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av" ContentType="audio/wav"/>
  <Default Extension="wdp" ContentType="image/vnd.ms-photo"/>
  <Default Extension="JPG" ContentType="image/jpeg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56"/>
  </p:notesMasterIdLst>
  <p:sldIdLst>
    <p:sldId id="257" r:id="rId3"/>
    <p:sldId id="349" r:id="rId4"/>
    <p:sldId id="313" r:id="rId5"/>
    <p:sldId id="380" r:id="rId6"/>
    <p:sldId id="398" r:id="rId7"/>
    <p:sldId id="374" r:id="rId8"/>
    <p:sldId id="259" r:id="rId9"/>
    <p:sldId id="370" r:id="rId10"/>
    <p:sldId id="379" r:id="rId11"/>
    <p:sldId id="314" r:id="rId12"/>
    <p:sldId id="307" r:id="rId13"/>
    <p:sldId id="348" r:id="rId14"/>
    <p:sldId id="400" r:id="rId15"/>
    <p:sldId id="350" r:id="rId16"/>
    <p:sldId id="358" r:id="rId17"/>
    <p:sldId id="283" r:id="rId18"/>
    <p:sldId id="315" r:id="rId19"/>
    <p:sldId id="362" r:id="rId20"/>
    <p:sldId id="351" r:id="rId21"/>
    <p:sldId id="347" r:id="rId22"/>
    <p:sldId id="295" r:id="rId23"/>
    <p:sldId id="401" r:id="rId24"/>
    <p:sldId id="361" r:id="rId25"/>
    <p:sldId id="316" r:id="rId26"/>
    <p:sldId id="279" r:id="rId27"/>
    <p:sldId id="390" r:id="rId28"/>
    <p:sldId id="363" r:id="rId29"/>
    <p:sldId id="325" r:id="rId30"/>
    <p:sldId id="385" r:id="rId31"/>
    <p:sldId id="377" r:id="rId32"/>
    <p:sldId id="317" r:id="rId33"/>
    <p:sldId id="391" r:id="rId34"/>
    <p:sldId id="368" r:id="rId35"/>
    <p:sldId id="272" r:id="rId36"/>
    <p:sldId id="367" r:id="rId37"/>
    <p:sldId id="365" r:id="rId38"/>
    <p:sldId id="369" r:id="rId39"/>
    <p:sldId id="318" r:id="rId40"/>
    <p:sldId id="402" r:id="rId41"/>
    <p:sldId id="360" r:id="rId42"/>
    <p:sldId id="373" r:id="rId43"/>
    <p:sldId id="292" r:id="rId44"/>
    <p:sldId id="352" r:id="rId45"/>
    <p:sldId id="345" r:id="rId46"/>
    <p:sldId id="319" r:id="rId47"/>
    <p:sldId id="378" r:id="rId48"/>
    <p:sldId id="364" r:id="rId49"/>
    <p:sldId id="372" r:id="rId50"/>
    <p:sldId id="376" r:id="rId51"/>
    <p:sldId id="359" r:id="rId52"/>
    <p:sldId id="366" r:id="rId53"/>
    <p:sldId id="399" r:id="rId54"/>
    <p:sldId id="343" r:id="rId55"/>
  </p:sldIdLst>
  <p:sldSz cx="9144000" cy="5143500" type="screen16x9"/>
  <p:notesSz cx="6858000" cy="9144000"/>
  <p:photoAlbum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Full" cryptAlgorithmClass="hash" cryptAlgorithmType="typeAny" cryptAlgorithmSid="4" spinCount="100000" saltData="CDTgtOYimx4YKyeuaMnPTw==" hashData="/9zGBJ3XdfSFzrMuMnB3fHP/zXs=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E1700"/>
    <a:srgbClr val="F6F6A8"/>
    <a:srgbClr val="99FF33"/>
    <a:srgbClr val="FF9900"/>
    <a:srgbClr val="FF9933"/>
    <a:srgbClr val="00CC00"/>
    <a:srgbClr val="4C0000"/>
    <a:srgbClr val="800080"/>
    <a:srgbClr val="8926A4"/>
    <a:srgbClr val="00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3895" autoAdjust="0"/>
  </p:normalViewPr>
  <p:slideViewPr>
    <p:cSldViewPr>
      <p:cViewPr>
        <p:scale>
          <a:sx n="77" d="100"/>
          <a:sy n="77" d="100"/>
        </p:scale>
        <p:origin x="-864" y="-972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57" d="100"/>
        <a:sy n="57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viewProps" Target="viewProps.xml"/><Relationship Id="rId5" Type="http://schemas.openxmlformats.org/officeDocument/2006/relationships/slide" Target="slides/slide3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notesMaster" Target="notesMasters/notesMaster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theme" Target="theme/theme1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presProps" Target="presProps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encabezado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67BA4B4-672E-4C50-883F-9FED0EAA27F9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4" name="3 Marcador de imagen de diapositiva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ES"/>
          </a:p>
        </p:txBody>
      </p:sp>
      <p:sp>
        <p:nvSpPr>
          <p:cNvPr id="5" name="4 Marcador de notas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86C5078-1BDB-4FA5-9149-99933FAEF143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582223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6C5078-1BDB-4FA5-9149-99933FAEF143}" type="slidenum">
              <a:rPr lang="es-ES" smtClean="0"/>
              <a:t>6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4586970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6C5078-1BDB-4FA5-9149-99933FAEF143}" type="slidenum">
              <a:rPr lang="es-ES" smtClean="0"/>
              <a:t>15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0203495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6C5078-1BDB-4FA5-9149-99933FAEF143}" type="slidenum">
              <a:rPr lang="es-ES" smtClean="0"/>
              <a:t>22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7785063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6C5078-1BDB-4FA5-9149-99933FAEF143}" type="slidenum">
              <a:rPr lang="es-ES" smtClean="0"/>
              <a:t>25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5785665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6C5078-1BDB-4FA5-9149-99933FAEF143}" type="slidenum">
              <a:rPr lang="es-ES" smtClean="0"/>
              <a:t>26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4586970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6C5078-1BDB-4FA5-9149-99933FAEF143}" type="slidenum">
              <a:rPr lang="es-ES" smtClean="0"/>
              <a:t>29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896637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CE177C1-AFC0-4B1B-81C9-53B52460AF72}" type="slidenum">
              <a:rPr lang="es-ES" smtClean="0"/>
              <a:t>30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6015768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6C5078-1BDB-4FA5-9149-99933FAEF143}" type="slidenum">
              <a:rPr lang="es-ES" smtClean="0"/>
              <a:t>32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4586970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6C5078-1BDB-4FA5-9149-99933FAEF143}" type="slidenum">
              <a:rPr lang="es-ES" smtClean="0"/>
              <a:t>33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0203495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B1C03F-6C4F-4FF8-AE18-4B3D0B746E46}" type="slidenum">
              <a:rPr lang="es-ES" smtClean="0"/>
              <a:pPr/>
              <a:t>40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9494724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341B14-33CC-4894-952D-9F67EEF62348}" type="slidenum">
              <a:rPr lang="es-ES" smtClean="0"/>
              <a:t>46</a:t>
            </a:fld>
            <a:endParaRPr lang="es-ES" dirty="0"/>
          </a:p>
        </p:txBody>
      </p:sp>
    </p:spTree>
    <p:extLst>
      <p:ext uri="{BB962C8B-B14F-4D97-AF65-F5344CB8AC3E}">
        <p14:creationId xmlns:p14="http://schemas.microsoft.com/office/powerpoint/2010/main" val="381575026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7B1C03F-6C4F-4FF8-AE18-4B3D0B746E46}" type="slidenum">
              <a:rPr lang="es-ES" smtClean="0"/>
              <a:pPr/>
              <a:t>47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9494724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6C5078-1BDB-4FA5-9149-99933FAEF143}" type="slidenum">
              <a:rPr lang="es-ES" smtClean="0"/>
              <a:t>48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896637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86C5078-1BDB-4FA5-9149-99933FAEF143}" type="slidenum">
              <a:rPr lang="es-ES" smtClean="0"/>
              <a:t>50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0203495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6798870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09071598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366235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095916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6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8" name="7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8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983161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1668485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3" name="2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5952618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370888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021216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6955908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2873484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20"/>
            <a:ext cx="7772400" cy="1102519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130009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título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9CD8EB5-21B9-4514-A190-29BB596957C5}" type="datetimeFigureOut">
              <a:rPr lang="es-ES" smtClean="0"/>
              <a:t>17/11/2019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4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6E38E8-539B-4D1B-837A-9D6EBDE5E64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11896448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4683919"/>
            <a:ext cx="2133600" cy="357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s-ES" altLang="es-ES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jpg"/><Relationship Id="rId5" Type="http://schemas.microsoft.com/office/2007/relationships/hdphoto" Target="../media/hdphoto1.wdp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8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JP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JP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58.jp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0.png"/><Relationship Id="rId4" Type="http://schemas.microsoft.com/office/2007/relationships/hdphoto" Target="../media/hdphoto2.wdp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66.png"/><Relationship Id="rId18" Type="http://schemas.openxmlformats.org/officeDocument/2006/relationships/image" Target="../media/image69.png"/><Relationship Id="rId3" Type="http://schemas.openxmlformats.org/officeDocument/2006/relationships/audio" Target="../media/audio2.wav"/><Relationship Id="rId7" Type="http://schemas.openxmlformats.org/officeDocument/2006/relationships/hyperlink" Target="http://www.mispps.com/boletin.html" TargetMode="External"/><Relationship Id="rId12" Type="http://schemas.openxmlformats.org/officeDocument/2006/relationships/hyperlink" Target="https://twitter.com/mispps" TargetMode="External"/><Relationship Id="rId17" Type="http://schemas.openxmlformats.org/officeDocument/2006/relationships/image" Target="../media/image68.png"/><Relationship Id="rId2" Type="http://schemas.openxmlformats.org/officeDocument/2006/relationships/slideLayout" Target="../slideLayouts/slideLayout12.xml"/><Relationship Id="rId16" Type="http://schemas.openxmlformats.org/officeDocument/2006/relationships/hyperlink" Target="https://vk.com/mispps" TargetMode="External"/><Relationship Id="rId1" Type="http://schemas.openxmlformats.org/officeDocument/2006/relationships/audio" Target="file:///C:\Users\colacho\Desktop\Logo_exclusivo-mispps_archivos\sound001.wav" TargetMode="External"/><Relationship Id="rId6" Type="http://schemas.openxmlformats.org/officeDocument/2006/relationships/image" Target="../media/image62.png"/><Relationship Id="rId11" Type="http://schemas.openxmlformats.org/officeDocument/2006/relationships/image" Target="../media/image65.png"/><Relationship Id="rId5" Type="http://schemas.openxmlformats.org/officeDocument/2006/relationships/hyperlink" Target="http://www.mispps.com/" TargetMode="External"/><Relationship Id="rId15" Type="http://schemas.openxmlformats.org/officeDocument/2006/relationships/image" Target="../media/image67.png"/><Relationship Id="rId10" Type="http://schemas.openxmlformats.org/officeDocument/2006/relationships/hyperlink" Target="https://www.facebook.com/mispps" TargetMode="External"/><Relationship Id="rId4" Type="http://schemas.openxmlformats.org/officeDocument/2006/relationships/image" Target="../media/image61.png"/><Relationship Id="rId9" Type="http://schemas.openxmlformats.org/officeDocument/2006/relationships/image" Target="../media/image64.png"/><Relationship Id="rId14" Type="http://schemas.openxmlformats.org/officeDocument/2006/relationships/hyperlink" Target="https://plus.google.com/+Mispps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22 Grupo"/>
          <p:cNvGrpSpPr/>
          <p:nvPr/>
        </p:nvGrpSpPr>
        <p:grpSpPr>
          <a:xfrm rot="10800000">
            <a:off x="0" y="0"/>
            <a:ext cx="9144000" cy="5832648"/>
            <a:chOff x="0" y="0"/>
            <a:chExt cx="9144000" cy="2571750"/>
          </a:xfrm>
        </p:grpSpPr>
        <p:sp>
          <p:nvSpPr>
            <p:cNvPr id="24" name="23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 flip="none" rotWithShape="1">
              <a:gsLst>
                <a:gs pos="24000">
                  <a:srgbClr val="1A1245">
                    <a:lumMod val="24000"/>
                  </a:srgbClr>
                </a:gs>
                <a:gs pos="95000">
                  <a:srgbClr val="C00000">
                    <a:lumMod val="4000"/>
                  </a:srgbClr>
                </a:gs>
                <a:gs pos="70000">
                  <a:srgbClr val="5454D4">
                    <a:alpha val="97000"/>
                    <a:lumMod val="7000"/>
                  </a:srgbClr>
                </a:gs>
                <a:gs pos="84000">
                  <a:srgbClr val="FFC000">
                    <a:lumMod val="41000"/>
                    <a:lumOff val="59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" name="2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 flip="none" rotWithShape="1"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70000">
                  <a:srgbClr val="5454D4">
                    <a:alpha val="97000"/>
                    <a:lumMod val="7000"/>
                  </a:srgbClr>
                </a:gs>
                <a:gs pos="84000">
                  <a:srgbClr val="FFC000">
                    <a:lumMod val="41000"/>
                    <a:lumOff val="59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" name="1 Imagen" descr="Diapositiva1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Forma libre 15"/>
          <p:cNvSpPr/>
          <p:nvPr/>
        </p:nvSpPr>
        <p:spPr>
          <a:xfrm flipV="1">
            <a:off x="2123728" y="31740"/>
            <a:ext cx="5328592" cy="5348322"/>
          </a:xfrm>
          <a:custGeom>
            <a:avLst/>
            <a:gdLst>
              <a:gd name="connsiteX0" fmla="*/ 1502381 w 7504385"/>
              <a:gd name="connsiteY0" fmla="*/ 777750 h 6858002"/>
              <a:gd name="connsiteX1" fmla="*/ 1411951 w 7504385"/>
              <a:gd name="connsiteY1" fmla="*/ 839432 h 6858002"/>
              <a:gd name="connsiteX2" fmla="*/ 73106 w 7504385"/>
              <a:gd name="connsiteY2" fmla="*/ 3429002 h 6858002"/>
              <a:gd name="connsiteX3" fmla="*/ 3752192 w 7504385"/>
              <a:gd name="connsiteY3" fmla="*/ 6784896 h 6858002"/>
              <a:gd name="connsiteX4" fmla="*/ 7431279 w 7504385"/>
              <a:gd name="connsiteY4" fmla="*/ 3429002 h 6858002"/>
              <a:gd name="connsiteX5" fmla="*/ 6092433 w 7504385"/>
              <a:gd name="connsiteY5" fmla="*/ 839432 h 6858002"/>
              <a:gd name="connsiteX6" fmla="*/ 6002004 w 7504385"/>
              <a:gd name="connsiteY6" fmla="*/ 777750 h 6858002"/>
              <a:gd name="connsiteX7" fmla="*/ 6122980 w 7504385"/>
              <a:gd name="connsiteY7" fmla="*/ 875810 h 6858002"/>
              <a:gd name="connsiteX8" fmla="*/ 7104993 w 7504385"/>
              <a:gd name="connsiteY8" fmla="*/ 2990195 h 6858002"/>
              <a:gd name="connsiteX9" fmla="*/ 3752192 w 7504385"/>
              <a:gd name="connsiteY9" fmla="*/ 5980388 h 6858002"/>
              <a:gd name="connsiteX10" fmla="*/ 399391 w 7504385"/>
              <a:gd name="connsiteY10" fmla="*/ 2990195 h 6858002"/>
              <a:gd name="connsiteX11" fmla="*/ 1381404 w 7504385"/>
              <a:gd name="connsiteY11" fmla="*/ 875810 h 6858002"/>
              <a:gd name="connsiteX12" fmla="*/ 5232790 w 7504385"/>
              <a:gd name="connsiteY12" fmla="*/ 447140 h 6858002"/>
              <a:gd name="connsiteX13" fmla="*/ 5259549 w 7504385"/>
              <a:gd name="connsiteY13" fmla="*/ 464411 h 6858002"/>
              <a:gd name="connsiteX14" fmla="*/ 6117020 w 7504385"/>
              <a:gd name="connsiteY14" fmla="*/ 2033753 h 6858002"/>
              <a:gd name="connsiteX15" fmla="*/ 3760730 w 7504385"/>
              <a:gd name="connsiteY15" fmla="*/ 4067505 h 6858002"/>
              <a:gd name="connsiteX16" fmla="*/ 1404440 w 7504385"/>
              <a:gd name="connsiteY16" fmla="*/ 2033753 h 6858002"/>
              <a:gd name="connsiteX17" fmla="*/ 1942502 w 7504385"/>
              <a:gd name="connsiteY17" fmla="*/ 740098 h 6858002"/>
              <a:gd name="connsiteX18" fmla="*/ 2049495 w 7504385"/>
              <a:gd name="connsiteY18" fmla="*/ 638491 h 6858002"/>
              <a:gd name="connsiteX19" fmla="*/ 2014632 w 7504385"/>
              <a:gd name="connsiteY19" fmla="*/ 661060 h 6858002"/>
              <a:gd name="connsiteX20" fmla="*/ 992019 w 7504385"/>
              <a:gd name="connsiteY20" fmla="*/ 2538250 h 6858002"/>
              <a:gd name="connsiteX21" fmla="*/ 3802110 w 7504385"/>
              <a:gd name="connsiteY21" fmla="*/ 4970951 h 6858002"/>
              <a:gd name="connsiteX22" fmla="*/ 6612201 w 7504385"/>
              <a:gd name="connsiteY22" fmla="*/ 2538250 h 6858002"/>
              <a:gd name="connsiteX23" fmla="*/ 5373259 w 7504385"/>
              <a:gd name="connsiteY23" fmla="*/ 521016 h 6858002"/>
              <a:gd name="connsiteX24" fmla="*/ 2812059 w 7504385"/>
              <a:gd name="connsiteY24" fmla="*/ 261749 h 6858002"/>
              <a:gd name="connsiteX25" fmla="*/ 2771721 w 7504385"/>
              <a:gd name="connsiteY25" fmla="*/ 274290 h 6858002"/>
              <a:gd name="connsiteX26" fmla="*/ 2462654 w 7504385"/>
              <a:gd name="connsiteY26" fmla="*/ 399163 h 6858002"/>
              <a:gd name="connsiteX27" fmla="*/ 2354437 w 7504385"/>
              <a:gd name="connsiteY27" fmla="*/ 456078 h 6858002"/>
              <a:gd name="connsiteX28" fmla="*/ 2289492 w 7504385"/>
              <a:gd name="connsiteY28" fmla="*/ 497870 h 6858002"/>
              <a:gd name="connsiteX29" fmla="*/ 1447800 w 7504385"/>
              <a:gd name="connsiteY29" fmla="*/ 2033753 h 6858002"/>
              <a:gd name="connsiteX30" fmla="*/ 3760730 w 7504385"/>
              <a:gd name="connsiteY30" fmla="*/ 4024145 h 6858002"/>
              <a:gd name="connsiteX31" fmla="*/ 6073660 w 7504385"/>
              <a:gd name="connsiteY31" fmla="*/ 2033753 h 6858002"/>
              <a:gd name="connsiteX32" fmla="*/ 5053911 w 7504385"/>
              <a:gd name="connsiteY32" fmla="*/ 383289 h 6858002"/>
              <a:gd name="connsiteX33" fmla="*/ 4876644 w 7504385"/>
              <a:gd name="connsiteY33" fmla="*/ 290614 h 6858002"/>
              <a:gd name="connsiteX34" fmla="*/ 4801604 w 7504385"/>
              <a:gd name="connsiteY34" fmla="*/ 266838 h 6858002"/>
              <a:gd name="connsiteX35" fmla="*/ 4816900 w 7504385"/>
              <a:gd name="connsiteY35" fmla="*/ 275084 h 6858002"/>
              <a:gd name="connsiteX36" fmla="*/ 5617120 w 7504385"/>
              <a:gd name="connsiteY36" fmla="*/ 1610711 h 6858002"/>
              <a:gd name="connsiteX37" fmla="*/ 3802112 w 7504385"/>
              <a:gd name="connsiteY37" fmla="*/ 3221422 h 6858002"/>
              <a:gd name="connsiteX38" fmla="*/ 1987104 w 7504385"/>
              <a:gd name="connsiteY38" fmla="*/ 1610711 h 6858002"/>
              <a:gd name="connsiteX39" fmla="*/ 2787324 w 7504385"/>
              <a:gd name="connsiteY39" fmla="*/ 275084 h 6858002"/>
              <a:gd name="connsiteX40" fmla="*/ 2707417 w 7504385"/>
              <a:gd name="connsiteY40" fmla="*/ 216428 h 6858002"/>
              <a:gd name="connsiteX41" fmla="*/ 2527537 w 7504385"/>
              <a:gd name="connsiteY41" fmla="*/ 273341 h 6858002"/>
              <a:gd name="connsiteX42" fmla="*/ 463143 w 7504385"/>
              <a:gd name="connsiteY42" fmla="*/ 2990195 h 6858002"/>
              <a:gd name="connsiteX43" fmla="*/ 3752192 w 7504385"/>
              <a:gd name="connsiteY43" fmla="*/ 5916637 h 6858002"/>
              <a:gd name="connsiteX44" fmla="*/ 7041242 w 7504385"/>
              <a:gd name="connsiteY44" fmla="*/ 2990195 h 6858002"/>
              <a:gd name="connsiteX45" fmla="*/ 5213957 w 7504385"/>
              <a:gd name="connsiteY45" fmla="*/ 367932 h 6858002"/>
              <a:gd name="connsiteX46" fmla="*/ 4988924 w 7504385"/>
              <a:gd name="connsiteY46" fmla="*/ 278159 h 6858002"/>
              <a:gd name="connsiteX47" fmla="*/ 5166828 w 7504385"/>
              <a:gd name="connsiteY47" fmla="*/ 352564 h 6858002"/>
              <a:gd name="connsiteX48" fmla="*/ 6665198 w 7504385"/>
              <a:gd name="connsiteY48" fmla="*/ 2538250 h 6858002"/>
              <a:gd name="connsiteX49" fmla="*/ 3802111 w 7504385"/>
              <a:gd name="connsiteY49" fmla="*/ 5023947 h 6858002"/>
              <a:gd name="connsiteX50" fmla="*/ 939024 w 7504385"/>
              <a:gd name="connsiteY50" fmla="*/ 2538250 h 6858002"/>
              <a:gd name="connsiteX51" fmla="*/ 2332283 w 7504385"/>
              <a:gd name="connsiteY51" fmla="*/ 404669 h 6858002"/>
              <a:gd name="connsiteX52" fmla="*/ 2416312 w 7504385"/>
              <a:gd name="connsiteY52" fmla="*/ 364757 h 6858002"/>
              <a:gd name="connsiteX53" fmla="*/ 2443306 w 7504385"/>
              <a:gd name="connsiteY53" fmla="*/ 347334 h 6858002"/>
              <a:gd name="connsiteX54" fmla="*/ 2637583 w 7504385"/>
              <a:gd name="connsiteY54" fmla="*/ 245464 h 6858002"/>
              <a:gd name="connsiteX55" fmla="*/ 4546180 w 7504385"/>
              <a:gd name="connsiteY55" fmla="*/ 193475 h 6858002"/>
              <a:gd name="connsiteX56" fmla="*/ 4565712 w 7504385"/>
              <a:gd name="connsiteY56" fmla="*/ 203285 h 6858002"/>
              <a:gd name="connsiteX57" fmla="*/ 5200487 w 7504385"/>
              <a:gd name="connsiteY57" fmla="*/ 1190298 h 6858002"/>
              <a:gd name="connsiteX58" fmla="*/ 3760730 w 7504385"/>
              <a:gd name="connsiteY58" fmla="*/ 2380595 h 6858002"/>
              <a:gd name="connsiteX59" fmla="*/ 2320973 w 7504385"/>
              <a:gd name="connsiteY59" fmla="*/ 1190298 h 6858002"/>
              <a:gd name="connsiteX60" fmla="*/ 2742668 w 7504385"/>
              <a:gd name="connsiteY60" fmla="*/ 348631 h 6858002"/>
              <a:gd name="connsiteX61" fmla="*/ 2774389 w 7504385"/>
              <a:gd name="connsiteY61" fmla="*/ 324796 h 6858002"/>
              <a:gd name="connsiteX62" fmla="*/ 2753929 w 7504385"/>
              <a:gd name="connsiteY62" fmla="*/ 336252 h 6858002"/>
              <a:gd name="connsiteX63" fmla="*/ 2021444 w 7504385"/>
              <a:gd name="connsiteY63" fmla="*/ 1610711 h 6858002"/>
              <a:gd name="connsiteX64" fmla="*/ 3802111 w 7504385"/>
              <a:gd name="connsiteY64" fmla="*/ 3187081 h 6858002"/>
              <a:gd name="connsiteX65" fmla="*/ 5582778 w 7504385"/>
              <a:gd name="connsiteY65" fmla="*/ 1610711 h 6858002"/>
              <a:gd name="connsiteX66" fmla="*/ 4650883 w 7504385"/>
              <a:gd name="connsiteY66" fmla="*/ 224601 h 6858002"/>
              <a:gd name="connsiteX67" fmla="*/ 4616529 w 7504385"/>
              <a:gd name="connsiteY67" fmla="*/ 209950 h 6858002"/>
              <a:gd name="connsiteX68" fmla="*/ 3089587 w 7504385"/>
              <a:gd name="connsiteY68" fmla="*/ 129161 h 6858002"/>
              <a:gd name="connsiteX69" fmla="*/ 3072936 w 7504385"/>
              <a:gd name="connsiteY69" fmla="*/ 132845 h 6858002"/>
              <a:gd name="connsiteX70" fmla="*/ 3027405 w 7504385"/>
              <a:gd name="connsiteY70" fmla="*/ 147186 h 6858002"/>
              <a:gd name="connsiteX71" fmla="*/ 3069301 w 7504385"/>
              <a:gd name="connsiteY71" fmla="*/ 137834 h 6858002"/>
              <a:gd name="connsiteX72" fmla="*/ 3802110 w 7504385"/>
              <a:gd name="connsiteY72" fmla="*/ 105549 h 6858002"/>
              <a:gd name="connsiteX73" fmla="*/ 3099825 w 7504385"/>
              <a:gd name="connsiteY73" fmla="*/ 182137 h 6858002"/>
              <a:gd name="connsiteX74" fmla="*/ 3008159 w 7504385"/>
              <a:gd name="connsiteY74" fmla="*/ 205204 h 6858002"/>
              <a:gd name="connsiteX75" fmla="*/ 2969937 w 7504385"/>
              <a:gd name="connsiteY75" fmla="*/ 224329 h 6858002"/>
              <a:gd name="connsiteX76" fmla="*/ 2346350 w 7504385"/>
              <a:gd name="connsiteY76" fmla="*/ 1190298 h 6858002"/>
              <a:gd name="connsiteX77" fmla="*/ 3760729 w 7504385"/>
              <a:gd name="connsiteY77" fmla="*/ 2355217 h 6858002"/>
              <a:gd name="connsiteX78" fmla="*/ 5175108 w 7504385"/>
              <a:gd name="connsiteY78" fmla="*/ 1190298 h 6858002"/>
              <a:gd name="connsiteX79" fmla="*/ 4551522 w 7504385"/>
              <a:gd name="connsiteY79" fmla="*/ 224329 h 6858002"/>
              <a:gd name="connsiteX80" fmla="*/ 4440306 w 7504385"/>
              <a:gd name="connsiteY80" fmla="*/ 168680 h 6858002"/>
              <a:gd name="connsiteX81" fmla="*/ 4436733 w 7504385"/>
              <a:gd name="connsiteY81" fmla="*/ 167844 h 6858002"/>
              <a:gd name="connsiteX82" fmla="*/ 3802110 w 7504385"/>
              <a:gd name="connsiteY82" fmla="*/ 105549 h 6858002"/>
              <a:gd name="connsiteX83" fmla="*/ 3802112 w 7504385"/>
              <a:gd name="connsiteY83" fmla="*/ 0 h 6858002"/>
              <a:gd name="connsiteX84" fmla="*/ 3852790 w 7504385"/>
              <a:gd name="connsiteY84" fmla="*/ 2271 h 6858002"/>
              <a:gd name="connsiteX85" fmla="*/ 3924727 w 7504385"/>
              <a:gd name="connsiteY85" fmla="*/ 3893 h 6858002"/>
              <a:gd name="connsiteX86" fmla="*/ 3926875 w 7504385"/>
              <a:gd name="connsiteY86" fmla="*/ 4039 h 6858002"/>
              <a:gd name="connsiteX87" fmla="*/ 3945280 w 7504385"/>
              <a:gd name="connsiteY87" fmla="*/ 4464 h 6858002"/>
              <a:gd name="connsiteX88" fmla="*/ 7504385 w 7504385"/>
              <a:gd name="connsiteY88" fmla="*/ 3429002 h 6858002"/>
              <a:gd name="connsiteX89" fmla="*/ 3752192 w 7504385"/>
              <a:gd name="connsiteY89" fmla="*/ 6858002 h 6858002"/>
              <a:gd name="connsiteX90" fmla="*/ 0 w 7504385"/>
              <a:gd name="connsiteY90" fmla="*/ 3429002 h 6858002"/>
              <a:gd name="connsiteX91" fmla="*/ 3559105 w 7504385"/>
              <a:gd name="connsiteY91" fmla="*/ 4464 h 6858002"/>
              <a:gd name="connsiteX92" fmla="*/ 3577510 w 7504385"/>
              <a:gd name="connsiteY92" fmla="*/ 4039 h 6858002"/>
              <a:gd name="connsiteX93" fmla="*/ 3579658 w 7504385"/>
              <a:gd name="connsiteY93" fmla="*/ 3893 h 6858002"/>
              <a:gd name="connsiteX94" fmla="*/ 3752192 w 7504385"/>
              <a:gd name="connsiteY94" fmla="*/ 3 h 6858002"/>
              <a:gd name="connsiteX95" fmla="*/ 3757713 w 7504385"/>
              <a:gd name="connsiteY95" fmla="*/ 127 h 6858002"/>
              <a:gd name="connsiteX96" fmla="*/ 3760730 w 7504385"/>
              <a:gd name="connsiteY96" fmla="*/ 1 h 6858002"/>
              <a:gd name="connsiteX97" fmla="*/ 3770835 w 7504385"/>
              <a:gd name="connsiteY97" fmla="*/ 423 h 6858002"/>
              <a:gd name="connsiteX98" fmla="*/ 3785366 w 7504385"/>
              <a:gd name="connsiteY98" fmla="*/ 751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7504385" h="6858002">
                <a:moveTo>
                  <a:pt x="1502381" y="777750"/>
                </a:moveTo>
                <a:lnTo>
                  <a:pt x="1411951" y="839432"/>
                </a:lnTo>
                <a:cubicBezTo>
                  <a:pt x="594285" y="1454952"/>
                  <a:pt x="73106" y="2386460"/>
                  <a:pt x="73106" y="3429002"/>
                </a:cubicBezTo>
                <a:cubicBezTo>
                  <a:pt x="73106" y="5282411"/>
                  <a:pt x="1720288" y="6784896"/>
                  <a:pt x="3752192" y="6784896"/>
                </a:cubicBezTo>
                <a:cubicBezTo>
                  <a:pt x="5784096" y="6784896"/>
                  <a:pt x="7431279" y="5282411"/>
                  <a:pt x="7431279" y="3429002"/>
                </a:cubicBezTo>
                <a:cubicBezTo>
                  <a:pt x="7431279" y="2386460"/>
                  <a:pt x="6910100" y="1454952"/>
                  <a:pt x="6092433" y="839432"/>
                </a:cubicBezTo>
                <a:lnTo>
                  <a:pt x="6002004" y="777750"/>
                </a:lnTo>
                <a:lnTo>
                  <a:pt x="6122980" y="875810"/>
                </a:lnTo>
                <a:cubicBezTo>
                  <a:pt x="6729718" y="1416928"/>
                  <a:pt x="7104993" y="2164477"/>
                  <a:pt x="7104993" y="2990195"/>
                </a:cubicBezTo>
                <a:cubicBezTo>
                  <a:pt x="7104993" y="4641633"/>
                  <a:pt x="5603893" y="5980388"/>
                  <a:pt x="3752192" y="5980388"/>
                </a:cubicBezTo>
                <a:cubicBezTo>
                  <a:pt x="1900491" y="5980388"/>
                  <a:pt x="399391" y="4641633"/>
                  <a:pt x="399391" y="2990195"/>
                </a:cubicBezTo>
                <a:cubicBezTo>
                  <a:pt x="399391" y="2164477"/>
                  <a:pt x="774666" y="1416928"/>
                  <a:pt x="1381404" y="875810"/>
                </a:cubicBezTo>
                <a:close/>
                <a:moveTo>
                  <a:pt x="5232790" y="447140"/>
                </a:moveTo>
                <a:lnTo>
                  <a:pt x="5259549" y="464411"/>
                </a:lnTo>
                <a:cubicBezTo>
                  <a:pt x="5783228" y="837432"/>
                  <a:pt x="6117020" y="1401948"/>
                  <a:pt x="6117020" y="2033753"/>
                </a:cubicBezTo>
                <a:cubicBezTo>
                  <a:pt x="6117020" y="3156964"/>
                  <a:pt x="5062073" y="4067505"/>
                  <a:pt x="3760730" y="4067505"/>
                </a:cubicBezTo>
                <a:cubicBezTo>
                  <a:pt x="2459387" y="4067505"/>
                  <a:pt x="1404440" y="3156964"/>
                  <a:pt x="1404440" y="2033753"/>
                </a:cubicBezTo>
                <a:cubicBezTo>
                  <a:pt x="1404440" y="1542349"/>
                  <a:pt x="1606364" y="1091651"/>
                  <a:pt x="1942502" y="740098"/>
                </a:cubicBezTo>
                <a:lnTo>
                  <a:pt x="2049495" y="638491"/>
                </a:lnTo>
                <a:lnTo>
                  <a:pt x="2014632" y="661060"/>
                </a:lnTo>
                <a:cubicBezTo>
                  <a:pt x="1390097" y="1107253"/>
                  <a:pt x="992019" y="1782507"/>
                  <a:pt x="992019" y="2538250"/>
                </a:cubicBezTo>
                <a:cubicBezTo>
                  <a:pt x="992019" y="3881794"/>
                  <a:pt x="2250140" y="4970951"/>
                  <a:pt x="3802110" y="4970951"/>
                </a:cubicBezTo>
                <a:cubicBezTo>
                  <a:pt x="5354080" y="4970951"/>
                  <a:pt x="6612201" y="3881794"/>
                  <a:pt x="6612201" y="2538250"/>
                </a:cubicBezTo>
                <a:cubicBezTo>
                  <a:pt x="6612201" y="1698535"/>
                  <a:pt x="6120747" y="958190"/>
                  <a:pt x="5373259" y="521016"/>
                </a:cubicBezTo>
                <a:close/>
                <a:moveTo>
                  <a:pt x="2812059" y="261749"/>
                </a:moveTo>
                <a:lnTo>
                  <a:pt x="2771721" y="274290"/>
                </a:lnTo>
                <a:cubicBezTo>
                  <a:pt x="2665373" y="310593"/>
                  <a:pt x="2562197" y="352350"/>
                  <a:pt x="2462654" y="399163"/>
                </a:cubicBezTo>
                <a:lnTo>
                  <a:pt x="2354437" y="456078"/>
                </a:lnTo>
                <a:lnTo>
                  <a:pt x="2289492" y="497870"/>
                </a:lnTo>
                <a:cubicBezTo>
                  <a:pt x="1775450" y="862937"/>
                  <a:pt x="1447800" y="1415418"/>
                  <a:pt x="1447800" y="2033753"/>
                </a:cubicBezTo>
                <a:cubicBezTo>
                  <a:pt x="1447800" y="3133017"/>
                  <a:pt x="2483334" y="4024145"/>
                  <a:pt x="3760730" y="4024145"/>
                </a:cubicBezTo>
                <a:cubicBezTo>
                  <a:pt x="5038126" y="4024145"/>
                  <a:pt x="6073660" y="3133017"/>
                  <a:pt x="6073660" y="2033753"/>
                </a:cubicBezTo>
                <a:cubicBezTo>
                  <a:pt x="6073660" y="1346714"/>
                  <a:pt x="5669155" y="740977"/>
                  <a:pt x="5053911" y="383289"/>
                </a:cubicBezTo>
                <a:lnTo>
                  <a:pt x="4876644" y="290614"/>
                </a:lnTo>
                <a:lnTo>
                  <a:pt x="4801604" y="266838"/>
                </a:lnTo>
                <a:lnTo>
                  <a:pt x="4816900" y="275084"/>
                </a:lnTo>
                <a:cubicBezTo>
                  <a:pt x="5299696" y="564541"/>
                  <a:pt x="5617120" y="1054729"/>
                  <a:pt x="5617120" y="1610711"/>
                </a:cubicBezTo>
                <a:cubicBezTo>
                  <a:pt x="5617120" y="2500282"/>
                  <a:pt x="4804513" y="3221422"/>
                  <a:pt x="3802112" y="3221422"/>
                </a:cubicBezTo>
                <a:cubicBezTo>
                  <a:pt x="2799711" y="3221422"/>
                  <a:pt x="1987104" y="2500282"/>
                  <a:pt x="1987104" y="1610711"/>
                </a:cubicBezTo>
                <a:cubicBezTo>
                  <a:pt x="1987104" y="1054729"/>
                  <a:pt x="2304529" y="564541"/>
                  <a:pt x="2787324" y="275084"/>
                </a:cubicBezTo>
                <a:close/>
                <a:moveTo>
                  <a:pt x="2707417" y="216428"/>
                </a:moveTo>
                <a:lnTo>
                  <a:pt x="2527537" y="273341"/>
                </a:lnTo>
                <a:cubicBezTo>
                  <a:pt x="1317543" y="705527"/>
                  <a:pt x="463143" y="1759084"/>
                  <a:pt x="463143" y="2990195"/>
                </a:cubicBezTo>
                <a:cubicBezTo>
                  <a:pt x="463143" y="4606424"/>
                  <a:pt x="1935700" y="5916637"/>
                  <a:pt x="3752192" y="5916637"/>
                </a:cubicBezTo>
                <a:cubicBezTo>
                  <a:pt x="5568684" y="5916637"/>
                  <a:pt x="7041242" y="4606424"/>
                  <a:pt x="7041242" y="2990195"/>
                </a:cubicBezTo>
                <a:cubicBezTo>
                  <a:pt x="7041242" y="1841158"/>
                  <a:pt x="6296964" y="846790"/>
                  <a:pt x="5213957" y="367932"/>
                </a:cubicBezTo>
                <a:lnTo>
                  <a:pt x="4988924" y="278159"/>
                </a:lnTo>
                <a:lnTo>
                  <a:pt x="5166828" y="352564"/>
                </a:lnTo>
                <a:cubicBezTo>
                  <a:pt x="6059325" y="773490"/>
                  <a:pt x="6665198" y="1594442"/>
                  <a:pt x="6665198" y="2538250"/>
                </a:cubicBezTo>
                <a:cubicBezTo>
                  <a:pt x="6665198" y="3911063"/>
                  <a:pt x="5383350" y="5023947"/>
                  <a:pt x="3802111" y="5023947"/>
                </a:cubicBezTo>
                <a:cubicBezTo>
                  <a:pt x="2220872" y="5023947"/>
                  <a:pt x="939024" y="3911063"/>
                  <a:pt x="939024" y="2538250"/>
                </a:cubicBezTo>
                <a:cubicBezTo>
                  <a:pt x="939024" y="1631979"/>
                  <a:pt x="1497662" y="838987"/>
                  <a:pt x="2332283" y="404669"/>
                </a:cubicBezTo>
                <a:lnTo>
                  <a:pt x="2416312" y="364757"/>
                </a:lnTo>
                <a:lnTo>
                  <a:pt x="2443306" y="347334"/>
                </a:lnTo>
                <a:cubicBezTo>
                  <a:pt x="2505984" y="310786"/>
                  <a:pt x="2570808" y="276773"/>
                  <a:pt x="2637583" y="245464"/>
                </a:cubicBezTo>
                <a:close/>
                <a:moveTo>
                  <a:pt x="4546180" y="193475"/>
                </a:moveTo>
                <a:lnTo>
                  <a:pt x="4565712" y="203285"/>
                </a:lnTo>
                <a:cubicBezTo>
                  <a:pt x="4948690" y="417190"/>
                  <a:pt x="5200487" y="779434"/>
                  <a:pt x="5200487" y="1190298"/>
                </a:cubicBezTo>
                <a:cubicBezTo>
                  <a:pt x="5200487" y="1847681"/>
                  <a:pt x="4555886" y="2380595"/>
                  <a:pt x="3760730" y="2380595"/>
                </a:cubicBezTo>
                <a:cubicBezTo>
                  <a:pt x="2965574" y="2380595"/>
                  <a:pt x="2320973" y="1847681"/>
                  <a:pt x="2320973" y="1190298"/>
                </a:cubicBezTo>
                <a:cubicBezTo>
                  <a:pt x="2320973" y="861607"/>
                  <a:pt x="2482124" y="564032"/>
                  <a:pt x="2742668" y="348631"/>
                </a:cubicBezTo>
                <a:lnTo>
                  <a:pt x="2774389" y="324796"/>
                </a:lnTo>
                <a:lnTo>
                  <a:pt x="2753929" y="336252"/>
                </a:lnTo>
                <a:cubicBezTo>
                  <a:pt x="2309945" y="622916"/>
                  <a:pt x="2021444" y="1086988"/>
                  <a:pt x="2021444" y="1610711"/>
                </a:cubicBezTo>
                <a:cubicBezTo>
                  <a:pt x="2021444" y="2481316"/>
                  <a:pt x="2818676" y="3187081"/>
                  <a:pt x="3802111" y="3187081"/>
                </a:cubicBezTo>
                <a:cubicBezTo>
                  <a:pt x="4785546" y="3187081"/>
                  <a:pt x="5582778" y="2481316"/>
                  <a:pt x="5582778" y="1610711"/>
                </a:cubicBezTo>
                <a:cubicBezTo>
                  <a:pt x="5582778" y="1012170"/>
                  <a:pt x="5205962" y="491542"/>
                  <a:pt x="4650883" y="224601"/>
                </a:cubicBezTo>
                <a:lnTo>
                  <a:pt x="4616529" y="209950"/>
                </a:lnTo>
                <a:close/>
                <a:moveTo>
                  <a:pt x="3089587" y="129161"/>
                </a:moveTo>
                <a:lnTo>
                  <a:pt x="3072936" y="132845"/>
                </a:lnTo>
                <a:lnTo>
                  <a:pt x="3027405" y="147186"/>
                </a:lnTo>
                <a:lnTo>
                  <a:pt x="3069301" y="137834"/>
                </a:lnTo>
                <a:close/>
                <a:moveTo>
                  <a:pt x="3802110" y="105549"/>
                </a:moveTo>
                <a:cubicBezTo>
                  <a:pt x="3559615" y="105549"/>
                  <a:pt x="3324294" y="132140"/>
                  <a:pt x="3099825" y="182137"/>
                </a:cubicBezTo>
                <a:lnTo>
                  <a:pt x="3008159" y="205204"/>
                </a:lnTo>
                <a:lnTo>
                  <a:pt x="2969937" y="224329"/>
                </a:lnTo>
                <a:cubicBezTo>
                  <a:pt x="2593709" y="433673"/>
                  <a:pt x="2346350" y="788194"/>
                  <a:pt x="2346350" y="1190298"/>
                </a:cubicBezTo>
                <a:cubicBezTo>
                  <a:pt x="2346350" y="1833665"/>
                  <a:pt x="2979589" y="2355217"/>
                  <a:pt x="3760729" y="2355217"/>
                </a:cubicBezTo>
                <a:cubicBezTo>
                  <a:pt x="4541869" y="2355217"/>
                  <a:pt x="5175108" y="1833665"/>
                  <a:pt x="5175108" y="1190298"/>
                </a:cubicBezTo>
                <a:cubicBezTo>
                  <a:pt x="5175108" y="788194"/>
                  <a:pt x="4927749" y="433673"/>
                  <a:pt x="4551522" y="224329"/>
                </a:cubicBezTo>
                <a:lnTo>
                  <a:pt x="4440306" y="168680"/>
                </a:lnTo>
                <a:lnTo>
                  <a:pt x="4436733" y="167844"/>
                </a:lnTo>
                <a:cubicBezTo>
                  <a:pt x="4232791" y="127088"/>
                  <a:pt x="4020356" y="105549"/>
                  <a:pt x="3802110" y="105549"/>
                </a:cubicBezTo>
                <a:close/>
                <a:moveTo>
                  <a:pt x="3802112" y="0"/>
                </a:moveTo>
                <a:lnTo>
                  <a:pt x="3852790" y="2271"/>
                </a:lnTo>
                <a:lnTo>
                  <a:pt x="3924727" y="3893"/>
                </a:lnTo>
                <a:lnTo>
                  <a:pt x="3926875" y="4039"/>
                </a:lnTo>
                <a:lnTo>
                  <a:pt x="3945280" y="4464"/>
                </a:lnTo>
                <a:cubicBezTo>
                  <a:pt x="5927825" y="96304"/>
                  <a:pt x="7504385" y="1594399"/>
                  <a:pt x="7504385" y="3429002"/>
                </a:cubicBezTo>
                <a:cubicBezTo>
                  <a:pt x="7504385" y="5322786"/>
                  <a:pt x="5824471" y="6858002"/>
                  <a:pt x="3752192" y="6858002"/>
                </a:cubicBezTo>
                <a:cubicBezTo>
                  <a:pt x="1679913" y="6858002"/>
                  <a:pt x="0" y="5322786"/>
                  <a:pt x="0" y="3429002"/>
                </a:cubicBezTo>
                <a:cubicBezTo>
                  <a:pt x="0" y="1594399"/>
                  <a:pt x="1576559" y="96304"/>
                  <a:pt x="3559105" y="4464"/>
                </a:cubicBezTo>
                <a:lnTo>
                  <a:pt x="3577510" y="4039"/>
                </a:lnTo>
                <a:lnTo>
                  <a:pt x="3579658" y="3893"/>
                </a:lnTo>
                <a:cubicBezTo>
                  <a:pt x="3636803" y="1310"/>
                  <a:pt x="3694327" y="3"/>
                  <a:pt x="3752192" y="3"/>
                </a:cubicBezTo>
                <a:lnTo>
                  <a:pt x="3757713" y="127"/>
                </a:lnTo>
                <a:lnTo>
                  <a:pt x="3760730" y="1"/>
                </a:lnTo>
                <a:lnTo>
                  <a:pt x="3770835" y="423"/>
                </a:lnTo>
                <a:lnTo>
                  <a:pt x="3785366" y="751"/>
                </a:lnTo>
                <a:close/>
              </a:path>
            </a:pathLst>
          </a:custGeom>
          <a:noFill/>
          <a:ln cap="rnd">
            <a:gradFill>
              <a:gsLst>
                <a:gs pos="0">
                  <a:srgbClr val="FF0000">
                    <a:lumMod val="36000"/>
                  </a:srgbClr>
                </a:gs>
                <a:gs pos="25000">
                  <a:srgbClr val="FFC000"/>
                </a:gs>
                <a:gs pos="50000">
                  <a:srgbClr val="FFFF00"/>
                </a:gs>
                <a:gs pos="78000">
                  <a:srgbClr val="92D050"/>
                </a:gs>
                <a:gs pos="99000">
                  <a:srgbClr val="FFC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>
              <a:solidFill>
                <a:schemeClr val="tx1"/>
              </a:solidFill>
            </a:endParaRPr>
          </a:p>
        </p:txBody>
      </p:sp>
      <p:sp>
        <p:nvSpPr>
          <p:cNvPr id="15" name="Forma libre 15"/>
          <p:cNvSpPr/>
          <p:nvPr/>
        </p:nvSpPr>
        <p:spPr>
          <a:xfrm flipV="1">
            <a:off x="2123728" y="65504"/>
            <a:ext cx="5328592" cy="5299132"/>
          </a:xfrm>
          <a:custGeom>
            <a:avLst/>
            <a:gdLst>
              <a:gd name="connsiteX0" fmla="*/ 1502381 w 7504385"/>
              <a:gd name="connsiteY0" fmla="*/ 777750 h 6858002"/>
              <a:gd name="connsiteX1" fmla="*/ 1411951 w 7504385"/>
              <a:gd name="connsiteY1" fmla="*/ 839432 h 6858002"/>
              <a:gd name="connsiteX2" fmla="*/ 73106 w 7504385"/>
              <a:gd name="connsiteY2" fmla="*/ 3429002 h 6858002"/>
              <a:gd name="connsiteX3" fmla="*/ 3752192 w 7504385"/>
              <a:gd name="connsiteY3" fmla="*/ 6784896 h 6858002"/>
              <a:gd name="connsiteX4" fmla="*/ 7431279 w 7504385"/>
              <a:gd name="connsiteY4" fmla="*/ 3429002 h 6858002"/>
              <a:gd name="connsiteX5" fmla="*/ 6092433 w 7504385"/>
              <a:gd name="connsiteY5" fmla="*/ 839432 h 6858002"/>
              <a:gd name="connsiteX6" fmla="*/ 6002004 w 7504385"/>
              <a:gd name="connsiteY6" fmla="*/ 777750 h 6858002"/>
              <a:gd name="connsiteX7" fmla="*/ 6122980 w 7504385"/>
              <a:gd name="connsiteY7" fmla="*/ 875810 h 6858002"/>
              <a:gd name="connsiteX8" fmla="*/ 7104993 w 7504385"/>
              <a:gd name="connsiteY8" fmla="*/ 2990195 h 6858002"/>
              <a:gd name="connsiteX9" fmla="*/ 3752192 w 7504385"/>
              <a:gd name="connsiteY9" fmla="*/ 5980388 h 6858002"/>
              <a:gd name="connsiteX10" fmla="*/ 399391 w 7504385"/>
              <a:gd name="connsiteY10" fmla="*/ 2990195 h 6858002"/>
              <a:gd name="connsiteX11" fmla="*/ 1381404 w 7504385"/>
              <a:gd name="connsiteY11" fmla="*/ 875810 h 6858002"/>
              <a:gd name="connsiteX12" fmla="*/ 5232790 w 7504385"/>
              <a:gd name="connsiteY12" fmla="*/ 447140 h 6858002"/>
              <a:gd name="connsiteX13" fmla="*/ 5259549 w 7504385"/>
              <a:gd name="connsiteY13" fmla="*/ 464411 h 6858002"/>
              <a:gd name="connsiteX14" fmla="*/ 6117020 w 7504385"/>
              <a:gd name="connsiteY14" fmla="*/ 2033753 h 6858002"/>
              <a:gd name="connsiteX15" fmla="*/ 3760730 w 7504385"/>
              <a:gd name="connsiteY15" fmla="*/ 4067505 h 6858002"/>
              <a:gd name="connsiteX16" fmla="*/ 1404440 w 7504385"/>
              <a:gd name="connsiteY16" fmla="*/ 2033753 h 6858002"/>
              <a:gd name="connsiteX17" fmla="*/ 1942502 w 7504385"/>
              <a:gd name="connsiteY17" fmla="*/ 740098 h 6858002"/>
              <a:gd name="connsiteX18" fmla="*/ 2049495 w 7504385"/>
              <a:gd name="connsiteY18" fmla="*/ 638491 h 6858002"/>
              <a:gd name="connsiteX19" fmla="*/ 2014632 w 7504385"/>
              <a:gd name="connsiteY19" fmla="*/ 661060 h 6858002"/>
              <a:gd name="connsiteX20" fmla="*/ 992019 w 7504385"/>
              <a:gd name="connsiteY20" fmla="*/ 2538250 h 6858002"/>
              <a:gd name="connsiteX21" fmla="*/ 3802110 w 7504385"/>
              <a:gd name="connsiteY21" fmla="*/ 4970951 h 6858002"/>
              <a:gd name="connsiteX22" fmla="*/ 6612201 w 7504385"/>
              <a:gd name="connsiteY22" fmla="*/ 2538250 h 6858002"/>
              <a:gd name="connsiteX23" fmla="*/ 5373259 w 7504385"/>
              <a:gd name="connsiteY23" fmla="*/ 521016 h 6858002"/>
              <a:gd name="connsiteX24" fmla="*/ 2812059 w 7504385"/>
              <a:gd name="connsiteY24" fmla="*/ 261749 h 6858002"/>
              <a:gd name="connsiteX25" fmla="*/ 2771721 w 7504385"/>
              <a:gd name="connsiteY25" fmla="*/ 274290 h 6858002"/>
              <a:gd name="connsiteX26" fmla="*/ 2462654 w 7504385"/>
              <a:gd name="connsiteY26" fmla="*/ 399163 h 6858002"/>
              <a:gd name="connsiteX27" fmla="*/ 2354437 w 7504385"/>
              <a:gd name="connsiteY27" fmla="*/ 456078 h 6858002"/>
              <a:gd name="connsiteX28" fmla="*/ 2289492 w 7504385"/>
              <a:gd name="connsiteY28" fmla="*/ 497870 h 6858002"/>
              <a:gd name="connsiteX29" fmla="*/ 1447800 w 7504385"/>
              <a:gd name="connsiteY29" fmla="*/ 2033753 h 6858002"/>
              <a:gd name="connsiteX30" fmla="*/ 3760730 w 7504385"/>
              <a:gd name="connsiteY30" fmla="*/ 4024145 h 6858002"/>
              <a:gd name="connsiteX31" fmla="*/ 6073660 w 7504385"/>
              <a:gd name="connsiteY31" fmla="*/ 2033753 h 6858002"/>
              <a:gd name="connsiteX32" fmla="*/ 5053911 w 7504385"/>
              <a:gd name="connsiteY32" fmla="*/ 383289 h 6858002"/>
              <a:gd name="connsiteX33" fmla="*/ 4876644 w 7504385"/>
              <a:gd name="connsiteY33" fmla="*/ 290614 h 6858002"/>
              <a:gd name="connsiteX34" fmla="*/ 4801604 w 7504385"/>
              <a:gd name="connsiteY34" fmla="*/ 266838 h 6858002"/>
              <a:gd name="connsiteX35" fmla="*/ 4816900 w 7504385"/>
              <a:gd name="connsiteY35" fmla="*/ 275084 h 6858002"/>
              <a:gd name="connsiteX36" fmla="*/ 5617120 w 7504385"/>
              <a:gd name="connsiteY36" fmla="*/ 1610711 h 6858002"/>
              <a:gd name="connsiteX37" fmla="*/ 3802112 w 7504385"/>
              <a:gd name="connsiteY37" fmla="*/ 3221422 h 6858002"/>
              <a:gd name="connsiteX38" fmla="*/ 1987104 w 7504385"/>
              <a:gd name="connsiteY38" fmla="*/ 1610711 h 6858002"/>
              <a:gd name="connsiteX39" fmla="*/ 2787324 w 7504385"/>
              <a:gd name="connsiteY39" fmla="*/ 275084 h 6858002"/>
              <a:gd name="connsiteX40" fmla="*/ 2707417 w 7504385"/>
              <a:gd name="connsiteY40" fmla="*/ 216428 h 6858002"/>
              <a:gd name="connsiteX41" fmla="*/ 2527537 w 7504385"/>
              <a:gd name="connsiteY41" fmla="*/ 273341 h 6858002"/>
              <a:gd name="connsiteX42" fmla="*/ 463143 w 7504385"/>
              <a:gd name="connsiteY42" fmla="*/ 2990195 h 6858002"/>
              <a:gd name="connsiteX43" fmla="*/ 3752192 w 7504385"/>
              <a:gd name="connsiteY43" fmla="*/ 5916637 h 6858002"/>
              <a:gd name="connsiteX44" fmla="*/ 7041242 w 7504385"/>
              <a:gd name="connsiteY44" fmla="*/ 2990195 h 6858002"/>
              <a:gd name="connsiteX45" fmla="*/ 5213957 w 7504385"/>
              <a:gd name="connsiteY45" fmla="*/ 367932 h 6858002"/>
              <a:gd name="connsiteX46" fmla="*/ 4988924 w 7504385"/>
              <a:gd name="connsiteY46" fmla="*/ 278159 h 6858002"/>
              <a:gd name="connsiteX47" fmla="*/ 5166828 w 7504385"/>
              <a:gd name="connsiteY47" fmla="*/ 352564 h 6858002"/>
              <a:gd name="connsiteX48" fmla="*/ 6665198 w 7504385"/>
              <a:gd name="connsiteY48" fmla="*/ 2538250 h 6858002"/>
              <a:gd name="connsiteX49" fmla="*/ 3802111 w 7504385"/>
              <a:gd name="connsiteY49" fmla="*/ 5023947 h 6858002"/>
              <a:gd name="connsiteX50" fmla="*/ 939024 w 7504385"/>
              <a:gd name="connsiteY50" fmla="*/ 2538250 h 6858002"/>
              <a:gd name="connsiteX51" fmla="*/ 2332283 w 7504385"/>
              <a:gd name="connsiteY51" fmla="*/ 404669 h 6858002"/>
              <a:gd name="connsiteX52" fmla="*/ 2416312 w 7504385"/>
              <a:gd name="connsiteY52" fmla="*/ 364757 h 6858002"/>
              <a:gd name="connsiteX53" fmla="*/ 2443306 w 7504385"/>
              <a:gd name="connsiteY53" fmla="*/ 347334 h 6858002"/>
              <a:gd name="connsiteX54" fmla="*/ 2637583 w 7504385"/>
              <a:gd name="connsiteY54" fmla="*/ 245464 h 6858002"/>
              <a:gd name="connsiteX55" fmla="*/ 4546180 w 7504385"/>
              <a:gd name="connsiteY55" fmla="*/ 193475 h 6858002"/>
              <a:gd name="connsiteX56" fmla="*/ 4565712 w 7504385"/>
              <a:gd name="connsiteY56" fmla="*/ 203285 h 6858002"/>
              <a:gd name="connsiteX57" fmla="*/ 5200487 w 7504385"/>
              <a:gd name="connsiteY57" fmla="*/ 1190298 h 6858002"/>
              <a:gd name="connsiteX58" fmla="*/ 3760730 w 7504385"/>
              <a:gd name="connsiteY58" fmla="*/ 2380595 h 6858002"/>
              <a:gd name="connsiteX59" fmla="*/ 2320973 w 7504385"/>
              <a:gd name="connsiteY59" fmla="*/ 1190298 h 6858002"/>
              <a:gd name="connsiteX60" fmla="*/ 2742668 w 7504385"/>
              <a:gd name="connsiteY60" fmla="*/ 348631 h 6858002"/>
              <a:gd name="connsiteX61" fmla="*/ 2774389 w 7504385"/>
              <a:gd name="connsiteY61" fmla="*/ 324796 h 6858002"/>
              <a:gd name="connsiteX62" fmla="*/ 2753929 w 7504385"/>
              <a:gd name="connsiteY62" fmla="*/ 336252 h 6858002"/>
              <a:gd name="connsiteX63" fmla="*/ 2021444 w 7504385"/>
              <a:gd name="connsiteY63" fmla="*/ 1610711 h 6858002"/>
              <a:gd name="connsiteX64" fmla="*/ 3802111 w 7504385"/>
              <a:gd name="connsiteY64" fmla="*/ 3187081 h 6858002"/>
              <a:gd name="connsiteX65" fmla="*/ 5582778 w 7504385"/>
              <a:gd name="connsiteY65" fmla="*/ 1610711 h 6858002"/>
              <a:gd name="connsiteX66" fmla="*/ 4650883 w 7504385"/>
              <a:gd name="connsiteY66" fmla="*/ 224601 h 6858002"/>
              <a:gd name="connsiteX67" fmla="*/ 4616529 w 7504385"/>
              <a:gd name="connsiteY67" fmla="*/ 209950 h 6858002"/>
              <a:gd name="connsiteX68" fmla="*/ 3089587 w 7504385"/>
              <a:gd name="connsiteY68" fmla="*/ 129161 h 6858002"/>
              <a:gd name="connsiteX69" fmla="*/ 3072936 w 7504385"/>
              <a:gd name="connsiteY69" fmla="*/ 132845 h 6858002"/>
              <a:gd name="connsiteX70" fmla="*/ 3027405 w 7504385"/>
              <a:gd name="connsiteY70" fmla="*/ 147186 h 6858002"/>
              <a:gd name="connsiteX71" fmla="*/ 3069301 w 7504385"/>
              <a:gd name="connsiteY71" fmla="*/ 137834 h 6858002"/>
              <a:gd name="connsiteX72" fmla="*/ 3802110 w 7504385"/>
              <a:gd name="connsiteY72" fmla="*/ 105549 h 6858002"/>
              <a:gd name="connsiteX73" fmla="*/ 3099825 w 7504385"/>
              <a:gd name="connsiteY73" fmla="*/ 182137 h 6858002"/>
              <a:gd name="connsiteX74" fmla="*/ 3008159 w 7504385"/>
              <a:gd name="connsiteY74" fmla="*/ 205204 h 6858002"/>
              <a:gd name="connsiteX75" fmla="*/ 2969937 w 7504385"/>
              <a:gd name="connsiteY75" fmla="*/ 224329 h 6858002"/>
              <a:gd name="connsiteX76" fmla="*/ 2346350 w 7504385"/>
              <a:gd name="connsiteY76" fmla="*/ 1190298 h 6858002"/>
              <a:gd name="connsiteX77" fmla="*/ 3760729 w 7504385"/>
              <a:gd name="connsiteY77" fmla="*/ 2355217 h 6858002"/>
              <a:gd name="connsiteX78" fmla="*/ 5175108 w 7504385"/>
              <a:gd name="connsiteY78" fmla="*/ 1190298 h 6858002"/>
              <a:gd name="connsiteX79" fmla="*/ 4551522 w 7504385"/>
              <a:gd name="connsiteY79" fmla="*/ 224329 h 6858002"/>
              <a:gd name="connsiteX80" fmla="*/ 4440306 w 7504385"/>
              <a:gd name="connsiteY80" fmla="*/ 168680 h 6858002"/>
              <a:gd name="connsiteX81" fmla="*/ 4436733 w 7504385"/>
              <a:gd name="connsiteY81" fmla="*/ 167844 h 6858002"/>
              <a:gd name="connsiteX82" fmla="*/ 3802110 w 7504385"/>
              <a:gd name="connsiteY82" fmla="*/ 105549 h 6858002"/>
              <a:gd name="connsiteX83" fmla="*/ 3802112 w 7504385"/>
              <a:gd name="connsiteY83" fmla="*/ 0 h 6858002"/>
              <a:gd name="connsiteX84" fmla="*/ 3852790 w 7504385"/>
              <a:gd name="connsiteY84" fmla="*/ 2271 h 6858002"/>
              <a:gd name="connsiteX85" fmla="*/ 3924727 w 7504385"/>
              <a:gd name="connsiteY85" fmla="*/ 3893 h 6858002"/>
              <a:gd name="connsiteX86" fmla="*/ 3926875 w 7504385"/>
              <a:gd name="connsiteY86" fmla="*/ 4039 h 6858002"/>
              <a:gd name="connsiteX87" fmla="*/ 3945280 w 7504385"/>
              <a:gd name="connsiteY87" fmla="*/ 4464 h 6858002"/>
              <a:gd name="connsiteX88" fmla="*/ 7504385 w 7504385"/>
              <a:gd name="connsiteY88" fmla="*/ 3429002 h 6858002"/>
              <a:gd name="connsiteX89" fmla="*/ 3752192 w 7504385"/>
              <a:gd name="connsiteY89" fmla="*/ 6858002 h 6858002"/>
              <a:gd name="connsiteX90" fmla="*/ 0 w 7504385"/>
              <a:gd name="connsiteY90" fmla="*/ 3429002 h 6858002"/>
              <a:gd name="connsiteX91" fmla="*/ 3559105 w 7504385"/>
              <a:gd name="connsiteY91" fmla="*/ 4464 h 6858002"/>
              <a:gd name="connsiteX92" fmla="*/ 3577510 w 7504385"/>
              <a:gd name="connsiteY92" fmla="*/ 4039 h 6858002"/>
              <a:gd name="connsiteX93" fmla="*/ 3579658 w 7504385"/>
              <a:gd name="connsiteY93" fmla="*/ 3893 h 6858002"/>
              <a:gd name="connsiteX94" fmla="*/ 3752192 w 7504385"/>
              <a:gd name="connsiteY94" fmla="*/ 3 h 6858002"/>
              <a:gd name="connsiteX95" fmla="*/ 3757713 w 7504385"/>
              <a:gd name="connsiteY95" fmla="*/ 127 h 6858002"/>
              <a:gd name="connsiteX96" fmla="*/ 3760730 w 7504385"/>
              <a:gd name="connsiteY96" fmla="*/ 1 h 6858002"/>
              <a:gd name="connsiteX97" fmla="*/ 3770835 w 7504385"/>
              <a:gd name="connsiteY97" fmla="*/ 423 h 6858002"/>
              <a:gd name="connsiteX98" fmla="*/ 3785366 w 7504385"/>
              <a:gd name="connsiteY98" fmla="*/ 751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7504385" h="6858002">
                <a:moveTo>
                  <a:pt x="1502381" y="777750"/>
                </a:moveTo>
                <a:lnTo>
                  <a:pt x="1411951" y="839432"/>
                </a:lnTo>
                <a:cubicBezTo>
                  <a:pt x="594285" y="1454952"/>
                  <a:pt x="73106" y="2386460"/>
                  <a:pt x="73106" y="3429002"/>
                </a:cubicBezTo>
                <a:cubicBezTo>
                  <a:pt x="73106" y="5282411"/>
                  <a:pt x="1720288" y="6784896"/>
                  <a:pt x="3752192" y="6784896"/>
                </a:cubicBezTo>
                <a:cubicBezTo>
                  <a:pt x="5784096" y="6784896"/>
                  <a:pt x="7431279" y="5282411"/>
                  <a:pt x="7431279" y="3429002"/>
                </a:cubicBezTo>
                <a:cubicBezTo>
                  <a:pt x="7431279" y="2386460"/>
                  <a:pt x="6910100" y="1454952"/>
                  <a:pt x="6092433" y="839432"/>
                </a:cubicBezTo>
                <a:lnTo>
                  <a:pt x="6002004" y="777750"/>
                </a:lnTo>
                <a:lnTo>
                  <a:pt x="6122980" y="875810"/>
                </a:lnTo>
                <a:cubicBezTo>
                  <a:pt x="6729718" y="1416928"/>
                  <a:pt x="7104993" y="2164477"/>
                  <a:pt x="7104993" y="2990195"/>
                </a:cubicBezTo>
                <a:cubicBezTo>
                  <a:pt x="7104993" y="4641633"/>
                  <a:pt x="5603893" y="5980388"/>
                  <a:pt x="3752192" y="5980388"/>
                </a:cubicBezTo>
                <a:cubicBezTo>
                  <a:pt x="1900491" y="5980388"/>
                  <a:pt x="399391" y="4641633"/>
                  <a:pt x="399391" y="2990195"/>
                </a:cubicBezTo>
                <a:cubicBezTo>
                  <a:pt x="399391" y="2164477"/>
                  <a:pt x="774666" y="1416928"/>
                  <a:pt x="1381404" y="875810"/>
                </a:cubicBezTo>
                <a:close/>
                <a:moveTo>
                  <a:pt x="5232790" y="447140"/>
                </a:moveTo>
                <a:lnTo>
                  <a:pt x="5259549" y="464411"/>
                </a:lnTo>
                <a:cubicBezTo>
                  <a:pt x="5783228" y="837432"/>
                  <a:pt x="6117020" y="1401948"/>
                  <a:pt x="6117020" y="2033753"/>
                </a:cubicBezTo>
                <a:cubicBezTo>
                  <a:pt x="6117020" y="3156964"/>
                  <a:pt x="5062073" y="4067505"/>
                  <a:pt x="3760730" y="4067505"/>
                </a:cubicBezTo>
                <a:cubicBezTo>
                  <a:pt x="2459387" y="4067505"/>
                  <a:pt x="1404440" y="3156964"/>
                  <a:pt x="1404440" y="2033753"/>
                </a:cubicBezTo>
                <a:cubicBezTo>
                  <a:pt x="1404440" y="1542349"/>
                  <a:pt x="1606364" y="1091651"/>
                  <a:pt x="1942502" y="740098"/>
                </a:cubicBezTo>
                <a:lnTo>
                  <a:pt x="2049495" y="638491"/>
                </a:lnTo>
                <a:lnTo>
                  <a:pt x="2014632" y="661060"/>
                </a:lnTo>
                <a:cubicBezTo>
                  <a:pt x="1390097" y="1107253"/>
                  <a:pt x="992019" y="1782507"/>
                  <a:pt x="992019" y="2538250"/>
                </a:cubicBezTo>
                <a:cubicBezTo>
                  <a:pt x="992019" y="3881794"/>
                  <a:pt x="2250140" y="4970951"/>
                  <a:pt x="3802110" y="4970951"/>
                </a:cubicBezTo>
                <a:cubicBezTo>
                  <a:pt x="5354080" y="4970951"/>
                  <a:pt x="6612201" y="3881794"/>
                  <a:pt x="6612201" y="2538250"/>
                </a:cubicBezTo>
                <a:cubicBezTo>
                  <a:pt x="6612201" y="1698535"/>
                  <a:pt x="6120747" y="958190"/>
                  <a:pt x="5373259" y="521016"/>
                </a:cubicBezTo>
                <a:close/>
                <a:moveTo>
                  <a:pt x="2812059" y="261749"/>
                </a:moveTo>
                <a:lnTo>
                  <a:pt x="2771721" y="274290"/>
                </a:lnTo>
                <a:cubicBezTo>
                  <a:pt x="2665373" y="310593"/>
                  <a:pt x="2562197" y="352350"/>
                  <a:pt x="2462654" y="399163"/>
                </a:cubicBezTo>
                <a:lnTo>
                  <a:pt x="2354437" y="456078"/>
                </a:lnTo>
                <a:lnTo>
                  <a:pt x="2289492" y="497870"/>
                </a:lnTo>
                <a:cubicBezTo>
                  <a:pt x="1775450" y="862937"/>
                  <a:pt x="1447800" y="1415418"/>
                  <a:pt x="1447800" y="2033753"/>
                </a:cubicBezTo>
                <a:cubicBezTo>
                  <a:pt x="1447800" y="3133017"/>
                  <a:pt x="2483334" y="4024145"/>
                  <a:pt x="3760730" y="4024145"/>
                </a:cubicBezTo>
                <a:cubicBezTo>
                  <a:pt x="5038126" y="4024145"/>
                  <a:pt x="6073660" y="3133017"/>
                  <a:pt x="6073660" y="2033753"/>
                </a:cubicBezTo>
                <a:cubicBezTo>
                  <a:pt x="6073660" y="1346714"/>
                  <a:pt x="5669155" y="740977"/>
                  <a:pt x="5053911" y="383289"/>
                </a:cubicBezTo>
                <a:lnTo>
                  <a:pt x="4876644" y="290614"/>
                </a:lnTo>
                <a:lnTo>
                  <a:pt x="4801604" y="266838"/>
                </a:lnTo>
                <a:lnTo>
                  <a:pt x="4816900" y="275084"/>
                </a:lnTo>
                <a:cubicBezTo>
                  <a:pt x="5299696" y="564541"/>
                  <a:pt x="5617120" y="1054729"/>
                  <a:pt x="5617120" y="1610711"/>
                </a:cubicBezTo>
                <a:cubicBezTo>
                  <a:pt x="5617120" y="2500282"/>
                  <a:pt x="4804513" y="3221422"/>
                  <a:pt x="3802112" y="3221422"/>
                </a:cubicBezTo>
                <a:cubicBezTo>
                  <a:pt x="2799711" y="3221422"/>
                  <a:pt x="1987104" y="2500282"/>
                  <a:pt x="1987104" y="1610711"/>
                </a:cubicBezTo>
                <a:cubicBezTo>
                  <a:pt x="1987104" y="1054729"/>
                  <a:pt x="2304529" y="564541"/>
                  <a:pt x="2787324" y="275084"/>
                </a:cubicBezTo>
                <a:close/>
                <a:moveTo>
                  <a:pt x="2707417" y="216428"/>
                </a:moveTo>
                <a:lnTo>
                  <a:pt x="2527537" y="273341"/>
                </a:lnTo>
                <a:cubicBezTo>
                  <a:pt x="1317543" y="705527"/>
                  <a:pt x="463143" y="1759084"/>
                  <a:pt x="463143" y="2990195"/>
                </a:cubicBezTo>
                <a:cubicBezTo>
                  <a:pt x="463143" y="4606424"/>
                  <a:pt x="1935700" y="5916637"/>
                  <a:pt x="3752192" y="5916637"/>
                </a:cubicBezTo>
                <a:cubicBezTo>
                  <a:pt x="5568684" y="5916637"/>
                  <a:pt x="7041242" y="4606424"/>
                  <a:pt x="7041242" y="2990195"/>
                </a:cubicBezTo>
                <a:cubicBezTo>
                  <a:pt x="7041242" y="1841158"/>
                  <a:pt x="6296964" y="846790"/>
                  <a:pt x="5213957" y="367932"/>
                </a:cubicBezTo>
                <a:lnTo>
                  <a:pt x="4988924" y="278159"/>
                </a:lnTo>
                <a:lnTo>
                  <a:pt x="5166828" y="352564"/>
                </a:lnTo>
                <a:cubicBezTo>
                  <a:pt x="6059325" y="773490"/>
                  <a:pt x="6665198" y="1594442"/>
                  <a:pt x="6665198" y="2538250"/>
                </a:cubicBezTo>
                <a:cubicBezTo>
                  <a:pt x="6665198" y="3911063"/>
                  <a:pt x="5383350" y="5023947"/>
                  <a:pt x="3802111" y="5023947"/>
                </a:cubicBezTo>
                <a:cubicBezTo>
                  <a:pt x="2220872" y="5023947"/>
                  <a:pt x="939024" y="3911063"/>
                  <a:pt x="939024" y="2538250"/>
                </a:cubicBezTo>
                <a:cubicBezTo>
                  <a:pt x="939024" y="1631979"/>
                  <a:pt x="1497662" y="838987"/>
                  <a:pt x="2332283" y="404669"/>
                </a:cubicBezTo>
                <a:lnTo>
                  <a:pt x="2416312" y="364757"/>
                </a:lnTo>
                <a:lnTo>
                  <a:pt x="2443306" y="347334"/>
                </a:lnTo>
                <a:cubicBezTo>
                  <a:pt x="2505984" y="310786"/>
                  <a:pt x="2570808" y="276773"/>
                  <a:pt x="2637583" y="245464"/>
                </a:cubicBezTo>
                <a:close/>
                <a:moveTo>
                  <a:pt x="4546180" y="193475"/>
                </a:moveTo>
                <a:lnTo>
                  <a:pt x="4565712" y="203285"/>
                </a:lnTo>
                <a:cubicBezTo>
                  <a:pt x="4948690" y="417190"/>
                  <a:pt x="5200487" y="779434"/>
                  <a:pt x="5200487" y="1190298"/>
                </a:cubicBezTo>
                <a:cubicBezTo>
                  <a:pt x="5200487" y="1847681"/>
                  <a:pt x="4555886" y="2380595"/>
                  <a:pt x="3760730" y="2380595"/>
                </a:cubicBezTo>
                <a:cubicBezTo>
                  <a:pt x="2965574" y="2380595"/>
                  <a:pt x="2320973" y="1847681"/>
                  <a:pt x="2320973" y="1190298"/>
                </a:cubicBezTo>
                <a:cubicBezTo>
                  <a:pt x="2320973" y="861607"/>
                  <a:pt x="2482124" y="564032"/>
                  <a:pt x="2742668" y="348631"/>
                </a:cubicBezTo>
                <a:lnTo>
                  <a:pt x="2774389" y="324796"/>
                </a:lnTo>
                <a:lnTo>
                  <a:pt x="2753929" y="336252"/>
                </a:lnTo>
                <a:cubicBezTo>
                  <a:pt x="2309945" y="622916"/>
                  <a:pt x="2021444" y="1086988"/>
                  <a:pt x="2021444" y="1610711"/>
                </a:cubicBezTo>
                <a:cubicBezTo>
                  <a:pt x="2021444" y="2481316"/>
                  <a:pt x="2818676" y="3187081"/>
                  <a:pt x="3802111" y="3187081"/>
                </a:cubicBezTo>
                <a:cubicBezTo>
                  <a:pt x="4785546" y="3187081"/>
                  <a:pt x="5582778" y="2481316"/>
                  <a:pt x="5582778" y="1610711"/>
                </a:cubicBezTo>
                <a:cubicBezTo>
                  <a:pt x="5582778" y="1012170"/>
                  <a:pt x="5205962" y="491542"/>
                  <a:pt x="4650883" y="224601"/>
                </a:cubicBezTo>
                <a:lnTo>
                  <a:pt x="4616529" y="209950"/>
                </a:lnTo>
                <a:close/>
                <a:moveTo>
                  <a:pt x="3089587" y="129161"/>
                </a:moveTo>
                <a:lnTo>
                  <a:pt x="3072936" y="132845"/>
                </a:lnTo>
                <a:lnTo>
                  <a:pt x="3027405" y="147186"/>
                </a:lnTo>
                <a:lnTo>
                  <a:pt x="3069301" y="137834"/>
                </a:lnTo>
                <a:close/>
                <a:moveTo>
                  <a:pt x="3802110" y="105549"/>
                </a:moveTo>
                <a:cubicBezTo>
                  <a:pt x="3559615" y="105549"/>
                  <a:pt x="3324294" y="132140"/>
                  <a:pt x="3099825" y="182137"/>
                </a:cubicBezTo>
                <a:lnTo>
                  <a:pt x="3008159" y="205204"/>
                </a:lnTo>
                <a:lnTo>
                  <a:pt x="2969937" y="224329"/>
                </a:lnTo>
                <a:cubicBezTo>
                  <a:pt x="2593709" y="433673"/>
                  <a:pt x="2346350" y="788194"/>
                  <a:pt x="2346350" y="1190298"/>
                </a:cubicBezTo>
                <a:cubicBezTo>
                  <a:pt x="2346350" y="1833665"/>
                  <a:pt x="2979589" y="2355217"/>
                  <a:pt x="3760729" y="2355217"/>
                </a:cubicBezTo>
                <a:cubicBezTo>
                  <a:pt x="4541869" y="2355217"/>
                  <a:pt x="5175108" y="1833665"/>
                  <a:pt x="5175108" y="1190298"/>
                </a:cubicBezTo>
                <a:cubicBezTo>
                  <a:pt x="5175108" y="788194"/>
                  <a:pt x="4927749" y="433673"/>
                  <a:pt x="4551522" y="224329"/>
                </a:cubicBezTo>
                <a:lnTo>
                  <a:pt x="4440306" y="168680"/>
                </a:lnTo>
                <a:lnTo>
                  <a:pt x="4436733" y="167844"/>
                </a:lnTo>
                <a:cubicBezTo>
                  <a:pt x="4232791" y="127088"/>
                  <a:pt x="4020356" y="105549"/>
                  <a:pt x="3802110" y="105549"/>
                </a:cubicBezTo>
                <a:close/>
                <a:moveTo>
                  <a:pt x="3802112" y="0"/>
                </a:moveTo>
                <a:lnTo>
                  <a:pt x="3852790" y="2271"/>
                </a:lnTo>
                <a:lnTo>
                  <a:pt x="3924727" y="3893"/>
                </a:lnTo>
                <a:lnTo>
                  <a:pt x="3926875" y="4039"/>
                </a:lnTo>
                <a:lnTo>
                  <a:pt x="3945280" y="4464"/>
                </a:lnTo>
                <a:cubicBezTo>
                  <a:pt x="5927825" y="96304"/>
                  <a:pt x="7504385" y="1594399"/>
                  <a:pt x="7504385" y="3429002"/>
                </a:cubicBezTo>
                <a:cubicBezTo>
                  <a:pt x="7504385" y="5322786"/>
                  <a:pt x="5824471" y="6858002"/>
                  <a:pt x="3752192" y="6858002"/>
                </a:cubicBezTo>
                <a:cubicBezTo>
                  <a:pt x="1679913" y="6858002"/>
                  <a:pt x="0" y="5322786"/>
                  <a:pt x="0" y="3429002"/>
                </a:cubicBezTo>
                <a:cubicBezTo>
                  <a:pt x="0" y="1594399"/>
                  <a:pt x="1576559" y="96304"/>
                  <a:pt x="3559105" y="4464"/>
                </a:cubicBezTo>
                <a:lnTo>
                  <a:pt x="3577510" y="4039"/>
                </a:lnTo>
                <a:lnTo>
                  <a:pt x="3579658" y="3893"/>
                </a:lnTo>
                <a:cubicBezTo>
                  <a:pt x="3636803" y="1310"/>
                  <a:pt x="3694327" y="3"/>
                  <a:pt x="3752192" y="3"/>
                </a:cubicBezTo>
                <a:lnTo>
                  <a:pt x="3757713" y="127"/>
                </a:lnTo>
                <a:lnTo>
                  <a:pt x="3760730" y="1"/>
                </a:lnTo>
                <a:lnTo>
                  <a:pt x="3770835" y="423"/>
                </a:lnTo>
                <a:lnTo>
                  <a:pt x="3785366" y="751"/>
                </a:lnTo>
                <a:close/>
              </a:path>
            </a:pathLst>
          </a:custGeom>
          <a:noFill/>
          <a:ln cap="rnd">
            <a:gradFill>
              <a:gsLst>
                <a:gs pos="0">
                  <a:srgbClr val="FF0000">
                    <a:lumMod val="36000"/>
                  </a:srgbClr>
                </a:gs>
                <a:gs pos="25000">
                  <a:srgbClr val="FFC000"/>
                </a:gs>
                <a:gs pos="50000">
                  <a:srgbClr val="FFFF00"/>
                </a:gs>
                <a:gs pos="78000">
                  <a:srgbClr val="92D050"/>
                </a:gs>
                <a:gs pos="99000">
                  <a:srgbClr val="FFC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>
              <a:solidFill>
                <a:schemeClr val="tx1"/>
              </a:solidFill>
            </a:endParaRPr>
          </a:p>
        </p:txBody>
      </p:sp>
      <p:sp>
        <p:nvSpPr>
          <p:cNvPr id="16" name="Forma libre 15"/>
          <p:cNvSpPr/>
          <p:nvPr/>
        </p:nvSpPr>
        <p:spPr>
          <a:xfrm flipV="1">
            <a:off x="2103453" y="65683"/>
            <a:ext cx="5328592" cy="5348322"/>
          </a:xfrm>
          <a:custGeom>
            <a:avLst/>
            <a:gdLst>
              <a:gd name="connsiteX0" fmla="*/ 1502381 w 7504385"/>
              <a:gd name="connsiteY0" fmla="*/ 777750 h 6858002"/>
              <a:gd name="connsiteX1" fmla="*/ 1411951 w 7504385"/>
              <a:gd name="connsiteY1" fmla="*/ 839432 h 6858002"/>
              <a:gd name="connsiteX2" fmla="*/ 73106 w 7504385"/>
              <a:gd name="connsiteY2" fmla="*/ 3429002 h 6858002"/>
              <a:gd name="connsiteX3" fmla="*/ 3752192 w 7504385"/>
              <a:gd name="connsiteY3" fmla="*/ 6784896 h 6858002"/>
              <a:gd name="connsiteX4" fmla="*/ 7431279 w 7504385"/>
              <a:gd name="connsiteY4" fmla="*/ 3429002 h 6858002"/>
              <a:gd name="connsiteX5" fmla="*/ 6092433 w 7504385"/>
              <a:gd name="connsiteY5" fmla="*/ 839432 h 6858002"/>
              <a:gd name="connsiteX6" fmla="*/ 6002004 w 7504385"/>
              <a:gd name="connsiteY6" fmla="*/ 777750 h 6858002"/>
              <a:gd name="connsiteX7" fmla="*/ 6122980 w 7504385"/>
              <a:gd name="connsiteY7" fmla="*/ 875810 h 6858002"/>
              <a:gd name="connsiteX8" fmla="*/ 7104993 w 7504385"/>
              <a:gd name="connsiteY8" fmla="*/ 2990195 h 6858002"/>
              <a:gd name="connsiteX9" fmla="*/ 3752192 w 7504385"/>
              <a:gd name="connsiteY9" fmla="*/ 5980388 h 6858002"/>
              <a:gd name="connsiteX10" fmla="*/ 399391 w 7504385"/>
              <a:gd name="connsiteY10" fmla="*/ 2990195 h 6858002"/>
              <a:gd name="connsiteX11" fmla="*/ 1381404 w 7504385"/>
              <a:gd name="connsiteY11" fmla="*/ 875810 h 6858002"/>
              <a:gd name="connsiteX12" fmla="*/ 5232790 w 7504385"/>
              <a:gd name="connsiteY12" fmla="*/ 447140 h 6858002"/>
              <a:gd name="connsiteX13" fmla="*/ 5259549 w 7504385"/>
              <a:gd name="connsiteY13" fmla="*/ 464411 h 6858002"/>
              <a:gd name="connsiteX14" fmla="*/ 6117020 w 7504385"/>
              <a:gd name="connsiteY14" fmla="*/ 2033753 h 6858002"/>
              <a:gd name="connsiteX15" fmla="*/ 3760730 w 7504385"/>
              <a:gd name="connsiteY15" fmla="*/ 4067505 h 6858002"/>
              <a:gd name="connsiteX16" fmla="*/ 1404440 w 7504385"/>
              <a:gd name="connsiteY16" fmla="*/ 2033753 h 6858002"/>
              <a:gd name="connsiteX17" fmla="*/ 1942502 w 7504385"/>
              <a:gd name="connsiteY17" fmla="*/ 740098 h 6858002"/>
              <a:gd name="connsiteX18" fmla="*/ 2049495 w 7504385"/>
              <a:gd name="connsiteY18" fmla="*/ 638491 h 6858002"/>
              <a:gd name="connsiteX19" fmla="*/ 2014632 w 7504385"/>
              <a:gd name="connsiteY19" fmla="*/ 661060 h 6858002"/>
              <a:gd name="connsiteX20" fmla="*/ 992019 w 7504385"/>
              <a:gd name="connsiteY20" fmla="*/ 2538250 h 6858002"/>
              <a:gd name="connsiteX21" fmla="*/ 3802110 w 7504385"/>
              <a:gd name="connsiteY21" fmla="*/ 4970951 h 6858002"/>
              <a:gd name="connsiteX22" fmla="*/ 6612201 w 7504385"/>
              <a:gd name="connsiteY22" fmla="*/ 2538250 h 6858002"/>
              <a:gd name="connsiteX23" fmla="*/ 5373259 w 7504385"/>
              <a:gd name="connsiteY23" fmla="*/ 521016 h 6858002"/>
              <a:gd name="connsiteX24" fmla="*/ 2812059 w 7504385"/>
              <a:gd name="connsiteY24" fmla="*/ 261749 h 6858002"/>
              <a:gd name="connsiteX25" fmla="*/ 2771721 w 7504385"/>
              <a:gd name="connsiteY25" fmla="*/ 274290 h 6858002"/>
              <a:gd name="connsiteX26" fmla="*/ 2462654 w 7504385"/>
              <a:gd name="connsiteY26" fmla="*/ 399163 h 6858002"/>
              <a:gd name="connsiteX27" fmla="*/ 2354437 w 7504385"/>
              <a:gd name="connsiteY27" fmla="*/ 456078 h 6858002"/>
              <a:gd name="connsiteX28" fmla="*/ 2289492 w 7504385"/>
              <a:gd name="connsiteY28" fmla="*/ 497870 h 6858002"/>
              <a:gd name="connsiteX29" fmla="*/ 1447800 w 7504385"/>
              <a:gd name="connsiteY29" fmla="*/ 2033753 h 6858002"/>
              <a:gd name="connsiteX30" fmla="*/ 3760730 w 7504385"/>
              <a:gd name="connsiteY30" fmla="*/ 4024145 h 6858002"/>
              <a:gd name="connsiteX31" fmla="*/ 6073660 w 7504385"/>
              <a:gd name="connsiteY31" fmla="*/ 2033753 h 6858002"/>
              <a:gd name="connsiteX32" fmla="*/ 5053911 w 7504385"/>
              <a:gd name="connsiteY32" fmla="*/ 383289 h 6858002"/>
              <a:gd name="connsiteX33" fmla="*/ 4876644 w 7504385"/>
              <a:gd name="connsiteY33" fmla="*/ 290614 h 6858002"/>
              <a:gd name="connsiteX34" fmla="*/ 4801604 w 7504385"/>
              <a:gd name="connsiteY34" fmla="*/ 266838 h 6858002"/>
              <a:gd name="connsiteX35" fmla="*/ 4816900 w 7504385"/>
              <a:gd name="connsiteY35" fmla="*/ 275084 h 6858002"/>
              <a:gd name="connsiteX36" fmla="*/ 5617120 w 7504385"/>
              <a:gd name="connsiteY36" fmla="*/ 1610711 h 6858002"/>
              <a:gd name="connsiteX37" fmla="*/ 3802112 w 7504385"/>
              <a:gd name="connsiteY37" fmla="*/ 3221422 h 6858002"/>
              <a:gd name="connsiteX38" fmla="*/ 1987104 w 7504385"/>
              <a:gd name="connsiteY38" fmla="*/ 1610711 h 6858002"/>
              <a:gd name="connsiteX39" fmla="*/ 2787324 w 7504385"/>
              <a:gd name="connsiteY39" fmla="*/ 275084 h 6858002"/>
              <a:gd name="connsiteX40" fmla="*/ 2707417 w 7504385"/>
              <a:gd name="connsiteY40" fmla="*/ 216428 h 6858002"/>
              <a:gd name="connsiteX41" fmla="*/ 2527537 w 7504385"/>
              <a:gd name="connsiteY41" fmla="*/ 273341 h 6858002"/>
              <a:gd name="connsiteX42" fmla="*/ 463143 w 7504385"/>
              <a:gd name="connsiteY42" fmla="*/ 2990195 h 6858002"/>
              <a:gd name="connsiteX43" fmla="*/ 3752192 w 7504385"/>
              <a:gd name="connsiteY43" fmla="*/ 5916637 h 6858002"/>
              <a:gd name="connsiteX44" fmla="*/ 7041242 w 7504385"/>
              <a:gd name="connsiteY44" fmla="*/ 2990195 h 6858002"/>
              <a:gd name="connsiteX45" fmla="*/ 5213957 w 7504385"/>
              <a:gd name="connsiteY45" fmla="*/ 367932 h 6858002"/>
              <a:gd name="connsiteX46" fmla="*/ 4988924 w 7504385"/>
              <a:gd name="connsiteY46" fmla="*/ 278159 h 6858002"/>
              <a:gd name="connsiteX47" fmla="*/ 5166828 w 7504385"/>
              <a:gd name="connsiteY47" fmla="*/ 352564 h 6858002"/>
              <a:gd name="connsiteX48" fmla="*/ 6665198 w 7504385"/>
              <a:gd name="connsiteY48" fmla="*/ 2538250 h 6858002"/>
              <a:gd name="connsiteX49" fmla="*/ 3802111 w 7504385"/>
              <a:gd name="connsiteY49" fmla="*/ 5023947 h 6858002"/>
              <a:gd name="connsiteX50" fmla="*/ 939024 w 7504385"/>
              <a:gd name="connsiteY50" fmla="*/ 2538250 h 6858002"/>
              <a:gd name="connsiteX51" fmla="*/ 2332283 w 7504385"/>
              <a:gd name="connsiteY51" fmla="*/ 404669 h 6858002"/>
              <a:gd name="connsiteX52" fmla="*/ 2416312 w 7504385"/>
              <a:gd name="connsiteY52" fmla="*/ 364757 h 6858002"/>
              <a:gd name="connsiteX53" fmla="*/ 2443306 w 7504385"/>
              <a:gd name="connsiteY53" fmla="*/ 347334 h 6858002"/>
              <a:gd name="connsiteX54" fmla="*/ 2637583 w 7504385"/>
              <a:gd name="connsiteY54" fmla="*/ 245464 h 6858002"/>
              <a:gd name="connsiteX55" fmla="*/ 4546180 w 7504385"/>
              <a:gd name="connsiteY55" fmla="*/ 193475 h 6858002"/>
              <a:gd name="connsiteX56" fmla="*/ 4565712 w 7504385"/>
              <a:gd name="connsiteY56" fmla="*/ 203285 h 6858002"/>
              <a:gd name="connsiteX57" fmla="*/ 5200487 w 7504385"/>
              <a:gd name="connsiteY57" fmla="*/ 1190298 h 6858002"/>
              <a:gd name="connsiteX58" fmla="*/ 3760730 w 7504385"/>
              <a:gd name="connsiteY58" fmla="*/ 2380595 h 6858002"/>
              <a:gd name="connsiteX59" fmla="*/ 2320973 w 7504385"/>
              <a:gd name="connsiteY59" fmla="*/ 1190298 h 6858002"/>
              <a:gd name="connsiteX60" fmla="*/ 2742668 w 7504385"/>
              <a:gd name="connsiteY60" fmla="*/ 348631 h 6858002"/>
              <a:gd name="connsiteX61" fmla="*/ 2774389 w 7504385"/>
              <a:gd name="connsiteY61" fmla="*/ 324796 h 6858002"/>
              <a:gd name="connsiteX62" fmla="*/ 2753929 w 7504385"/>
              <a:gd name="connsiteY62" fmla="*/ 336252 h 6858002"/>
              <a:gd name="connsiteX63" fmla="*/ 2021444 w 7504385"/>
              <a:gd name="connsiteY63" fmla="*/ 1610711 h 6858002"/>
              <a:gd name="connsiteX64" fmla="*/ 3802111 w 7504385"/>
              <a:gd name="connsiteY64" fmla="*/ 3187081 h 6858002"/>
              <a:gd name="connsiteX65" fmla="*/ 5582778 w 7504385"/>
              <a:gd name="connsiteY65" fmla="*/ 1610711 h 6858002"/>
              <a:gd name="connsiteX66" fmla="*/ 4650883 w 7504385"/>
              <a:gd name="connsiteY66" fmla="*/ 224601 h 6858002"/>
              <a:gd name="connsiteX67" fmla="*/ 4616529 w 7504385"/>
              <a:gd name="connsiteY67" fmla="*/ 209950 h 6858002"/>
              <a:gd name="connsiteX68" fmla="*/ 3089587 w 7504385"/>
              <a:gd name="connsiteY68" fmla="*/ 129161 h 6858002"/>
              <a:gd name="connsiteX69" fmla="*/ 3072936 w 7504385"/>
              <a:gd name="connsiteY69" fmla="*/ 132845 h 6858002"/>
              <a:gd name="connsiteX70" fmla="*/ 3027405 w 7504385"/>
              <a:gd name="connsiteY70" fmla="*/ 147186 h 6858002"/>
              <a:gd name="connsiteX71" fmla="*/ 3069301 w 7504385"/>
              <a:gd name="connsiteY71" fmla="*/ 137834 h 6858002"/>
              <a:gd name="connsiteX72" fmla="*/ 3802110 w 7504385"/>
              <a:gd name="connsiteY72" fmla="*/ 105549 h 6858002"/>
              <a:gd name="connsiteX73" fmla="*/ 3099825 w 7504385"/>
              <a:gd name="connsiteY73" fmla="*/ 182137 h 6858002"/>
              <a:gd name="connsiteX74" fmla="*/ 3008159 w 7504385"/>
              <a:gd name="connsiteY74" fmla="*/ 205204 h 6858002"/>
              <a:gd name="connsiteX75" fmla="*/ 2969937 w 7504385"/>
              <a:gd name="connsiteY75" fmla="*/ 224329 h 6858002"/>
              <a:gd name="connsiteX76" fmla="*/ 2346350 w 7504385"/>
              <a:gd name="connsiteY76" fmla="*/ 1190298 h 6858002"/>
              <a:gd name="connsiteX77" fmla="*/ 3760729 w 7504385"/>
              <a:gd name="connsiteY77" fmla="*/ 2355217 h 6858002"/>
              <a:gd name="connsiteX78" fmla="*/ 5175108 w 7504385"/>
              <a:gd name="connsiteY78" fmla="*/ 1190298 h 6858002"/>
              <a:gd name="connsiteX79" fmla="*/ 4551522 w 7504385"/>
              <a:gd name="connsiteY79" fmla="*/ 224329 h 6858002"/>
              <a:gd name="connsiteX80" fmla="*/ 4440306 w 7504385"/>
              <a:gd name="connsiteY80" fmla="*/ 168680 h 6858002"/>
              <a:gd name="connsiteX81" fmla="*/ 4436733 w 7504385"/>
              <a:gd name="connsiteY81" fmla="*/ 167844 h 6858002"/>
              <a:gd name="connsiteX82" fmla="*/ 3802110 w 7504385"/>
              <a:gd name="connsiteY82" fmla="*/ 105549 h 6858002"/>
              <a:gd name="connsiteX83" fmla="*/ 3802112 w 7504385"/>
              <a:gd name="connsiteY83" fmla="*/ 0 h 6858002"/>
              <a:gd name="connsiteX84" fmla="*/ 3852790 w 7504385"/>
              <a:gd name="connsiteY84" fmla="*/ 2271 h 6858002"/>
              <a:gd name="connsiteX85" fmla="*/ 3924727 w 7504385"/>
              <a:gd name="connsiteY85" fmla="*/ 3893 h 6858002"/>
              <a:gd name="connsiteX86" fmla="*/ 3926875 w 7504385"/>
              <a:gd name="connsiteY86" fmla="*/ 4039 h 6858002"/>
              <a:gd name="connsiteX87" fmla="*/ 3945280 w 7504385"/>
              <a:gd name="connsiteY87" fmla="*/ 4464 h 6858002"/>
              <a:gd name="connsiteX88" fmla="*/ 7504385 w 7504385"/>
              <a:gd name="connsiteY88" fmla="*/ 3429002 h 6858002"/>
              <a:gd name="connsiteX89" fmla="*/ 3752192 w 7504385"/>
              <a:gd name="connsiteY89" fmla="*/ 6858002 h 6858002"/>
              <a:gd name="connsiteX90" fmla="*/ 0 w 7504385"/>
              <a:gd name="connsiteY90" fmla="*/ 3429002 h 6858002"/>
              <a:gd name="connsiteX91" fmla="*/ 3559105 w 7504385"/>
              <a:gd name="connsiteY91" fmla="*/ 4464 h 6858002"/>
              <a:gd name="connsiteX92" fmla="*/ 3577510 w 7504385"/>
              <a:gd name="connsiteY92" fmla="*/ 4039 h 6858002"/>
              <a:gd name="connsiteX93" fmla="*/ 3579658 w 7504385"/>
              <a:gd name="connsiteY93" fmla="*/ 3893 h 6858002"/>
              <a:gd name="connsiteX94" fmla="*/ 3752192 w 7504385"/>
              <a:gd name="connsiteY94" fmla="*/ 3 h 6858002"/>
              <a:gd name="connsiteX95" fmla="*/ 3757713 w 7504385"/>
              <a:gd name="connsiteY95" fmla="*/ 127 h 6858002"/>
              <a:gd name="connsiteX96" fmla="*/ 3760730 w 7504385"/>
              <a:gd name="connsiteY96" fmla="*/ 1 h 6858002"/>
              <a:gd name="connsiteX97" fmla="*/ 3770835 w 7504385"/>
              <a:gd name="connsiteY97" fmla="*/ 423 h 6858002"/>
              <a:gd name="connsiteX98" fmla="*/ 3785366 w 7504385"/>
              <a:gd name="connsiteY98" fmla="*/ 751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7504385" h="6858002">
                <a:moveTo>
                  <a:pt x="1502381" y="777750"/>
                </a:moveTo>
                <a:lnTo>
                  <a:pt x="1411951" y="839432"/>
                </a:lnTo>
                <a:cubicBezTo>
                  <a:pt x="594285" y="1454952"/>
                  <a:pt x="73106" y="2386460"/>
                  <a:pt x="73106" y="3429002"/>
                </a:cubicBezTo>
                <a:cubicBezTo>
                  <a:pt x="73106" y="5282411"/>
                  <a:pt x="1720288" y="6784896"/>
                  <a:pt x="3752192" y="6784896"/>
                </a:cubicBezTo>
                <a:cubicBezTo>
                  <a:pt x="5784096" y="6784896"/>
                  <a:pt x="7431279" y="5282411"/>
                  <a:pt x="7431279" y="3429002"/>
                </a:cubicBezTo>
                <a:cubicBezTo>
                  <a:pt x="7431279" y="2386460"/>
                  <a:pt x="6910100" y="1454952"/>
                  <a:pt x="6092433" y="839432"/>
                </a:cubicBezTo>
                <a:lnTo>
                  <a:pt x="6002004" y="777750"/>
                </a:lnTo>
                <a:lnTo>
                  <a:pt x="6122980" y="875810"/>
                </a:lnTo>
                <a:cubicBezTo>
                  <a:pt x="6729718" y="1416928"/>
                  <a:pt x="7104993" y="2164477"/>
                  <a:pt x="7104993" y="2990195"/>
                </a:cubicBezTo>
                <a:cubicBezTo>
                  <a:pt x="7104993" y="4641633"/>
                  <a:pt x="5603893" y="5980388"/>
                  <a:pt x="3752192" y="5980388"/>
                </a:cubicBezTo>
                <a:cubicBezTo>
                  <a:pt x="1900491" y="5980388"/>
                  <a:pt x="399391" y="4641633"/>
                  <a:pt x="399391" y="2990195"/>
                </a:cubicBezTo>
                <a:cubicBezTo>
                  <a:pt x="399391" y="2164477"/>
                  <a:pt x="774666" y="1416928"/>
                  <a:pt x="1381404" y="875810"/>
                </a:cubicBezTo>
                <a:close/>
                <a:moveTo>
                  <a:pt x="5232790" y="447140"/>
                </a:moveTo>
                <a:lnTo>
                  <a:pt x="5259549" y="464411"/>
                </a:lnTo>
                <a:cubicBezTo>
                  <a:pt x="5783228" y="837432"/>
                  <a:pt x="6117020" y="1401948"/>
                  <a:pt x="6117020" y="2033753"/>
                </a:cubicBezTo>
                <a:cubicBezTo>
                  <a:pt x="6117020" y="3156964"/>
                  <a:pt x="5062073" y="4067505"/>
                  <a:pt x="3760730" y="4067505"/>
                </a:cubicBezTo>
                <a:cubicBezTo>
                  <a:pt x="2459387" y="4067505"/>
                  <a:pt x="1404440" y="3156964"/>
                  <a:pt x="1404440" y="2033753"/>
                </a:cubicBezTo>
                <a:cubicBezTo>
                  <a:pt x="1404440" y="1542349"/>
                  <a:pt x="1606364" y="1091651"/>
                  <a:pt x="1942502" y="740098"/>
                </a:cubicBezTo>
                <a:lnTo>
                  <a:pt x="2049495" y="638491"/>
                </a:lnTo>
                <a:lnTo>
                  <a:pt x="2014632" y="661060"/>
                </a:lnTo>
                <a:cubicBezTo>
                  <a:pt x="1390097" y="1107253"/>
                  <a:pt x="992019" y="1782507"/>
                  <a:pt x="992019" y="2538250"/>
                </a:cubicBezTo>
                <a:cubicBezTo>
                  <a:pt x="992019" y="3881794"/>
                  <a:pt x="2250140" y="4970951"/>
                  <a:pt x="3802110" y="4970951"/>
                </a:cubicBezTo>
                <a:cubicBezTo>
                  <a:pt x="5354080" y="4970951"/>
                  <a:pt x="6612201" y="3881794"/>
                  <a:pt x="6612201" y="2538250"/>
                </a:cubicBezTo>
                <a:cubicBezTo>
                  <a:pt x="6612201" y="1698535"/>
                  <a:pt x="6120747" y="958190"/>
                  <a:pt x="5373259" y="521016"/>
                </a:cubicBezTo>
                <a:close/>
                <a:moveTo>
                  <a:pt x="2812059" y="261749"/>
                </a:moveTo>
                <a:lnTo>
                  <a:pt x="2771721" y="274290"/>
                </a:lnTo>
                <a:cubicBezTo>
                  <a:pt x="2665373" y="310593"/>
                  <a:pt x="2562197" y="352350"/>
                  <a:pt x="2462654" y="399163"/>
                </a:cubicBezTo>
                <a:lnTo>
                  <a:pt x="2354437" y="456078"/>
                </a:lnTo>
                <a:lnTo>
                  <a:pt x="2289492" y="497870"/>
                </a:lnTo>
                <a:cubicBezTo>
                  <a:pt x="1775450" y="862937"/>
                  <a:pt x="1447800" y="1415418"/>
                  <a:pt x="1447800" y="2033753"/>
                </a:cubicBezTo>
                <a:cubicBezTo>
                  <a:pt x="1447800" y="3133017"/>
                  <a:pt x="2483334" y="4024145"/>
                  <a:pt x="3760730" y="4024145"/>
                </a:cubicBezTo>
                <a:cubicBezTo>
                  <a:pt x="5038126" y="4024145"/>
                  <a:pt x="6073660" y="3133017"/>
                  <a:pt x="6073660" y="2033753"/>
                </a:cubicBezTo>
                <a:cubicBezTo>
                  <a:pt x="6073660" y="1346714"/>
                  <a:pt x="5669155" y="740977"/>
                  <a:pt x="5053911" y="383289"/>
                </a:cubicBezTo>
                <a:lnTo>
                  <a:pt x="4876644" y="290614"/>
                </a:lnTo>
                <a:lnTo>
                  <a:pt x="4801604" y="266838"/>
                </a:lnTo>
                <a:lnTo>
                  <a:pt x="4816900" y="275084"/>
                </a:lnTo>
                <a:cubicBezTo>
                  <a:pt x="5299696" y="564541"/>
                  <a:pt x="5617120" y="1054729"/>
                  <a:pt x="5617120" y="1610711"/>
                </a:cubicBezTo>
                <a:cubicBezTo>
                  <a:pt x="5617120" y="2500282"/>
                  <a:pt x="4804513" y="3221422"/>
                  <a:pt x="3802112" y="3221422"/>
                </a:cubicBezTo>
                <a:cubicBezTo>
                  <a:pt x="2799711" y="3221422"/>
                  <a:pt x="1987104" y="2500282"/>
                  <a:pt x="1987104" y="1610711"/>
                </a:cubicBezTo>
                <a:cubicBezTo>
                  <a:pt x="1987104" y="1054729"/>
                  <a:pt x="2304529" y="564541"/>
                  <a:pt x="2787324" y="275084"/>
                </a:cubicBezTo>
                <a:close/>
                <a:moveTo>
                  <a:pt x="2707417" y="216428"/>
                </a:moveTo>
                <a:lnTo>
                  <a:pt x="2527537" y="273341"/>
                </a:lnTo>
                <a:cubicBezTo>
                  <a:pt x="1317543" y="705527"/>
                  <a:pt x="463143" y="1759084"/>
                  <a:pt x="463143" y="2990195"/>
                </a:cubicBezTo>
                <a:cubicBezTo>
                  <a:pt x="463143" y="4606424"/>
                  <a:pt x="1935700" y="5916637"/>
                  <a:pt x="3752192" y="5916637"/>
                </a:cubicBezTo>
                <a:cubicBezTo>
                  <a:pt x="5568684" y="5916637"/>
                  <a:pt x="7041242" y="4606424"/>
                  <a:pt x="7041242" y="2990195"/>
                </a:cubicBezTo>
                <a:cubicBezTo>
                  <a:pt x="7041242" y="1841158"/>
                  <a:pt x="6296964" y="846790"/>
                  <a:pt x="5213957" y="367932"/>
                </a:cubicBezTo>
                <a:lnTo>
                  <a:pt x="4988924" y="278159"/>
                </a:lnTo>
                <a:lnTo>
                  <a:pt x="5166828" y="352564"/>
                </a:lnTo>
                <a:cubicBezTo>
                  <a:pt x="6059325" y="773490"/>
                  <a:pt x="6665198" y="1594442"/>
                  <a:pt x="6665198" y="2538250"/>
                </a:cubicBezTo>
                <a:cubicBezTo>
                  <a:pt x="6665198" y="3911063"/>
                  <a:pt x="5383350" y="5023947"/>
                  <a:pt x="3802111" y="5023947"/>
                </a:cubicBezTo>
                <a:cubicBezTo>
                  <a:pt x="2220872" y="5023947"/>
                  <a:pt x="939024" y="3911063"/>
                  <a:pt x="939024" y="2538250"/>
                </a:cubicBezTo>
                <a:cubicBezTo>
                  <a:pt x="939024" y="1631979"/>
                  <a:pt x="1497662" y="838987"/>
                  <a:pt x="2332283" y="404669"/>
                </a:cubicBezTo>
                <a:lnTo>
                  <a:pt x="2416312" y="364757"/>
                </a:lnTo>
                <a:lnTo>
                  <a:pt x="2443306" y="347334"/>
                </a:lnTo>
                <a:cubicBezTo>
                  <a:pt x="2505984" y="310786"/>
                  <a:pt x="2570808" y="276773"/>
                  <a:pt x="2637583" y="245464"/>
                </a:cubicBezTo>
                <a:close/>
                <a:moveTo>
                  <a:pt x="4546180" y="193475"/>
                </a:moveTo>
                <a:lnTo>
                  <a:pt x="4565712" y="203285"/>
                </a:lnTo>
                <a:cubicBezTo>
                  <a:pt x="4948690" y="417190"/>
                  <a:pt x="5200487" y="779434"/>
                  <a:pt x="5200487" y="1190298"/>
                </a:cubicBezTo>
                <a:cubicBezTo>
                  <a:pt x="5200487" y="1847681"/>
                  <a:pt x="4555886" y="2380595"/>
                  <a:pt x="3760730" y="2380595"/>
                </a:cubicBezTo>
                <a:cubicBezTo>
                  <a:pt x="2965574" y="2380595"/>
                  <a:pt x="2320973" y="1847681"/>
                  <a:pt x="2320973" y="1190298"/>
                </a:cubicBezTo>
                <a:cubicBezTo>
                  <a:pt x="2320973" y="861607"/>
                  <a:pt x="2482124" y="564032"/>
                  <a:pt x="2742668" y="348631"/>
                </a:cubicBezTo>
                <a:lnTo>
                  <a:pt x="2774389" y="324796"/>
                </a:lnTo>
                <a:lnTo>
                  <a:pt x="2753929" y="336252"/>
                </a:lnTo>
                <a:cubicBezTo>
                  <a:pt x="2309945" y="622916"/>
                  <a:pt x="2021444" y="1086988"/>
                  <a:pt x="2021444" y="1610711"/>
                </a:cubicBezTo>
                <a:cubicBezTo>
                  <a:pt x="2021444" y="2481316"/>
                  <a:pt x="2818676" y="3187081"/>
                  <a:pt x="3802111" y="3187081"/>
                </a:cubicBezTo>
                <a:cubicBezTo>
                  <a:pt x="4785546" y="3187081"/>
                  <a:pt x="5582778" y="2481316"/>
                  <a:pt x="5582778" y="1610711"/>
                </a:cubicBezTo>
                <a:cubicBezTo>
                  <a:pt x="5582778" y="1012170"/>
                  <a:pt x="5205962" y="491542"/>
                  <a:pt x="4650883" y="224601"/>
                </a:cubicBezTo>
                <a:lnTo>
                  <a:pt x="4616529" y="209950"/>
                </a:lnTo>
                <a:close/>
                <a:moveTo>
                  <a:pt x="3089587" y="129161"/>
                </a:moveTo>
                <a:lnTo>
                  <a:pt x="3072936" y="132845"/>
                </a:lnTo>
                <a:lnTo>
                  <a:pt x="3027405" y="147186"/>
                </a:lnTo>
                <a:lnTo>
                  <a:pt x="3069301" y="137834"/>
                </a:lnTo>
                <a:close/>
                <a:moveTo>
                  <a:pt x="3802110" y="105549"/>
                </a:moveTo>
                <a:cubicBezTo>
                  <a:pt x="3559615" y="105549"/>
                  <a:pt x="3324294" y="132140"/>
                  <a:pt x="3099825" y="182137"/>
                </a:cubicBezTo>
                <a:lnTo>
                  <a:pt x="3008159" y="205204"/>
                </a:lnTo>
                <a:lnTo>
                  <a:pt x="2969937" y="224329"/>
                </a:lnTo>
                <a:cubicBezTo>
                  <a:pt x="2593709" y="433673"/>
                  <a:pt x="2346350" y="788194"/>
                  <a:pt x="2346350" y="1190298"/>
                </a:cubicBezTo>
                <a:cubicBezTo>
                  <a:pt x="2346350" y="1833665"/>
                  <a:pt x="2979589" y="2355217"/>
                  <a:pt x="3760729" y="2355217"/>
                </a:cubicBezTo>
                <a:cubicBezTo>
                  <a:pt x="4541869" y="2355217"/>
                  <a:pt x="5175108" y="1833665"/>
                  <a:pt x="5175108" y="1190298"/>
                </a:cubicBezTo>
                <a:cubicBezTo>
                  <a:pt x="5175108" y="788194"/>
                  <a:pt x="4927749" y="433673"/>
                  <a:pt x="4551522" y="224329"/>
                </a:cubicBezTo>
                <a:lnTo>
                  <a:pt x="4440306" y="168680"/>
                </a:lnTo>
                <a:lnTo>
                  <a:pt x="4436733" y="167844"/>
                </a:lnTo>
                <a:cubicBezTo>
                  <a:pt x="4232791" y="127088"/>
                  <a:pt x="4020356" y="105549"/>
                  <a:pt x="3802110" y="105549"/>
                </a:cubicBezTo>
                <a:close/>
                <a:moveTo>
                  <a:pt x="3802112" y="0"/>
                </a:moveTo>
                <a:lnTo>
                  <a:pt x="3852790" y="2271"/>
                </a:lnTo>
                <a:lnTo>
                  <a:pt x="3924727" y="3893"/>
                </a:lnTo>
                <a:lnTo>
                  <a:pt x="3926875" y="4039"/>
                </a:lnTo>
                <a:lnTo>
                  <a:pt x="3945280" y="4464"/>
                </a:lnTo>
                <a:cubicBezTo>
                  <a:pt x="5927825" y="96304"/>
                  <a:pt x="7504385" y="1594399"/>
                  <a:pt x="7504385" y="3429002"/>
                </a:cubicBezTo>
                <a:cubicBezTo>
                  <a:pt x="7504385" y="5322786"/>
                  <a:pt x="5824471" y="6858002"/>
                  <a:pt x="3752192" y="6858002"/>
                </a:cubicBezTo>
                <a:cubicBezTo>
                  <a:pt x="1679913" y="6858002"/>
                  <a:pt x="0" y="5322786"/>
                  <a:pt x="0" y="3429002"/>
                </a:cubicBezTo>
                <a:cubicBezTo>
                  <a:pt x="0" y="1594399"/>
                  <a:pt x="1576559" y="96304"/>
                  <a:pt x="3559105" y="4464"/>
                </a:cubicBezTo>
                <a:lnTo>
                  <a:pt x="3577510" y="4039"/>
                </a:lnTo>
                <a:lnTo>
                  <a:pt x="3579658" y="3893"/>
                </a:lnTo>
                <a:cubicBezTo>
                  <a:pt x="3636803" y="1310"/>
                  <a:pt x="3694327" y="3"/>
                  <a:pt x="3752192" y="3"/>
                </a:cubicBezTo>
                <a:lnTo>
                  <a:pt x="3757713" y="127"/>
                </a:lnTo>
                <a:lnTo>
                  <a:pt x="3760730" y="1"/>
                </a:lnTo>
                <a:lnTo>
                  <a:pt x="3770835" y="423"/>
                </a:lnTo>
                <a:lnTo>
                  <a:pt x="3785366" y="751"/>
                </a:lnTo>
                <a:close/>
              </a:path>
            </a:pathLst>
          </a:custGeom>
          <a:noFill/>
          <a:ln cap="rnd">
            <a:gradFill>
              <a:gsLst>
                <a:gs pos="0">
                  <a:srgbClr val="FF0000">
                    <a:lumMod val="36000"/>
                  </a:srgbClr>
                </a:gs>
                <a:gs pos="25000">
                  <a:srgbClr val="FFC000"/>
                </a:gs>
                <a:gs pos="50000">
                  <a:srgbClr val="FFFF00"/>
                </a:gs>
                <a:gs pos="78000">
                  <a:srgbClr val="92D050"/>
                </a:gs>
                <a:gs pos="99000">
                  <a:srgbClr val="FFC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>
              <a:solidFill>
                <a:schemeClr val="tx1"/>
              </a:solidFill>
            </a:endParaRPr>
          </a:p>
        </p:txBody>
      </p:sp>
      <p:sp>
        <p:nvSpPr>
          <p:cNvPr id="17" name="Forma libre 15"/>
          <p:cNvSpPr/>
          <p:nvPr/>
        </p:nvSpPr>
        <p:spPr>
          <a:xfrm flipV="1">
            <a:off x="2103453" y="31740"/>
            <a:ext cx="5328592" cy="5348322"/>
          </a:xfrm>
          <a:custGeom>
            <a:avLst/>
            <a:gdLst>
              <a:gd name="connsiteX0" fmla="*/ 1502381 w 7504385"/>
              <a:gd name="connsiteY0" fmla="*/ 777750 h 6858002"/>
              <a:gd name="connsiteX1" fmla="*/ 1411951 w 7504385"/>
              <a:gd name="connsiteY1" fmla="*/ 839432 h 6858002"/>
              <a:gd name="connsiteX2" fmla="*/ 73106 w 7504385"/>
              <a:gd name="connsiteY2" fmla="*/ 3429002 h 6858002"/>
              <a:gd name="connsiteX3" fmla="*/ 3752192 w 7504385"/>
              <a:gd name="connsiteY3" fmla="*/ 6784896 h 6858002"/>
              <a:gd name="connsiteX4" fmla="*/ 7431279 w 7504385"/>
              <a:gd name="connsiteY4" fmla="*/ 3429002 h 6858002"/>
              <a:gd name="connsiteX5" fmla="*/ 6092433 w 7504385"/>
              <a:gd name="connsiteY5" fmla="*/ 839432 h 6858002"/>
              <a:gd name="connsiteX6" fmla="*/ 6002004 w 7504385"/>
              <a:gd name="connsiteY6" fmla="*/ 777750 h 6858002"/>
              <a:gd name="connsiteX7" fmla="*/ 6122980 w 7504385"/>
              <a:gd name="connsiteY7" fmla="*/ 875810 h 6858002"/>
              <a:gd name="connsiteX8" fmla="*/ 7104993 w 7504385"/>
              <a:gd name="connsiteY8" fmla="*/ 2990195 h 6858002"/>
              <a:gd name="connsiteX9" fmla="*/ 3752192 w 7504385"/>
              <a:gd name="connsiteY9" fmla="*/ 5980388 h 6858002"/>
              <a:gd name="connsiteX10" fmla="*/ 399391 w 7504385"/>
              <a:gd name="connsiteY10" fmla="*/ 2990195 h 6858002"/>
              <a:gd name="connsiteX11" fmla="*/ 1381404 w 7504385"/>
              <a:gd name="connsiteY11" fmla="*/ 875810 h 6858002"/>
              <a:gd name="connsiteX12" fmla="*/ 5232790 w 7504385"/>
              <a:gd name="connsiteY12" fmla="*/ 447140 h 6858002"/>
              <a:gd name="connsiteX13" fmla="*/ 5259549 w 7504385"/>
              <a:gd name="connsiteY13" fmla="*/ 464411 h 6858002"/>
              <a:gd name="connsiteX14" fmla="*/ 6117020 w 7504385"/>
              <a:gd name="connsiteY14" fmla="*/ 2033753 h 6858002"/>
              <a:gd name="connsiteX15" fmla="*/ 3760730 w 7504385"/>
              <a:gd name="connsiteY15" fmla="*/ 4067505 h 6858002"/>
              <a:gd name="connsiteX16" fmla="*/ 1404440 w 7504385"/>
              <a:gd name="connsiteY16" fmla="*/ 2033753 h 6858002"/>
              <a:gd name="connsiteX17" fmla="*/ 1942502 w 7504385"/>
              <a:gd name="connsiteY17" fmla="*/ 740098 h 6858002"/>
              <a:gd name="connsiteX18" fmla="*/ 2049495 w 7504385"/>
              <a:gd name="connsiteY18" fmla="*/ 638491 h 6858002"/>
              <a:gd name="connsiteX19" fmla="*/ 2014632 w 7504385"/>
              <a:gd name="connsiteY19" fmla="*/ 661060 h 6858002"/>
              <a:gd name="connsiteX20" fmla="*/ 992019 w 7504385"/>
              <a:gd name="connsiteY20" fmla="*/ 2538250 h 6858002"/>
              <a:gd name="connsiteX21" fmla="*/ 3802110 w 7504385"/>
              <a:gd name="connsiteY21" fmla="*/ 4970951 h 6858002"/>
              <a:gd name="connsiteX22" fmla="*/ 6612201 w 7504385"/>
              <a:gd name="connsiteY22" fmla="*/ 2538250 h 6858002"/>
              <a:gd name="connsiteX23" fmla="*/ 5373259 w 7504385"/>
              <a:gd name="connsiteY23" fmla="*/ 521016 h 6858002"/>
              <a:gd name="connsiteX24" fmla="*/ 2812059 w 7504385"/>
              <a:gd name="connsiteY24" fmla="*/ 261749 h 6858002"/>
              <a:gd name="connsiteX25" fmla="*/ 2771721 w 7504385"/>
              <a:gd name="connsiteY25" fmla="*/ 274290 h 6858002"/>
              <a:gd name="connsiteX26" fmla="*/ 2462654 w 7504385"/>
              <a:gd name="connsiteY26" fmla="*/ 399163 h 6858002"/>
              <a:gd name="connsiteX27" fmla="*/ 2354437 w 7504385"/>
              <a:gd name="connsiteY27" fmla="*/ 456078 h 6858002"/>
              <a:gd name="connsiteX28" fmla="*/ 2289492 w 7504385"/>
              <a:gd name="connsiteY28" fmla="*/ 497870 h 6858002"/>
              <a:gd name="connsiteX29" fmla="*/ 1447800 w 7504385"/>
              <a:gd name="connsiteY29" fmla="*/ 2033753 h 6858002"/>
              <a:gd name="connsiteX30" fmla="*/ 3760730 w 7504385"/>
              <a:gd name="connsiteY30" fmla="*/ 4024145 h 6858002"/>
              <a:gd name="connsiteX31" fmla="*/ 6073660 w 7504385"/>
              <a:gd name="connsiteY31" fmla="*/ 2033753 h 6858002"/>
              <a:gd name="connsiteX32" fmla="*/ 5053911 w 7504385"/>
              <a:gd name="connsiteY32" fmla="*/ 383289 h 6858002"/>
              <a:gd name="connsiteX33" fmla="*/ 4876644 w 7504385"/>
              <a:gd name="connsiteY33" fmla="*/ 290614 h 6858002"/>
              <a:gd name="connsiteX34" fmla="*/ 4801604 w 7504385"/>
              <a:gd name="connsiteY34" fmla="*/ 266838 h 6858002"/>
              <a:gd name="connsiteX35" fmla="*/ 4816900 w 7504385"/>
              <a:gd name="connsiteY35" fmla="*/ 275084 h 6858002"/>
              <a:gd name="connsiteX36" fmla="*/ 5617120 w 7504385"/>
              <a:gd name="connsiteY36" fmla="*/ 1610711 h 6858002"/>
              <a:gd name="connsiteX37" fmla="*/ 3802112 w 7504385"/>
              <a:gd name="connsiteY37" fmla="*/ 3221422 h 6858002"/>
              <a:gd name="connsiteX38" fmla="*/ 1987104 w 7504385"/>
              <a:gd name="connsiteY38" fmla="*/ 1610711 h 6858002"/>
              <a:gd name="connsiteX39" fmla="*/ 2787324 w 7504385"/>
              <a:gd name="connsiteY39" fmla="*/ 275084 h 6858002"/>
              <a:gd name="connsiteX40" fmla="*/ 2707417 w 7504385"/>
              <a:gd name="connsiteY40" fmla="*/ 216428 h 6858002"/>
              <a:gd name="connsiteX41" fmla="*/ 2527537 w 7504385"/>
              <a:gd name="connsiteY41" fmla="*/ 273341 h 6858002"/>
              <a:gd name="connsiteX42" fmla="*/ 463143 w 7504385"/>
              <a:gd name="connsiteY42" fmla="*/ 2990195 h 6858002"/>
              <a:gd name="connsiteX43" fmla="*/ 3752192 w 7504385"/>
              <a:gd name="connsiteY43" fmla="*/ 5916637 h 6858002"/>
              <a:gd name="connsiteX44" fmla="*/ 7041242 w 7504385"/>
              <a:gd name="connsiteY44" fmla="*/ 2990195 h 6858002"/>
              <a:gd name="connsiteX45" fmla="*/ 5213957 w 7504385"/>
              <a:gd name="connsiteY45" fmla="*/ 367932 h 6858002"/>
              <a:gd name="connsiteX46" fmla="*/ 4988924 w 7504385"/>
              <a:gd name="connsiteY46" fmla="*/ 278159 h 6858002"/>
              <a:gd name="connsiteX47" fmla="*/ 5166828 w 7504385"/>
              <a:gd name="connsiteY47" fmla="*/ 352564 h 6858002"/>
              <a:gd name="connsiteX48" fmla="*/ 6665198 w 7504385"/>
              <a:gd name="connsiteY48" fmla="*/ 2538250 h 6858002"/>
              <a:gd name="connsiteX49" fmla="*/ 3802111 w 7504385"/>
              <a:gd name="connsiteY49" fmla="*/ 5023947 h 6858002"/>
              <a:gd name="connsiteX50" fmla="*/ 939024 w 7504385"/>
              <a:gd name="connsiteY50" fmla="*/ 2538250 h 6858002"/>
              <a:gd name="connsiteX51" fmla="*/ 2332283 w 7504385"/>
              <a:gd name="connsiteY51" fmla="*/ 404669 h 6858002"/>
              <a:gd name="connsiteX52" fmla="*/ 2416312 w 7504385"/>
              <a:gd name="connsiteY52" fmla="*/ 364757 h 6858002"/>
              <a:gd name="connsiteX53" fmla="*/ 2443306 w 7504385"/>
              <a:gd name="connsiteY53" fmla="*/ 347334 h 6858002"/>
              <a:gd name="connsiteX54" fmla="*/ 2637583 w 7504385"/>
              <a:gd name="connsiteY54" fmla="*/ 245464 h 6858002"/>
              <a:gd name="connsiteX55" fmla="*/ 4546180 w 7504385"/>
              <a:gd name="connsiteY55" fmla="*/ 193475 h 6858002"/>
              <a:gd name="connsiteX56" fmla="*/ 4565712 w 7504385"/>
              <a:gd name="connsiteY56" fmla="*/ 203285 h 6858002"/>
              <a:gd name="connsiteX57" fmla="*/ 5200487 w 7504385"/>
              <a:gd name="connsiteY57" fmla="*/ 1190298 h 6858002"/>
              <a:gd name="connsiteX58" fmla="*/ 3760730 w 7504385"/>
              <a:gd name="connsiteY58" fmla="*/ 2380595 h 6858002"/>
              <a:gd name="connsiteX59" fmla="*/ 2320973 w 7504385"/>
              <a:gd name="connsiteY59" fmla="*/ 1190298 h 6858002"/>
              <a:gd name="connsiteX60" fmla="*/ 2742668 w 7504385"/>
              <a:gd name="connsiteY60" fmla="*/ 348631 h 6858002"/>
              <a:gd name="connsiteX61" fmla="*/ 2774389 w 7504385"/>
              <a:gd name="connsiteY61" fmla="*/ 324796 h 6858002"/>
              <a:gd name="connsiteX62" fmla="*/ 2753929 w 7504385"/>
              <a:gd name="connsiteY62" fmla="*/ 336252 h 6858002"/>
              <a:gd name="connsiteX63" fmla="*/ 2021444 w 7504385"/>
              <a:gd name="connsiteY63" fmla="*/ 1610711 h 6858002"/>
              <a:gd name="connsiteX64" fmla="*/ 3802111 w 7504385"/>
              <a:gd name="connsiteY64" fmla="*/ 3187081 h 6858002"/>
              <a:gd name="connsiteX65" fmla="*/ 5582778 w 7504385"/>
              <a:gd name="connsiteY65" fmla="*/ 1610711 h 6858002"/>
              <a:gd name="connsiteX66" fmla="*/ 4650883 w 7504385"/>
              <a:gd name="connsiteY66" fmla="*/ 224601 h 6858002"/>
              <a:gd name="connsiteX67" fmla="*/ 4616529 w 7504385"/>
              <a:gd name="connsiteY67" fmla="*/ 209950 h 6858002"/>
              <a:gd name="connsiteX68" fmla="*/ 3089587 w 7504385"/>
              <a:gd name="connsiteY68" fmla="*/ 129161 h 6858002"/>
              <a:gd name="connsiteX69" fmla="*/ 3072936 w 7504385"/>
              <a:gd name="connsiteY69" fmla="*/ 132845 h 6858002"/>
              <a:gd name="connsiteX70" fmla="*/ 3027405 w 7504385"/>
              <a:gd name="connsiteY70" fmla="*/ 147186 h 6858002"/>
              <a:gd name="connsiteX71" fmla="*/ 3069301 w 7504385"/>
              <a:gd name="connsiteY71" fmla="*/ 137834 h 6858002"/>
              <a:gd name="connsiteX72" fmla="*/ 3802110 w 7504385"/>
              <a:gd name="connsiteY72" fmla="*/ 105549 h 6858002"/>
              <a:gd name="connsiteX73" fmla="*/ 3099825 w 7504385"/>
              <a:gd name="connsiteY73" fmla="*/ 182137 h 6858002"/>
              <a:gd name="connsiteX74" fmla="*/ 3008159 w 7504385"/>
              <a:gd name="connsiteY74" fmla="*/ 205204 h 6858002"/>
              <a:gd name="connsiteX75" fmla="*/ 2969937 w 7504385"/>
              <a:gd name="connsiteY75" fmla="*/ 224329 h 6858002"/>
              <a:gd name="connsiteX76" fmla="*/ 2346350 w 7504385"/>
              <a:gd name="connsiteY76" fmla="*/ 1190298 h 6858002"/>
              <a:gd name="connsiteX77" fmla="*/ 3760729 w 7504385"/>
              <a:gd name="connsiteY77" fmla="*/ 2355217 h 6858002"/>
              <a:gd name="connsiteX78" fmla="*/ 5175108 w 7504385"/>
              <a:gd name="connsiteY78" fmla="*/ 1190298 h 6858002"/>
              <a:gd name="connsiteX79" fmla="*/ 4551522 w 7504385"/>
              <a:gd name="connsiteY79" fmla="*/ 224329 h 6858002"/>
              <a:gd name="connsiteX80" fmla="*/ 4440306 w 7504385"/>
              <a:gd name="connsiteY80" fmla="*/ 168680 h 6858002"/>
              <a:gd name="connsiteX81" fmla="*/ 4436733 w 7504385"/>
              <a:gd name="connsiteY81" fmla="*/ 167844 h 6858002"/>
              <a:gd name="connsiteX82" fmla="*/ 3802110 w 7504385"/>
              <a:gd name="connsiteY82" fmla="*/ 105549 h 6858002"/>
              <a:gd name="connsiteX83" fmla="*/ 3802112 w 7504385"/>
              <a:gd name="connsiteY83" fmla="*/ 0 h 6858002"/>
              <a:gd name="connsiteX84" fmla="*/ 3852790 w 7504385"/>
              <a:gd name="connsiteY84" fmla="*/ 2271 h 6858002"/>
              <a:gd name="connsiteX85" fmla="*/ 3924727 w 7504385"/>
              <a:gd name="connsiteY85" fmla="*/ 3893 h 6858002"/>
              <a:gd name="connsiteX86" fmla="*/ 3926875 w 7504385"/>
              <a:gd name="connsiteY86" fmla="*/ 4039 h 6858002"/>
              <a:gd name="connsiteX87" fmla="*/ 3945280 w 7504385"/>
              <a:gd name="connsiteY87" fmla="*/ 4464 h 6858002"/>
              <a:gd name="connsiteX88" fmla="*/ 7504385 w 7504385"/>
              <a:gd name="connsiteY88" fmla="*/ 3429002 h 6858002"/>
              <a:gd name="connsiteX89" fmla="*/ 3752192 w 7504385"/>
              <a:gd name="connsiteY89" fmla="*/ 6858002 h 6858002"/>
              <a:gd name="connsiteX90" fmla="*/ 0 w 7504385"/>
              <a:gd name="connsiteY90" fmla="*/ 3429002 h 6858002"/>
              <a:gd name="connsiteX91" fmla="*/ 3559105 w 7504385"/>
              <a:gd name="connsiteY91" fmla="*/ 4464 h 6858002"/>
              <a:gd name="connsiteX92" fmla="*/ 3577510 w 7504385"/>
              <a:gd name="connsiteY92" fmla="*/ 4039 h 6858002"/>
              <a:gd name="connsiteX93" fmla="*/ 3579658 w 7504385"/>
              <a:gd name="connsiteY93" fmla="*/ 3893 h 6858002"/>
              <a:gd name="connsiteX94" fmla="*/ 3752192 w 7504385"/>
              <a:gd name="connsiteY94" fmla="*/ 3 h 6858002"/>
              <a:gd name="connsiteX95" fmla="*/ 3757713 w 7504385"/>
              <a:gd name="connsiteY95" fmla="*/ 127 h 6858002"/>
              <a:gd name="connsiteX96" fmla="*/ 3760730 w 7504385"/>
              <a:gd name="connsiteY96" fmla="*/ 1 h 6858002"/>
              <a:gd name="connsiteX97" fmla="*/ 3770835 w 7504385"/>
              <a:gd name="connsiteY97" fmla="*/ 423 h 6858002"/>
              <a:gd name="connsiteX98" fmla="*/ 3785366 w 7504385"/>
              <a:gd name="connsiteY98" fmla="*/ 751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7504385" h="6858002">
                <a:moveTo>
                  <a:pt x="1502381" y="777750"/>
                </a:moveTo>
                <a:lnTo>
                  <a:pt x="1411951" y="839432"/>
                </a:lnTo>
                <a:cubicBezTo>
                  <a:pt x="594285" y="1454952"/>
                  <a:pt x="73106" y="2386460"/>
                  <a:pt x="73106" y="3429002"/>
                </a:cubicBezTo>
                <a:cubicBezTo>
                  <a:pt x="73106" y="5282411"/>
                  <a:pt x="1720288" y="6784896"/>
                  <a:pt x="3752192" y="6784896"/>
                </a:cubicBezTo>
                <a:cubicBezTo>
                  <a:pt x="5784096" y="6784896"/>
                  <a:pt x="7431279" y="5282411"/>
                  <a:pt x="7431279" y="3429002"/>
                </a:cubicBezTo>
                <a:cubicBezTo>
                  <a:pt x="7431279" y="2386460"/>
                  <a:pt x="6910100" y="1454952"/>
                  <a:pt x="6092433" y="839432"/>
                </a:cubicBezTo>
                <a:lnTo>
                  <a:pt x="6002004" y="777750"/>
                </a:lnTo>
                <a:lnTo>
                  <a:pt x="6122980" y="875810"/>
                </a:lnTo>
                <a:cubicBezTo>
                  <a:pt x="6729718" y="1416928"/>
                  <a:pt x="7104993" y="2164477"/>
                  <a:pt x="7104993" y="2990195"/>
                </a:cubicBezTo>
                <a:cubicBezTo>
                  <a:pt x="7104993" y="4641633"/>
                  <a:pt x="5603893" y="5980388"/>
                  <a:pt x="3752192" y="5980388"/>
                </a:cubicBezTo>
                <a:cubicBezTo>
                  <a:pt x="1900491" y="5980388"/>
                  <a:pt x="399391" y="4641633"/>
                  <a:pt x="399391" y="2990195"/>
                </a:cubicBezTo>
                <a:cubicBezTo>
                  <a:pt x="399391" y="2164477"/>
                  <a:pt x="774666" y="1416928"/>
                  <a:pt x="1381404" y="875810"/>
                </a:cubicBezTo>
                <a:close/>
                <a:moveTo>
                  <a:pt x="5232790" y="447140"/>
                </a:moveTo>
                <a:lnTo>
                  <a:pt x="5259549" y="464411"/>
                </a:lnTo>
                <a:cubicBezTo>
                  <a:pt x="5783228" y="837432"/>
                  <a:pt x="6117020" y="1401948"/>
                  <a:pt x="6117020" y="2033753"/>
                </a:cubicBezTo>
                <a:cubicBezTo>
                  <a:pt x="6117020" y="3156964"/>
                  <a:pt x="5062073" y="4067505"/>
                  <a:pt x="3760730" y="4067505"/>
                </a:cubicBezTo>
                <a:cubicBezTo>
                  <a:pt x="2459387" y="4067505"/>
                  <a:pt x="1404440" y="3156964"/>
                  <a:pt x="1404440" y="2033753"/>
                </a:cubicBezTo>
                <a:cubicBezTo>
                  <a:pt x="1404440" y="1542349"/>
                  <a:pt x="1606364" y="1091651"/>
                  <a:pt x="1942502" y="740098"/>
                </a:cubicBezTo>
                <a:lnTo>
                  <a:pt x="2049495" y="638491"/>
                </a:lnTo>
                <a:lnTo>
                  <a:pt x="2014632" y="661060"/>
                </a:lnTo>
                <a:cubicBezTo>
                  <a:pt x="1390097" y="1107253"/>
                  <a:pt x="992019" y="1782507"/>
                  <a:pt x="992019" y="2538250"/>
                </a:cubicBezTo>
                <a:cubicBezTo>
                  <a:pt x="992019" y="3881794"/>
                  <a:pt x="2250140" y="4970951"/>
                  <a:pt x="3802110" y="4970951"/>
                </a:cubicBezTo>
                <a:cubicBezTo>
                  <a:pt x="5354080" y="4970951"/>
                  <a:pt x="6612201" y="3881794"/>
                  <a:pt x="6612201" y="2538250"/>
                </a:cubicBezTo>
                <a:cubicBezTo>
                  <a:pt x="6612201" y="1698535"/>
                  <a:pt x="6120747" y="958190"/>
                  <a:pt x="5373259" y="521016"/>
                </a:cubicBezTo>
                <a:close/>
                <a:moveTo>
                  <a:pt x="2812059" y="261749"/>
                </a:moveTo>
                <a:lnTo>
                  <a:pt x="2771721" y="274290"/>
                </a:lnTo>
                <a:cubicBezTo>
                  <a:pt x="2665373" y="310593"/>
                  <a:pt x="2562197" y="352350"/>
                  <a:pt x="2462654" y="399163"/>
                </a:cubicBezTo>
                <a:lnTo>
                  <a:pt x="2354437" y="456078"/>
                </a:lnTo>
                <a:lnTo>
                  <a:pt x="2289492" y="497870"/>
                </a:lnTo>
                <a:cubicBezTo>
                  <a:pt x="1775450" y="862937"/>
                  <a:pt x="1447800" y="1415418"/>
                  <a:pt x="1447800" y="2033753"/>
                </a:cubicBezTo>
                <a:cubicBezTo>
                  <a:pt x="1447800" y="3133017"/>
                  <a:pt x="2483334" y="4024145"/>
                  <a:pt x="3760730" y="4024145"/>
                </a:cubicBezTo>
                <a:cubicBezTo>
                  <a:pt x="5038126" y="4024145"/>
                  <a:pt x="6073660" y="3133017"/>
                  <a:pt x="6073660" y="2033753"/>
                </a:cubicBezTo>
                <a:cubicBezTo>
                  <a:pt x="6073660" y="1346714"/>
                  <a:pt x="5669155" y="740977"/>
                  <a:pt x="5053911" y="383289"/>
                </a:cubicBezTo>
                <a:lnTo>
                  <a:pt x="4876644" y="290614"/>
                </a:lnTo>
                <a:lnTo>
                  <a:pt x="4801604" y="266838"/>
                </a:lnTo>
                <a:lnTo>
                  <a:pt x="4816900" y="275084"/>
                </a:lnTo>
                <a:cubicBezTo>
                  <a:pt x="5299696" y="564541"/>
                  <a:pt x="5617120" y="1054729"/>
                  <a:pt x="5617120" y="1610711"/>
                </a:cubicBezTo>
                <a:cubicBezTo>
                  <a:pt x="5617120" y="2500282"/>
                  <a:pt x="4804513" y="3221422"/>
                  <a:pt x="3802112" y="3221422"/>
                </a:cubicBezTo>
                <a:cubicBezTo>
                  <a:pt x="2799711" y="3221422"/>
                  <a:pt x="1987104" y="2500282"/>
                  <a:pt x="1987104" y="1610711"/>
                </a:cubicBezTo>
                <a:cubicBezTo>
                  <a:pt x="1987104" y="1054729"/>
                  <a:pt x="2304529" y="564541"/>
                  <a:pt x="2787324" y="275084"/>
                </a:cubicBezTo>
                <a:close/>
                <a:moveTo>
                  <a:pt x="2707417" y="216428"/>
                </a:moveTo>
                <a:lnTo>
                  <a:pt x="2527537" y="273341"/>
                </a:lnTo>
                <a:cubicBezTo>
                  <a:pt x="1317543" y="705527"/>
                  <a:pt x="463143" y="1759084"/>
                  <a:pt x="463143" y="2990195"/>
                </a:cubicBezTo>
                <a:cubicBezTo>
                  <a:pt x="463143" y="4606424"/>
                  <a:pt x="1935700" y="5916637"/>
                  <a:pt x="3752192" y="5916637"/>
                </a:cubicBezTo>
                <a:cubicBezTo>
                  <a:pt x="5568684" y="5916637"/>
                  <a:pt x="7041242" y="4606424"/>
                  <a:pt x="7041242" y="2990195"/>
                </a:cubicBezTo>
                <a:cubicBezTo>
                  <a:pt x="7041242" y="1841158"/>
                  <a:pt x="6296964" y="846790"/>
                  <a:pt x="5213957" y="367932"/>
                </a:cubicBezTo>
                <a:lnTo>
                  <a:pt x="4988924" y="278159"/>
                </a:lnTo>
                <a:lnTo>
                  <a:pt x="5166828" y="352564"/>
                </a:lnTo>
                <a:cubicBezTo>
                  <a:pt x="6059325" y="773490"/>
                  <a:pt x="6665198" y="1594442"/>
                  <a:pt x="6665198" y="2538250"/>
                </a:cubicBezTo>
                <a:cubicBezTo>
                  <a:pt x="6665198" y="3911063"/>
                  <a:pt x="5383350" y="5023947"/>
                  <a:pt x="3802111" y="5023947"/>
                </a:cubicBezTo>
                <a:cubicBezTo>
                  <a:pt x="2220872" y="5023947"/>
                  <a:pt x="939024" y="3911063"/>
                  <a:pt x="939024" y="2538250"/>
                </a:cubicBezTo>
                <a:cubicBezTo>
                  <a:pt x="939024" y="1631979"/>
                  <a:pt x="1497662" y="838987"/>
                  <a:pt x="2332283" y="404669"/>
                </a:cubicBezTo>
                <a:lnTo>
                  <a:pt x="2416312" y="364757"/>
                </a:lnTo>
                <a:lnTo>
                  <a:pt x="2443306" y="347334"/>
                </a:lnTo>
                <a:cubicBezTo>
                  <a:pt x="2505984" y="310786"/>
                  <a:pt x="2570808" y="276773"/>
                  <a:pt x="2637583" y="245464"/>
                </a:cubicBezTo>
                <a:close/>
                <a:moveTo>
                  <a:pt x="4546180" y="193475"/>
                </a:moveTo>
                <a:lnTo>
                  <a:pt x="4565712" y="203285"/>
                </a:lnTo>
                <a:cubicBezTo>
                  <a:pt x="4948690" y="417190"/>
                  <a:pt x="5200487" y="779434"/>
                  <a:pt x="5200487" y="1190298"/>
                </a:cubicBezTo>
                <a:cubicBezTo>
                  <a:pt x="5200487" y="1847681"/>
                  <a:pt x="4555886" y="2380595"/>
                  <a:pt x="3760730" y="2380595"/>
                </a:cubicBezTo>
                <a:cubicBezTo>
                  <a:pt x="2965574" y="2380595"/>
                  <a:pt x="2320973" y="1847681"/>
                  <a:pt x="2320973" y="1190298"/>
                </a:cubicBezTo>
                <a:cubicBezTo>
                  <a:pt x="2320973" y="861607"/>
                  <a:pt x="2482124" y="564032"/>
                  <a:pt x="2742668" y="348631"/>
                </a:cubicBezTo>
                <a:lnTo>
                  <a:pt x="2774389" y="324796"/>
                </a:lnTo>
                <a:lnTo>
                  <a:pt x="2753929" y="336252"/>
                </a:lnTo>
                <a:cubicBezTo>
                  <a:pt x="2309945" y="622916"/>
                  <a:pt x="2021444" y="1086988"/>
                  <a:pt x="2021444" y="1610711"/>
                </a:cubicBezTo>
                <a:cubicBezTo>
                  <a:pt x="2021444" y="2481316"/>
                  <a:pt x="2818676" y="3187081"/>
                  <a:pt x="3802111" y="3187081"/>
                </a:cubicBezTo>
                <a:cubicBezTo>
                  <a:pt x="4785546" y="3187081"/>
                  <a:pt x="5582778" y="2481316"/>
                  <a:pt x="5582778" y="1610711"/>
                </a:cubicBezTo>
                <a:cubicBezTo>
                  <a:pt x="5582778" y="1012170"/>
                  <a:pt x="5205962" y="491542"/>
                  <a:pt x="4650883" y="224601"/>
                </a:cubicBezTo>
                <a:lnTo>
                  <a:pt x="4616529" y="209950"/>
                </a:lnTo>
                <a:close/>
                <a:moveTo>
                  <a:pt x="3089587" y="129161"/>
                </a:moveTo>
                <a:lnTo>
                  <a:pt x="3072936" y="132845"/>
                </a:lnTo>
                <a:lnTo>
                  <a:pt x="3027405" y="147186"/>
                </a:lnTo>
                <a:lnTo>
                  <a:pt x="3069301" y="137834"/>
                </a:lnTo>
                <a:close/>
                <a:moveTo>
                  <a:pt x="3802110" y="105549"/>
                </a:moveTo>
                <a:cubicBezTo>
                  <a:pt x="3559615" y="105549"/>
                  <a:pt x="3324294" y="132140"/>
                  <a:pt x="3099825" y="182137"/>
                </a:cubicBezTo>
                <a:lnTo>
                  <a:pt x="3008159" y="205204"/>
                </a:lnTo>
                <a:lnTo>
                  <a:pt x="2969937" y="224329"/>
                </a:lnTo>
                <a:cubicBezTo>
                  <a:pt x="2593709" y="433673"/>
                  <a:pt x="2346350" y="788194"/>
                  <a:pt x="2346350" y="1190298"/>
                </a:cubicBezTo>
                <a:cubicBezTo>
                  <a:pt x="2346350" y="1833665"/>
                  <a:pt x="2979589" y="2355217"/>
                  <a:pt x="3760729" y="2355217"/>
                </a:cubicBezTo>
                <a:cubicBezTo>
                  <a:pt x="4541869" y="2355217"/>
                  <a:pt x="5175108" y="1833665"/>
                  <a:pt x="5175108" y="1190298"/>
                </a:cubicBezTo>
                <a:cubicBezTo>
                  <a:pt x="5175108" y="788194"/>
                  <a:pt x="4927749" y="433673"/>
                  <a:pt x="4551522" y="224329"/>
                </a:cubicBezTo>
                <a:lnTo>
                  <a:pt x="4440306" y="168680"/>
                </a:lnTo>
                <a:lnTo>
                  <a:pt x="4436733" y="167844"/>
                </a:lnTo>
                <a:cubicBezTo>
                  <a:pt x="4232791" y="127088"/>
                  <a:pt x="4020356" y="105549"/>
                  <a:pt x="3802110" y="105549"/>
                </a:cubicBezTo>
                <a:close/>
                <a:moveTo>
                  <a:pt x="3802112" y="0"/>
                </a:moveTo>
                <a:lnTo>
                  <a:pt x="3852790" y="2271"/>
                </a:lnTo>
                <a:lnTo>
                  <a:pt x="3924727" y="3893"/>
                </a:lnTo>
                <a:lnTo>
                  <a:pt x="3926875" y="4039"/>
                </a:lnTo>
                <a:lnTo>
                  <a:pt x="3945280" y="4464"/>
                </a:lnTo>
                <a:cubicBezTo>
                  <a:pt x="5927825" y="96304"/>
                  <a:pt x="7504385" y="1594399"/>
                  <a:pt x="7504385" y="3429002"/>
                </a:cubicBezTo>
                <a:cubicBezTo>
                  <a:pt x="7504385" y="5322786"/>
                  <a:pt x="5824471" y="6858002"/>
                  <a:pt x="3752192" y="6858002"/>
                </a:cubicBezTo>
                <a:cubicBezTo>
                  <a:pt x="1679913" y="6858002"/>
                  <a:pt x="0" y="5322786"/>
                  <a:pt x="0" y="3429002"/>
                </a:cubicBezTo>
                <a:cubicBezTo>
                  <a:pt x="0" y="1594399"/>
                  <a:pt x="1576559" y="96304"/>
                  <a:pt x="3559105" y="4464"/>
                </a:cubicBezTo>
                <a:lnTo>
                  <a:pt x="3577510" y="4039"/>
                </a:lnTo>
                <a:lnTo>
                  <a:pt x="3579658" y="3893"/>
                </a:lnTo>
                <a:cubicBezTo>
                  <a:pt x="3636803" y="1310"/>
                  <a:pt x="3694327" y="3"/>
                  <a:pt x="3752192" y="3"/>
                </a:cubicBezTo>
                <a:lnTo>
                  <a:pt x="3757713" y="127"/>
                </a:lnTo>
                <a:lnTo>
                  <a:pt x="3760730" y="1"/>
                </a:lnTo>
                <a:lnTo>
                  <a:pt x="3770835" y="423"/>
                </a:lnTo>
                <a:lnTo>
                  <a:pt x="3785366" y="751"/>
                </a:lnTo>
                <a:close/>
              </a:path>
            </a:pathLst>
          </a:custGeom>
          <a:noFill/>
          <a:ln cap="rnd">
            <a:gradFill>
              <a:gsLst>
                <a:gs pos="0">
                  <a:srgbClr val="FF0000">
                    <a:lumMod val="36000"/>
                  </a:srgbClr>
                </a:gs>
                <a:gs pos="25000">
                  <a:srgbClr val="FFC000"/>
                </a:gs>
                <a:gs pos="50000">
                  <a:srgbClr val="FFFF00"/>
                </a:gs>
                <a:gs pos="78000">
                  <a:srgbClr val="92D050"/>
                </a:gs>
                <a:gs pos="99000">
                  <a:srgbClr val="FFC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>
              <a:solidFill>
                <a:schemeClr val="tx1"/>
              </a:solidFill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17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9672" y="-236562"/>
            <a:ext cx="4968552" cy="1892562"/>
          </a:xfrm>
          <a:prstGeom prst="rect">
            <a:avLst/>
          </a:prstGeom>
          <a:noFill/>
          <a:ln>
            <a:noFill/>
          </a:ln>
          <a:effectLst>
            <a:outerShdw dist="12700" algn="ctr" rotWithShape="0">
              <a:srgbClr val="2E170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11 CuadroTexto"/>
          <p:cNvSpPr txBox="1"/>
          <p:nvPr/>
        </p:nvSpPr>
        <p:spPr>
          <a:xfrm>
            <a:off x="7452320" y="4797252"/>
            <a:ext cx="1736002" cy="346249"/>
          </a:xfrm>
          <a:prstGeom prst="rect">
            <a:avLst/>
          </a:prstGeom>
          <a:noFill/>
        </p:spPr>
        <p:txBody>
          <a:bodyPr wrap="square" lIns="68580" tIns="34290" rIns="68580" bIns="34290">
            <a:spAutoFit/>
            <a:scene3d>
              <a:camera prst="obliqueBottomLeft"/>
              <a:lightRig rig="threePt" dir="t"/>
            </a:scene3d>
            <a:sp3d extrusionH="50800">
              <a:extrusionClr>
                <a:srgbClr val="663300"/>
              </a:extrusionClr>
            </a:sp3d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900" b="1" i="1" dirty="0">
                <a:ln w="0">
                  <a:noFill/>
                </a:ln>
                <a:solidFill>
                  <a:schemeClr val="tx1">
                    <a:lumMod val="85000"/>
                  </a:schemeClr>
                </a:solidFill>
                <a:latin typeface="Arial Black" panose="020B0A04020102020204" pitchFamily="34" charset="0"/>
                <a:ea typeface="Adobe Gothic Std B" pitchFamily="34" charset="-128"/>
                <a:cs typeface="Aharoni" pitchFamily="2" charset="-79"/>
              </a:rPr>
              <a:t>CON REPRODUCCIÓN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s-ES" sz="900" b="1" i="1" dirty="0">
                <a:ln w="0">
                  <a:noFill/>
                </a:ln>
                <a:solidFill>
                  <a:schemeClr val="tx1">
                    <a:lumMod val="85000"/>
                  </a:schemeClr>
                </a:solidFill>
                <a:latin typeface="Arial Black" panose="020B0A04020102020204" pitchFamily="34" charset="0"/>
                <a:ea typeface="Adobe Gothic Std B" pitchFamily="34" charset="-128"/>
                <a:cs typeface="Aharoni" pitchFamily="2" charset="-79"/>
              </a:rPr>
              <a:t> MANUAL Y MÚSICA </a:t>
            </a:r>
          </a:p>
        </p:txBody>
      </p:sp>
      <p:pic>
        <p:nvPicPr>
          <p:cNvPr id="4" name="3 Imagen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84584" y="0"/>
            <a:ext cx="10460654" cy="58841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3937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 loop="1">
            <p:snd r:embed="rId2" name="MONLY.wav"/>
          </p:stSnd>
        </p:sndAc>
      </p:transition>
    </mc:Choice>
    <mc:Fallback xmlns="">
      <p:transition spd="slow">
        <p:sndAc>
          <p:stSnd loop="1">
            <p:snd r:embed="rId7" name="MONLY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2" dur="indefinite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3" dur="indefinite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750"/>
                            </p:stCondLst>
                            <p:childTnLst>
                              <p:par>
                                <p:cTn id="25" presetID="2" presetClass="exit" presetSubtype="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" dur="3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4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" dur="4000" fill="hold"/>
                                        <p:tgtEl>
                                          <p:spTgt spid="14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5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" dur="4000" fill="hold"/>
                                        <p:tgtEl>
                                          <p:spTgt spid="16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" dur="4000" fill="hold"/>
                                        <p:tgtEl>
                                          <p:spTgt spid="17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5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" dur="4000" fill="hold"/>
                                        <p:tgtEl>
                                          <p:spTgt spid="15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9" dur="3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3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3" presetClass="entr" presetSubtype="1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2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2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16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6 Grupo"/>
          <p:cNvGrpSpPr/>
          <p:nvPr/>
        </p:nvGrpSpPr>
        <p:grpSpPr>
          <a:xfrm>
            <a:off x="0" y="12051"/>
            <a:ext cx="9144000" cy="5143500"/>
            <a:chOff x="0" y="0"/>
            <a:chExt cx="9144000" cy="5143500"/>
          </a:xfrm>
        </p:grpSpPr>
        <p:sp>
          <p:nvSpPr>
            <p:cNvPr id="8" name="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0"/>
                    <a:lumOff val="10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" name="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0"/>
                    <a:lumOff val="10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0"/>
                    <a:lumOff val="10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" name="1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chemeClr val="accent5">
                    <a:lumMod val="0"/>
                    <a:lumOff val="100000"/>
                  </a:scheme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" name="13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-11360"/>
            <a:ext cx="9144000" cy="5143500"/>
          </a:xfrm>
          <a:prstGeom prst="rect">
            <a:avLst/>
          </a:prstGeom>
        </p:spPr>
      </p:pic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267744" y="-524594"/>
            <a:ext cx="4608512" cy="2182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0800000">
            <a:off x="2267744" y="3507854"/>
            <a:ext cx="4608512" cy="2182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6200000">
            <a:off x="190799" y="1480343"/>
            <a:ext cx="4608512" cy="2182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4367262" y="1480343"/>
            <a:ext cx="4608512" cy="2182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14 Rectángulo"/>
          <p:cNvSpPr/>
          <p:nvPr/>
        </p:nvSpPr>
        <p:spPr>
          <a:xfrm>
            <a:off x="2411760" y="1419622"/>
            <a:ext cx="2808312" cy="1323439"/>
          </a:xfrm>
          <a:prstGeom prst="rect">
            <a:avLst/>
          </a:prstGeom>
          <a:ln w="50800" cap="rnd" cmpd="sng">
            <a:noFill/>
            <a:prstDash val="sysDot"/>
          </a:ln>
          <a:effectLst>
            <a:glow rad="12700">
              <a:schemeClr val="tx1"/>
            </a:glow>
          </a:effectLst>
        </p:spPr>
        <p:txBody>
          <a:bodyPr wrap="square">
            <a:spAutoFit/>
          </a:bodyPr>
          <a:lstStyle/>
          <a:p>
            <a:pPr algn="ctr"/>
            <a:r>
              <a:rPr lang="es-ES" sz="2000" b="1" dirty="0">
                <a:effectLst>
                  <a:glow rad="63500">
                    <a:schemeClr val="accent2">
                      <a:lumMod val="50000"/>
                    </a:schemeClr>
                  </a:glow>
                </a:effectLst>
              </a:rPr>
              <a:t>Conoce </a:t>
            </a:r>
            <a:r>
              <a:rPr lang="es-ES" sz="2000" b="1" dirty="0" smtClean="0">
                <a:effectLst>
                  <a:glow rad="63500">
                    <a:schemeClr val="accent2">
                      <a:lumMod val="50000"/>
                    </a:schemeClr>
                  </a:glow>
                </a:effectLst>
              </a:rPr>
              <a:t>aquí las </a:t>
            </a:r>
            <a:r>
              <a:rPr lang="es-ES" sz="2000" b="1" dirty="0">
                <a:effectLst>
                  <a:glow rad="63500">
                    <a:schemeClr val="accent2">
                      <a:lumMod val="50000"/>
                    </a:schemeClr>
                  </a:glow>
                </a:effectLst>
              </a:rPr>
              <a:t>cualidades más i</a:t>
            </a:r>
            <a:r>
              <a:rPr lang="es-ES" sz="2000" b="1" dirty="0" smtClean="0">
                <a:effectLst>
                  <a:glow rad="63500">
                    <a:schemeClr val="accent2">
                      <a:lumMod val="50000"/>
                    </a:schemeClr>
                  </a:glow>
                </a:effectLst>
              </a:rPr>
              <a:t>mportantes de</a:t>
            </a:r>
          </a:p>
          <a:p>
            <a:pPr algn="ctr"/>
            <a:r>
              <a:rPr lang="es-ES" sz="2000" b="1" dirty="0" smtClean="0">
                <a:effectLst>
                  <a:glow rad="63500">
                    <a:schemeClr val="accent2">
                      <a:lumMod val="50000"/>
                    </a:schemeClr>
                  </a:glow>
                </a:effectLst>
              </a:rPr>
              <a:t> las nueces</a:t>
            </a:r>
            <a:endParaRPr lang="es-ES" sz="2000" b="1" dirty="0">
              <a:effectLst>
                <a:glow rad="63500">
                  <a:schemeClr val="accent2">
                    <a:lumMod val="50000"/>
                  </a:schemeClr>
                </a:glow>
              </a:effectLst>
            </a:endParaRPr>
          </a:p>
        </p:txBody>
      </p:sp>
      <p:sp>
        <p:nvSpPr>
          <p:cNvPr id="13" name="12 Rectángulo"/>
          <p:cNvSpPr/>
          <p:nvPr/>
        </p:nvSpPr>
        <p:spPr>
          <a:xfrm flipH="1">
            <a:off x="-34204" y="-308570"/>
            <a:ext cx="9577064" cy="572373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15761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0" dur="indefinit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1" dur="indefinite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8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3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"/>
          <p:cNvPicPr>
            <a:picLocks noGrp="1" noChangeAspect="1"/>
          </p:cNvPicPr>
          <p:nvPr isPhoto="1"/>
        </p:nvPicPr>
        <p:blipFill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2699792" y="699542"/>
            <a:ext cx="5472608" cy="2154436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Como 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la mayoría de los frutos secos, los beneficios de las nueces son numerosos y pueden sorprender con aspectos que ni siquiera conocías. </a:t>
            </a:r>
            <a:r>
              <a:rPr lang="es-ES" sz="14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Descubre a continuación 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cuáles son los principales y qué puedes mejorar en tu salud comiendo una pequeña ración (unos 30 </a:t>
            </a:r>
            <a:r>
              <a:rPr lang="es-ES" sz="1400" b="1" dirty="0" err="1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grs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 es suficiente) de nueces a diario.</a:t>
            </a:r>
          </a:p>
          <a:p>
            <a:pPr algn="ctr">
              <a:defRPr/>
            </a:pPr>
            <a:endParaRPr lang="es-ES" sz="1200" b="1" dirty="0">
              <a:solidFill>
                <a:schemeClr val="tx2">
                  <a:lumMod val="25000"/>
                </a:schemeClr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9171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7 Imagen" descr="Diapositiva2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-14154"/>
            <a:ext cx="9144000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8 Imagen" descr="Diapositiva2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-25202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Forma libre 11"/>
          <p:cNvSpPr/>
          <p:nvPr/>
        </p:nvSpPr>
        <p:spPr>
          <a:xfrm>
            <a:off x="1" y="0"/>
            <a:ext cx="4571999" cy="5143500"/>
          </a:xfrm>
          <a:custGeom>
            <a:avLst/>
            <a:gdLst>
              <a:gd name="connsiteX0" fmla="*/ 1666122 w 4627223"/>
              <a:gd name="connsiteY0" fmla="*/ 1273832 h 6120679"/>
              <a:gd name="connsiteX1" fmla="*/ 1757463 w 4627223"/>
              <a:gd name="connsiteY1" fmla="*/ 1278240 h 6120679"/>
              <a:gd name="connsiteX2" fmla="*/ 2507640 w 4627223"/>
              <a:gd name="connsiteY2" fmla="*/ 1395269 h 6120679"/>
              <a:gd name="connsiteX3" fmla="*/ 1859371 w 4627223"/>
              <a:gd name="connsiteY3" fmla="*/ 1506003 h 6120679"/>
              <a:gd name="connsiteX4" fmla="*/ 1819515 w 4627223"/>
              <a:gd name="connsiteY4" fmla="*/ 1508404 h 6120679"/>
              <a:gd name="connsiteX5" fmla="*/ 1838973 w 4627223"/>
              <a:gd name="connsiteY5" fmla="*/ 1509490 h 6120679"/>
              <a:gd name="connsiteX6" fmla="*/ 1732166 w 4627223"/>
              <a:gd name="connsiteY6" fmla="*/ 1521627 h 6120679"/>
              <a:gd name="connsiteX7" fmla="*/ 1396902 w 4627223"/>
              <a:gd name="connsiteY7" fmla="*/ 1614888 h 6120679"/>
              <a:gd name="connsiteX8" fmla="*/ 2044412 w 4627223"/>
              <a:gd name="connsiteY8" fmla="*/ 1738695 h 6120679"/>
              <a:gd name="connsiteX9" fmla="*/ 2065873 w 4627223"/>
              <a:gd name="connsiteY9" fmla="*/ 1740234 h 6120679"/>
              <a:gd name="connsiteX10" fmla="*/ 2009053 w 4627223"/>
              <a:gd name="connsiteY10" fmla="*/ 1738297 h 6120679"/>
              <a:gd name="connsiteX11" fmla="*/ 2100285 w 4627223"/>
              <a:gd name="connsiteY11" fmla="*/ 1742701 h 6120679"/>
              <a:gd name="connsiteX12" fmla="*/ 2146842 w 4627223"/>
              <a:gd name="connsiteY12" fmla="*/ 1746038 h 6120679"/>
              <a:gd name="connsiteX13" fmla="*/ 2255073 w 4627223"/>
              <a:gd name="connsiteY13" fmla="*/ 1752782 h 6120679"/>
              <a:gd name="connsiteX14" fmla="*/ 2262053 w 4627223"/>
              <a:gd name="connsiteY14" fmla="*/ 1753158 h 6120679"/>
              <a:gd name="connsiteX15" fmla="*/ 2262976 w 4627223"/>
              <a:gd name="connsiteY15" fmla="*/ 1753221 h 6120679"/>
              <a:gd name="connsiteX16" fmla="*/ 2850569 w 4627223"/>
              <a:gd name="connsiteY16" fmla="*/ 1859734 h 6120679"/>
              <a:gd name="connsiteX17" fmla="*/ 2202300 w 4627223"/>
              <a:gd name="connsiteY17" fmla="*/ 1970469 h 6120679"/>
              <a:gd name="connsiteX18" fmla="*/ 2162446 w 4627223"/>
              <a:gd name="connsiteY18" fmla="*/ 1972870 h 6120679"/>
              <a:gd name="connsiteX19" fmla="*/ 2181901 w 4627223"/>
              <a:gd name="connsiteY19" fmla="*/ 1973956 h 6120679"/>
              <a:gd name="connsiteX20" fmla="*/ 2075095 w 4627223"/>
              <a:gd name="connsiteY20" fmla="*/ 1986093 h 6120679"/>
              <a:gd name="connsiteX21" fmla="*/ 1739830 w 4627223"/>
              <a:gd name="connsiteY21" fmla="*/ 2079354 h 6120679"/>
              <a:gd name="connsiteX22" fmla="*/ 1914472 w 4627223"/>
              <a:gd name="connsiteY22" fmla="*/ 2148231 h 6120679"/>
              <a:gd name="connsiteX23" fmla="*/ 1980528 w 4627223"/>
              <a:gd name="connsiteY23" fmla="*/ 2158624 h 6120679"/>
              <a:gd name="connsiteX24" fmla="*/ 1796763 w 4627223"/>
              <a:gd name="connsiteY24" fmla="*/ 2149475 h 6120679"/>
              <a:gd name="connsiteX25" fmla="*/ 1666127 w 4627223"/>
              <a:gd name="connsiteY25" fmla="*/ 2145023 h 6120679"/>
              <a:gd name="connsiteX26" fmla="*/ 1757467 w 4627223"/>
              <a:gd name="connsiteY26" fmla="*/ 2149431 h 6120679"/>
              <a:gd name="connsiteX27" fmla="*/ 2066216 w 4627223"/>
              <a:gd name="connsiteY27" fmla="*/ 2171898 h 6120679"/>
              <a:gd name="connsiteX28" fmla="*/ 2127222 w 4627223"/>
              <a:gd name="connsiteY28" fmla="*/ 2178210 h 6120679"/>
              <a:gd name="connsiteX29" fmla="*/ 2201312 w 4627223"/>
              <a:gd name="connsiteY29" fmla="*/ 2186803 h 6120679"/>
              <a:gd name="connsiteX30" fmla="*/ 2217277 w 4627223"/>
              <a:gd name="connsiteY30" fmla="*/ 2188207 h 6120679"/>
              <a:gd name="connsiteX31" fmla="*/ 2302810 w 4627223"/>
              <a:gd name="connsiteY31" fmla="*/ 2199588 h 6120679"/>
              <a:gd name="connsiteX32" fmla="*/ 2507645 w 4627223"/>
              <a:gd name="connsiteY32" fmla="*/ 2266460 h 6120679"/>
              <a:gd name="connsiteX33" fmla="*/ 1859376 w 4627223"/>
              <a:gd name="connsiteY33" fmla="*/ 2377194 h 6120679"/>
              <a:gd name="connsiteX34" fmla="*/ 1819520 w 4627223"/>
              <a:gd name="connsiteY34" fmla="*/ 2379595 h 6120679"/>
              <a:gd name="connsiteX35" fmla="*/ 1838977 w 4627223"/>
              <a:gd name="connsiteY35" fmla="*/ 2380681 h 6120679"/>
              <a:gd name="connsiteX36" fmla="*/ 1732170 w 4627223"/>
              <a:gd name="connsiteY36" fmla="*/ 2392818 h 6120679"/>
              <a:gd name="connsiteX37" fmla="*/ 1396906 w 4627223"/>
              <a:gd name="connsiteY37" fmla="*/ 2486080 h 6120679"/>
              <a:gd name="connsiteX38" fmla="*/ 2044417 w 4627223"/>
              <a:gd name="connsiteY38" fmla="*/ 2609887 h 6120679"/>
              <a:gd name="connsiteX39" fmla="*/ 2065878 w 4627223"/>
              <a:gd name="connsiteY39" fmla="*/ 2611425 h 6120679"/>
              <a:gd name="connsiteX40" fmla="*/ 2009057 w 4627223"/>
              <a:gd name="connsiteY40" fmla="*/ 2609489 h 6120679"/>
              <a:gd name="connsiteX41" fmla="*/ 2100290 w 4627223"/>
              <a:gd name="connsiteY41" fmla="*/ 2613892 h 6120679"/>
              <a:gd name="connsiteX42" fmla="*/ 2146847 w 4627223"/>
              <a:gd name="connsiteY42" fmla="*/ 2617229 h 6120679"/>
              <a:gd name="connsiteX43" fmla="*/ 2255077 w 4627223"/>
              <a:gd name="connsiteY43" fmla="*/ 2623973 h 6120679"/>
              <a:gd name="connsiteX44" fmla="*/ 2262058 w 4627223"/>
              <a:gd name="connsiteY44" fmla="*/ 2624349 h 6120679"/>
              <a:gd name="connsiteX45" fmla="*/ 2262981 w 4627223"/>
              <a:gd name="connsiteY45" fmla="*/ 2624412 h 6120679"/>
              <a:gd name="connsiteX46" fmla="*/ 2850573 w 4627223"/>
              <a:gd name="connsiteY46" fmla="*/ 2730925 h 6120679"/>
              <a:gd name="connsiteX47" fmla="*/ 2202304 w 4627223"/>
              <a:gd name="connsiteY47" fmla="*/ 2841660 h 6120679"/>
              <a:gd name="connsiteX48" fmla="*/ 2162451 w 4627223"/>
              <a:gd name="connsiteY48" fmla="*/ 2844061 h 6120679"/>
              <a:gd name="connsiteX49" fmla="*/ 2181906 w 4627223"/>
              <a:gd name="connsiteY49" fmla="*/ 2845147 h 6120679"/>
              <a:gd name="connsiteX50" fmla="*/ 2075099 w 4627223"/>
              <a:gd name="connsiteY50" fmla="*/ 2857284 h 6120679"/>
              <a:gd name="connsiteX51" fmla="*/ 1739835 w 4627223"/>
              <a:gd name="connsiteY51" fmla="*/ 2950545 h 6120679"/>
              <a:gd name="connsiteX52" fmla="*/ 1914477 w 4627223"/>
              <a:gd name="connsiteY52" fmla="*/ 3019422 h 6120679"/>
              <a:gd name="connsiteX53" fmla="*/ 1980534 w 4627223"/>
              <a:gd name="connsiteY53" fmla="*/ 3029815 h 6120679"/>
              <a:gd name="connsiteX54" fmla="*/ 1796768 w 4627223"/>
              <a:gd name="connsiteY54" fmla="*/ 3020666 h 6120679"/>
              <a:gd name="connsiteX55" fmla="*/ 1666131 w 4627223"/>
              <a:gd name="connsiteY55" fmla="*/ 3016214 h 6120679"/>
              <a:gd name="connsiteX56" fmla="*/ 1757472 w 4627223"/>
              <a:gd name="connsiteY56" fmla="*/ 3020622 h 6120679"/>
              <a:gd name="connsiteX57" fmla="*/ 2066221 w 4627223"/>
              <a:gd name="connsiteY57" fmla="*/ 3043089 h 6120679"/>
              <a:gd name="connsiteX58" fmla="*/ 2127227 w 4627223"/>
              <a:gd name="connsiteY58" fmla="*/ 3049401 h 6120679"/>
              <a:gd name="connsiteX59" fmla="*/ 2201316 w 4627223"/>
              <a:gd name="connsiteY59" fmla="*/ 3057994 h 6120679"/>
              <a:gd name="connsiteX60" fmla="*/ 2217281 w 4627223"/>
              <a:gd name="connsiteY60" fmla="*/ 3059398 h 6120679"/>
              <a:gd name="connsiteX61" fmla="*/ 2302814 w 4627223"/>
              <a:gd name="connsiteY61" fmla="*/ 3070779 h 6120679"/>
              <a:gd name="connsiteX62" fmla="*/ 2507649 w 4627223"/>
              <a:gd name="connsiteY62" fmla="*/ 3137651 h 6120679"/>
              <a:gd name="connsiteX63" fmla="*/ 1859380 w 4627223"/>
              <a:gd name="connsiteY63" fmla="*/ 3248386 h 6120679"/>
              <a:gd name="connsiteX64" fmla="*/ 1819524 w 4627223"/>
              <a:gd name="connsiteY64" fmla="*/ 3250786 h 6120679"/>
              <a:gd name="connsiteX65" fmla="*/ 1838982 w 4627223"/>
              <a:gd name="connsiteY65" fmla="*/ 3251872 h 6120679"/>
              <a:gd name="connsiteX66" fmla="*/ 1732175 w 4627223"/>
              <a:gd name="connsiteY66" fmla="*/ 3264009 h 6120679"/>
              <a:gd name="connsiteX67" fmla="*/ 1396911 w 4627223"/>
              <a:gd name="connsiteY67" fmla="*/ 3357271 h 6120679"/>
              <a:gd name="connsiteX68" fmla="*/ 2044421 w 4627223"/>
              <a:gd name="connsiteY68" fmla="*/ 3481078 h 6120679"/>
              <a:gd name="connsiteX69" fmla="*/ 2065882 w 4627223"/>
              <a:gd name="connsiteY69" fmla="*/ 3482616 h 6120679"/>
              <a:gd name="connsiteX70" fmla="*/ 2009062 w 4627223"/>
              <a:gd name="connsiteY70" fmla="*/ 3480680 h 6120679"/>
              <a:gd name="connsiteX71" fmla="*/ 2100294 w 4627223"/>
              <a:gd name="connsiteY71" fmla="*/ 3485083 h 6120679"/>
              <a:gd name="connsiteX72" fmla="*/ 2146851 w 4627223"/>
              <a:gd name="connsiteY72" fmla="*/ 3488420 h 6120679"/>
              <a:gd name="connsiteX73" fmla="*/ 2255082 w 4627223"/>
              <a:gd name="connsiteY73" fmla="*/ 3495164 h 6120679"/>
              <a:gd name="connsiteX74" fmla="*/ 2262062 w 4627223"/>
              <a:gd name="connsiteY74" fmla="*/ 3495540 h 6120679"/>
              <a:gd name="connsiteX75" fmla="*/ 2262985 w 4627223"/>
              <a:gd name="connsiteY75" fmla="*/ 3495603 h 6120679"/>
              <a:gd name="connsiteX76" fmla="*/ 2850578 w 4627223"/>
              <a:gd name="connsiteY76" fmla="*/ 3602116 h 6120679"/>
              <a:gd name="connsiteX77" fmla="*/ 2202309 w 4627223"/>
              <a:gd name="connsiteY77" fmla="*/ 3712851 h 6120679"/>
              <a:gd name="connsiteX78" fmla="*/ 2162455 w 4627223"/>
              <a:gd name="connsiteY78" fmla="*/ 3715252 h 6120679"/>
              <a:gd name="connsiteX79" fmla="*/ 2181910 w 4627223"/>
              <a:gd name="connsiteY79" fmla="*/ 3716338 h 6120679"/>
              <a:gd name="connsiteX80" fmla="*/ 2075103 w 4627223"/>
              <a:gd name="connsiteY80" fmla="*/ 3728475 h 6120679"/>
              <a:gd name="connsiteX81" fmla="*/ 1739839 w 4627223"/>
              <a:gd name="connsiteY81" fmla="*/ 3821737 h 6120679"/>
              <a:gd name="connsiteX82" fmla="*/ 1914482 w 4627223"/>
              <a:gd name="connsiteY82" fmla="*/ 3890613 h 6120679"/>
              <a:gd name="connsiteX83" fmla="*/ 1980539 w 4627223"/>
              <a:gd name="connsiteY83" fmla="*/ 3901006 h 6120679"/>
              <a:gd name="connsiteX84" fmla="*/ 1796770 w 4627223"/>
              <a:gd name="connsiteY84" fmla="*/ 3891857 h 6120679"/>
              <a:gd name="connsiteX85" fmla="*/ 1666133 w 4627223"/>
              <a:gd name="connsiteY85" fmla="*/ 3887405 h 6120679"/>
              <a:gd name="connsiteX86" fmla="*/ 1757474 w 4627223"/>
              <a:gd name="connsiteY86" fmla="*/ 3891813 h 6120679"/>
              <a:gd name="connsiteX87" fmla="*/ 2066223 w 4627223"/>
              <a:gd name="connsiteY87" fmla="*/ 3914280 h 6120679"/>
              <a:gd name="connsiteX88" fmla="*/ 2127251 w 4627223"/>
              <a:gd name="connsiteY88" fmla="*/ 3920594 h 6120679"/>
              <a:gd name="connsiteX89" fmla="*/ 2201321 w 4627223"/>
              <a:gd name="connsiteY89" fmla="*/ 3929185 h 6120679"/>
              <a:gd name="connsiteX90" fmla="*/ 2217279 w 4627223"/>
              <a:gd name="connsiteY90" fmla="*/ 3930588 h 6120679"/>
              <a:gd name="connsiteX91" fmla="*/ 2302814 w 4627223"/>
              <a:gd name="connsiteY91" fmla="*/ 3941970 h 6120679"/>
              <a:gd name="connsiteX92" fmla="*/ 2507649 w 4627223"/>
              <a:gd name="connsiteY92" fmla="*/ 4008842 h 6120679"/>
              <a:gd name="connsiteX93" fmla="*/ 1859383 w 4627223"/>
              <a:gd name="connsiteY93" fmla="*/ 4119577 h 6120679"/>
              <a:gd name="connsiteX94" fmla="*/ 1819526 w 4627223"/>
              <a:gd name="connsiteY94" fmla="*/ 4121977 h 6120679"/>
              <a:gd name="connsiteX95" fmla="*/ 1838984 w 4627223"/>
              <a:gd name="connsiteY95" fmla="*/ 4123063 h 6120679"/>
              <a:gd name="connsiteX96" fmla="*/ 1732177 w 4627223"/>
              <a:gd name="connsiteY96" fmla="*/ 4135200 h 6120679"/>
              <a:gd name="connsiteX97" fmla="*/ 1396913 w 4627223"/>
              <a:gd name="connsiteY97" fmla="*/ 4228462 h 6120679"/>
              <a:gd name="connsiteX98" fmla="*/ 2044424 w 4627223"/>
              <a:gd name="connsiteY98" fmla="*/ 4352269 h 6120679"/>
              <a:gd name="connsiteX99" fmla="*/ 2065885 w 4627223"/>
              <a:gd name="connsiteY99" fmla="*/ 4353807 h 6120679"/>
              <a:gd name="connsiteX100" fmla="*/ 2009064 w 4627223"/>
              <a:gd name="connsiteY100" fmla="*/ 4351871 h 6120679"/>
              <a:gd name="connsiteX101" fmla="*/ 2100297 w 4627223"/>
              <a:gd name="connsiteY101" fmla="*/ 4356274 h 6120679"/>
              <a:gd name="connsiteX102" fmla="*/ 2146853 w 4627223"/>
              <a:gd name="connsiteY102" fmla="*/ 4359611 h 6120679"/>
              <a:gd name="connsiteX103" fmla="*/ 2255084 w 4627223"/>
              <a:gd name="connsiteY103" fmla="*/ 4366355 h 6120679"/>
              <a:gd name="connsiteX104" fmla="*/ 2262065 w 4627223"/>
              <a:gd name="connsiteY104" fmla="*/ 4366731 h 6120679"/>
              <a:gd name="connsiteX105" fmla="*/ 2262987 w 4627223"/>
              <a:gd name="connsiteY105" fmla="*/ 4366794 h 6120679"/>
              <a:gd name="connsiteX106" fmla="*/ 2850580 w 4627223"/>
              <a:gd name="connsiteY106" fmla="*/ 4473308 h 6120679"/>
              <a:gd name="connsiteX107" fmla="*/ 2202311 w 4627223"/>
              <a:gd name="connsiteY107" fmla="*/ 4584042 h 6120679"/>
              <a:gd name="connsiteX108" fmla="*/ 2162457 w 4627223"/>
              <a:gd name="connsiteY108" fmla="*/ 4586443 h 6120679"/>
              <a:gd name="connsiteX109" fmla="*/ 2181913 w 4627223"/>
              <a:gd name="connsiteY109" fmla="*/ 4587529 h 6120679"/>
              <a:gd name="connsiteX110" fmla="*/ 2075106 w 4627223"/>
              <a:gd name="connsiteY110" fmla="*/ 4599666 h 6120679"/>
              <a:gd name="connsiteX111" fmla="*/ 1739841 w 4627223"/>
              <a:gd name="connsiteY111" fmla="*/ 4692928 h 6120679"/>
              <a:gd name="connsiteX112" fmla="*/ 2830461 w 4627223"/>
              <a:gd name="connsiteY112" fmla="*/ 4842394 h 6120679"/>
              <a:gd name="connsiteX113" fmla="*/ 2961098 w 4627223"/>
              <a:gd name="connsiteY113" fmla="*/ 4846846 h 6120679"/>
              <a:gd name="connsiteX114" fmla="*/ 2869758 w 4627223"/>
              <a:gd name="connsiteY114" fmla="*/ 4842437 h 6120679"/>
              <a:gd name="connsiteX115" fmla="*/ 2119580 w 4627223"/>
              <a:gd name="connsiteY115" fmla="*/ 4725409 h 6120679"/>
              <a:gd name="connsiteX116" fmla="*/ 2767849 w 4627223"/>
              <a:gd name="connsiteY116" fmla="*/ 4614674 h 6120679"/>
              <a:gd name="connsiteX117" fmla="*/ 2807705 w 4627223"/>
              <a:gd name="connsiteY117" fmla="*/ 4612273 h 6120679"/>
              <a:gd name="connsiteX118" fmla="*/ 2788247 w 4627223"/>
              <a:gd name="connsiteY118" fmla="*/ 4611187 h 6120679"/>
              <a:gd name="connsiteX119" fmla="*/ 2895054 w 4627223"/>
              <a:gd name="connsiteY119" fmla="*/ 4599051 h 6120679"/>
              <a:gd name="connsiteX120" fmla="*/ 3230319 w 4627223"/>
              <a:gd name="connsiteY120" fmla="*/ 4505789 h 6120679"/>
              <a:gd name="connsiteX121" fmla="*/ 2582808 w 4627223"/>
              <a:gd name="connsiteY121" fmla="*/ 4381982 h 6120679"/>
              <a:gd name="connsiteX122" fmla="*/ 2561347 w 4627223"/>
              <a:gd name="connsiteY122" fmla="*/ 4380444 h 6120679"/>
              <a:gd name="connsiteX123" fmla="*/ 2618167 w 4627223"/>
              <a:gd name="connsiteY123" fmla="*/ 4382380 h 6120679"/>
              <a:gd name="connsiteX124" fmla="*/ 2526935 w 4627223"/>
              <a:gd name="connsiteY124" fmla="*/ 4377977 h 6120679"/>
              <a:gd name="connsiteX125" fmla="*/ 2480378 w 4627223"/>
              <a:gd name="connsiteY125" fmla="*/ 4374640 h 6120679"/>
              <a:gd name="connsiteX126" fmla="*/ 2372148 w 4627223"/>
              <a:gd name="connsiteY126" fmla="*/ 4367896 h 6120679"/>
              <a:gd name="connsiteX127" fmla="*/ 2365167 w 4627223"/>
              <a:gd name="connsiteY127" fmla="*/ 4367520 h 6120679"/>
              <a:gd name="connsiteX128" fmla="*/ 2364244 w 4627223"/>
              <a:gd name="connsiteY128" fmla="*/ 4367457 h 6120679"/>
              <a:gd name="connsiteX129" fmla="*/ 1776652 w 4627223"/>
              <a:gd name="connsiteY129" fmla="*/ 4260943 h 6120679"/>
              <a:gd name="connsiteX130" fmla="*/ 2424920 w 4627223"/>
              <a:gd name="connsiteY130" fmla="*/ 4150208 h 6120679"/>
              <a:gd name="connsiteX131" fmla="*/ 2464774 w 4627223"/>
              <a:gd name="connsiteY131" fmla="*/ 4147808 h 6120679"/>
              <a:gd name="connsiteX132" fmla="*/ 2445319 w 4627223"/>
              <a:gd name="connsiteY132" fmla="*/ 4146722 h 6120679"/>
              <a:gd name="connsiteX133" fmla="*/ 2552126 w 4627223"/>
              <a:gd name="connsiteY133" fmla="*/ 4134585 h 6120679"/>
              <a:gd name="connsiteX134" fmla="*/ 2887390 w 4627223"/>
              <a:gd name="connsiteY134" fmla="*/ 4041323 h 6120679"/>
              <a:gd name="connsiteX135" fmla="*/ 2712746 w 4627223"/>
              <a:gd name="connsiteY135" fmla="*/ 3972446 h 6120679"/>
              <a:gd name="connsiteX136" fmla="*/ 2646690 w 4627223"/>
              <a:gd name="connsiteY136" fmla="*/ 3962053 h 6120679"/>
              <a:gd name="connsiteX137" fmla="*/ 2830459 w 4627223"/>
              <a:gd name="connsiteY137" fmla="*/ 3971202 h 6120679"/>
              <a:gd name="connsiteX138" fmla="*/ 2961096 w 4627223"/>
              <a:gd name="connsiteY138" fmla="*/ 3975655 h 6120679"/>
              <a:gd name="connsiteX139" fmla="*/ 2869755 w 4627223"/>
              <a:gd name="connsiteY139" fmla="*/ 3971246 h 6120679"/>
              <a:gd name="connsiteX140" fmla="*/ 2561006 w 4627223"/>
              <a:gd name="connsiteY140" fmla="*/ 3948780 h 6120679"/>
              <a:gd name="connsiteX141" fmla="*/ 2499978 w 4627223"/>
              <a:gd name="connsiteY141" fmla="*/ 3942465 h 6120679"/>
              <a:gd name="connsiteX142" fmla="*/ 2425909 w 4627223"/>
              <a:gd name="connsiteY142" fmla="*/ 3933875 h 6120679"/>
              <a:gd name="connsiteX143" fmla="*/ 2409950 w 4627223"/>
              <a:gd name="connsiteY143" fmla="*/ 3932472 h 6120679"/>
              <a:gd name="connsiteX144" fmla="*/ 2324415 w 4627223"/>
              <a:gd name="connsiteY144" fmla="*/ 3921090 h 6120679"/>
              <a:gd name="connsiteX145" fmla="*/ 2119580 w 4627223"/>
              <a:gd name="connsiteY145" fmla="*/ 3854218 h 6120679"/>
              <a:gd name="connsiteX146" fmla="*/ 2767847 w 4627223"/>
              <a:gd name="connsiteY146" fmla="*/ 3743483 h 6120679"/>
              <a:gd name="connsiteX147" fmla="*/ 2807703 w 4627223"/>
              <a:gd name="connsiteY147" fmla="*/ 3741082 h 6120679"/>
              <a:gd name="connsiteX148" fmla="*/ 2788245 w 4627223"/>
              <a:gd name="connsiteY148" fmla="*/ 3739996 h 6120679"/>
              <a:gd name="connsiteX149" fmla="*/ 2895052 w 4627223"/>
              <a:gd name="connsiteY149" fmla="*/ 3727859 h 6120679"/>
              <a:gd name="connsiteX150" fmla="*/ 3230316 w 4627223"/>
              <a:gd name="connsiteY150" fmla="*/ 3634598 h 6120679"/>
              <a:gd name="connsiteX151" fmla="*/ 2582806 w 4627223"/>
              <a:gd name="connsiteY151" fmla="*/ 3510791 h 6120679"/>
              <a:gd name="connsiteX152" fmla="*/ 2561345 w 4627223"/>
              <a:gd name="connsiteY152" fmla="*/ 3509252 h 6120679"/>
              <a:gd name="connsiteX153" fmla="*/ 2618165 w 4627223"/>
              <a:gd name="connsiteY153" fmla="*/ 3511189 h 6120679"/>
              <a:gd name="connsiteX154" fmla="*/ 2526933 w 4627223"/>
              <a:gd name="connsiteY154" fmla="*/ 3506785 h 6120679"/>
              <a:gd name="connsiteX155" fmla="*/ 2480376 w 4627223"/>
              <a:gd name="connsiteY155" fmla="*/ 3503448 h 6120679"/>
              <a:gd name="connsiteX156" fmla="*/ 2372145 w 4627223"/>
              <a:gd name="connsiteY156" fmla="*/ 3496704 h 6120679"/>
              <a:gd name="connsiteX157" fmla="*/ 2365165 w 4627223"/>
              <a:gd name="connsiteY157" fmla="*/ 3496329 h 6120679"/>
              <a:gd name="connsiteX158" fmla="*/ 2364242 w 4627223"/>
              <a:gd name="connsiteY158" fmla="*/ 3496265 h 6120679"/>
              <a:gd name="connsiteX159" fmla="*/ 1776649 w 4627223"/>
              <a:gd name="connsiteY159" fmla="*/ 3389752 h 6120679"/>
              <a:gd name="connsiteX160" fmla="*/ 2424918 w 4627223"/>
              <a:gd name="connsiteY160" fmla="*/ 3279017 h 6120679"/>
              <a:gd name="connsiteX161" fmla="*/ 2464772 w 4627223"/>
              <a:gd name="connsiteY161" fmla="*/ 3276617 h 6120679"/>
              <a:gd name="connsiteX162" fmla="*/ 2445317 w 4627223"/>
              <a:gd name="connsiteY162" fmla="*/ 3275530 h 6120679"/>
              <a:gd name="connsiteX163" fmla="*/ 2552123 w 4627223"/>
              <a:gd name="connsiteY163" fmla="*/ 3263394 h 6120679"/>
              <a:gd name="connsiteX164" fmla="*/ 2887388 w 4627223"/>
              <a:gd name="connsiteY164" fmla="*/ 3170132 h 6120679"/>
              <a:gd name="connsiteX165" fmla="*/ 2712746 w 4627223"/>
              <a:gd name="connsiteY165" fmla="*/ 3101255 h 6120679"/>
              <a:gd name="connsiteX166" fmla="*/ 2646688 w 4627223"/>
              <a:gd name="connsiteY166" fmla="*/ 3090863 h 6120679"/>
              <a:gd name="connsiteX167" fmla="*/ 2830454 w 4627223"/>
              <a:gd name="connsiteY167" fmla="*/ 3100011 h 6120679"/>
              <a:gd name="connsiteX168" fmla="*/ 2961091 w 4627223"/>
              <a:gd name="connsiteY168" fmla="*/ 3104464 h 6120679"/>
              <a:gd name="connsiteX169" fmla="*/ 2869751 w 4627223"/>
              <a:gd name="connsiteY169" fmla="*/ 3100055 h 6120679"/>
              <a:gd name="connsiteX170" fmla="*/ 2561002 w 4627223"/>
              <a:gd name="connsiteY170" fmla="*/ 3077589 h 6120679"/>
              <a:gd name="connsiteX171" fmla="*/ 2499996 w 4627223"/>
              <a:gd name="connsiteY171" fmla="*/ 3071276 h 6120679"/>
              <a:gd name="connsiteX172" fmla="*/ 2425906 w 4627223"/>
              <a:gd name="connsiteY172" fmla="*/ 3062684 h 6120679"/>
              <a:gd name="connsiteX173" fmla="*/ 2409941 w 4627223"/>
              <a:gd name="connsiteY173" fmla="*/ 3061280 h 6120679"/>
              <a:gd name="connsiteX174" fmla="*/ 2324411 w 4627223"/>
              <a:gd name="connsiteY174" fmla="*/ 3049899 h 6120679"/>
              <a:gd name="connsiteX175" fmla="*/ 2119576 w 4627223"/>
              <a:gd name="connsiteY175" fmla="*/ 2983027 h 6120679"/>
              <a:gd name="connsiteX176" fmla="*/ 2767842 w 4627223"/>
              <a:gd name="connsiteY176" fmla="*/ 2872292 h 6120679"/>
              <a:gd name="connsiteX177" fmla="*/ 2807698 w 4627223"/>
              <a:gd name="connsiteY177" fmla="*/ 2869891 h 6120679"/>
              <a:gd name="connsiteX178" fmla="*/ 2788241 w 4627223"/>
              <a:gd name="connsiteY178" fmla="*/ 2868805 h 6120679"/>
              <a:gd name="connsiteX179" fmla="*/ 2895048 w 4627223"/>
              <a:gd name="connsiteY179" fmla="*/ 2856668 h 6120679"/>
              <a:gd name="connsiteX180" fmla="*/ 3230312 w 4627223"/>
              <a:gd name="connsiteY180" fmla="*/ 2763407 h 6120679"/>
              <a:gd name="connsiteX181" fmla="*/ 2582801 w 4627223"/>
              <a:gd name="connsiteY181" fmla="*/ 2639600 h 6120679"/>
              <a:gd name="connsiteX182" fmla="*/ 2561340 w 4627223"/>
              <a:gd name="connsiteY182" fmla="*/ 2638061 h 6120679"/>
              <a:gd name="connsiteX183" fmla="*/ 2618161 w 4627223"/>
              <a:gd name="connsiteY183" fmla="*/ 2639998 h 6120679"/>
              <a:gd name="connsiteX184" fmla="*/ 2526928 w 4627223"/>
              <a:gd name="connsiteY184" fmla="*/ 2635594 h 6120679"/>
              <a:gd name="connsiteX185" fmla="*/ 2480371 w 4627223"/>
              <a:gd name="connsiteY185" fmla="*/ 2632257 h 6120679"/>
              <a:gd name="connsiteX186" fmla="*/ 2372141 w 4627223"/>
              <a:gd name="connsiteY186" fmla="*/ 2625514 h 6120679"/>
              <a:gd name="connsiteX187" fmla="*/ 2365160 w 4627223"/>
              <a:gd name="connsiteY187" fmla="*/ 2625138 h 6120679"/>
              <a:gd name="connsiteX188" fmla="*/ 2364237 w 4627223"/>
              <a:gd name="connsiteY188" fmla="*/ 2625074 h 6120679"/>
              <a:gd name="connsiteX189" fmla="*/ 1776645 w 4627223"/>
              <a:gd name="connsiteY189" fmla="*/ 2518561 h 6120679"/>
              <a:gd name="connsiteX190" fmla="*/ 2424914 w 4627223"/>
              <a:gd name="connsiteY190" fmla="*/ 2407826 h 6120679"/>
              <a:gd name="connsiteX191" fmla="*/ 2464767 w 4627223"/>
              <a:gd name="connsiteY191" fmla="*/ 2405425 h 6120679"/>
              <a:gd name="connsiteX192" fmla="*/ 2445312 w 4627223"/>
              <a:gd name="connsiteY192" fmla="*/ 2404339 h 6120679"/>
              <a:gd name="connsiteX193" fmla="*/ 2552119 w 4627223"/>
              <a:gd name="connsiteY193" fmla="*/ 2392203 h 6120679"/>
              <a:gd name="connsiteX194" fmla="*/ 2887383 w 4627223"/>
              <a:gd name="connsiteY194" fmla="*/ 2298941 h 6120679"/>
              <a:gd name="connsiteX195" fmla="*/ 2712741 w 4627223"/>
              <a:gd name="connsiteY195" fmla="*/ 2230064 h 6120679"/>
              <a:gd name="connsiteX196" fmla="*/ 2646686 w 4627223"/>
              <a:gd name="connsiteY196" fmla="*/ 2219672 h 6120679"/>
              <a:gd name="connsiteX197" fmla="*/ 2830450 w 4627223"/>
              <a:gd name="connsiteY197" fmla="*/ 2228820 h 6120679"/>
              <a:gd name="connsiteX198" fmla="*/ 2961087 w 4627223"/>
              <a:gd name="connsiteY198" fmla="*/ 2233272 h 6120679"/>
              <a:gd name="connsiteX199" fmla="*/ 2869746 w 4627223"/>
              <a:gd name="connsiteY199" fmla="*/ 2228864 h 6120679"/>
              <a:gd name="connsiteX200" fmla="*/ 2560997 w 4627223"/>
              <a:gd name="connsiteY200" fmla="*/ 2206398 h 6120679"/>
              <a:gd name="connsiteX201" fmla="*/ 2499991 w 4627223"/>
              <a:gd name="connsiteY201" fmla="*/ 2200085 h 6120679"/>
              <a:gd name="connsiteX202" fmla="*/ 2425902 w 4627223"/>
              <a:gd name="connsiteY202" fmla="*/ 2191493 h 6120679"/>
              <a:gd name="connsiteX203" fmla="*/ 2409937 w 4627223"/>
              <a:gd name="connsiteY203" fmla="*/ 2190088 h 6120679"/>
              <a:gd name="connsiteX204" fmla="*/ 2324406 w 4627223"/>
              <a:gd name="connsiteY204" fmla="*/ 2178708 h 6120679"/>
              <a:gd name="connsiteX205" fmla="*/ 2119571 w 4627223"/>
              <a:gd name="connsiteY205" fmla="*/ 2111836 h 6120679"/>
              <a:gd name="connsiteX206" fmla="*/ 2767838 w 4627223"/>
              <a:gd name="connsiteY206" fmla="*/ 2001101 h 6120679"/>
              <a:gd name="connsiteX207" fmla="*/ 2807694 w 4627223"/>
              <a:gd name="connsiteY207" fmla="*/ 1998700 h 6120679"/>
              <a:gd name="connsiteX208" fmla="*/ 2788236 w 4627223"/>
              <a:gd name="connsiteY208" fmla="*/ 1997614 h 6120679"/>
              <a:gd name="connsiteX209" fmla="*/ 2895043 w 4627223"/>
              <a:gd name="connsiteY209" fmla="*/ 1985477 h 6120679"/>
              <a:gd name="connsiteX210" fmla="*/ 3230307 w 4627223"/>
              <a:gd name="connsiteY210" fmla="*/ 1892216 h 6120679"/>
              <a:gd name="connsiteX211" fmla="*/ 2582797 w 4627223"/>
              <a:gd name="connsiteY211" fmla="*/ 1768408 h 6120679"/>
              <a:gd name="connsiteX212" fmla="*/ 2561336 w 4627223"/>
              <a:gd name="connsiteY212" fmla="*/ 1766870 h 6120679"/>
              <a:gd name="connsiteX213" fmla="*/ 2618156 w 4627223"/>
              <a:gd name="connsiteY213" fmla="*/ 1768807 h 6120679"/>
              <a:gd name="connsiteX214" fmla="*/ 2526924 w 4627223"/>
              <a:gd name="connsiteY214" fmla="*/ 1764403 h 6120679"/>
              <a:gd name="connsiteX215" fmla="*/ 2480367 w 4627223"/>
              <a:gd name="connsiteY215" fmla="*/ 1761066 h 6120679"/>
              <a:gd name="connsiteX216" fmla="*/ 2372136 w 4627223"/>
              <a:gd name="connsiteY216" fmla="*/ 1754322 h 6120679"/>
              <a:gd name="connsiteX217" fmla="*/ 2365156 w 4627223"/>
              <a:gd name="connsiteY217" fmla="*/ 1753947 h 6120679"/>
              <a:gd name="connsiteX218" fmla="*/ 2364233 w 4627223"/>
              <a:gd name="connsiteY218" fmla="*/ 1753883 h 6120679"/>
              <a:gd name="connsiteX219" fmla="*/ 1776640 w 4627223"/>
              <a:gd name="connsiteY219" fmla="*/ 1647370 h 6120679"/>
              <a:gd name="connsiteX220" fmla="*/ 2424909 w 4627223"/>
              <a:gd name="connsiteY220" fmla="*/ 1536635 h 6120679"/>
              <a:gd name="connsiteX221" fmla="*/ 2464763 w 4627223"/>
              <a:gd name="connsiteY221" fmla="*/ 1534234 h 6120679"/>
              <a:gd name="connsiteX222" fmla="*/ 2445308 w 4627223"/>
              <a:gd name="connsiteY222" fmla="*/ 1533148 h 6120679"/>
              <a:gd name="connsiteX223" fmla="*/ 2552114 w 4627223"/>
              <a:gd name="connsiteY223" fmla="*/ 1521011 h 6120679"/>
              <a:gd name="connsiteX224" fmla="*/ 2887379 w 4627223"/>
              <a:gd name="connsiteY224" fmla="*/ 1427750 h 6120679"/>
              <a:gd name="connsiteX225" fmla="*/ 1796759 w 4627223"/>
              <a:gd name="connsiteY225" fmla="*/ 1278284 h 6120679"/>
              <a:gd name="connsiteX226" fmla="*/ 4627223 w 4627223"/>
              <a:gd name="connsiteY226" fmla="*/ 0 h 6120679"/>
              <a:gd name="connsiteX227" fmla="*/ 4627222 w 4627223"/>
              <a:gd name="connsiteY227" fmla="*/ 6120679 h 6120679"/>
              <a:gd name="connsiteX228" fmla="*/ 280180 w 4627223"/>
              <a:gd name="connsiteY228" fmla="*/ 5506617 h 6120679"/>
              <a:gd name="connsiteX229" fmla="*/ 0 w 4627223"/>
              <a:gd name="connsiteY229" fmla="*/ 5428505 h 6120679"/>
              <a:gd name="connsiteX230" fmla="*/ 0 w 4627223"/>
              <a:gd name="connsiteY230" fmla="*/ 677755 h 6120679"/>
              <a:gd name="connsiteX231" fmla="*/ 340045 w 4627223"/>
              <a:gd name="connsiteY231" fmla="*/ 584382 h 6120679"/>
              <a:gd name="connsiteX232" fmla="*/ 4627223 w 4627223"/>
              <a:gd name="connsiteY232" fmla="*/ 0 h 6120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</a:cxnLst>
            <a:rect l="l" t="t" r="r" b="b"/>
            <a:pathLst>
              <a:path w="4627223" h="6120679">
                <a:moveTo>
                  <a:pt x="1666122" y="1273832"/>
                </a:moveTo>
                <a:lnTo>
                  <a:pt x="1757463" y="1278240"/>
                </a:lnTo>
                <a:cubicBezTo>
                  <a:pt x="2211471" y="1304249"/>
                  <a:pt x="2507640" y="1346972"/>
                  <a:pt x="2507640" y="1395269"/>
                </a:cubicBezTo>
                <a:cubicBezTo>
                  <a:pt x="2507640" y="1439849"/>
                  <a:pt x="2255285" y="1479682"/>
                  <a:pt x="1859371" y="1506003"/>
                </a:cubicBezTo>
                <a:lnTo>
                  <a:pt x="1819515" y="1508404"/>
                </a:lnTo>
                <a:lnTo>
                  <a:pt x="1838973" y="1509490"/>
                </a:lnTo>
                <a:lnTo>
                  <a:pt x="1732166" y="1521627"/>
                </a:lnTo>
                <a:cubicBezTo>
                  <a:pt x="1520497" y="1548249"/>
                  <a:pt x="1396902" y="1580342"/>
                  <a:pt x="1396902" y="1614888"/>
                </a:cubicBezTo>
                <a:cubicBezTo>
                  <a:pt x="1396902" y="1664009"/>
                  <a:pt x="1646777" y="1708170"/>
                  <a:pt x="2044412" y="1738695"/>
                </a:cubicBezTo>
                <a:lnTo>
                  <a:pt x="2065873" y="1740234"/>
                </a:lnTo>
                <a:lnTo>
                  <a:pt x="2009053" y="1738297"/>
                </a:lnTo>
                <a:lnTo>
                  <a:pt x="2100285" y="1742701"/>
                </a:lnTo>
                <a:lnTo>
                  <a:pt x="2146842" y="1746038"/>
                </a:lnTo>
                <a:cubicBezTo>
                  <a:pt x="2181971" y="1748387"/>
                  <a:pt x="2218069" y="1750637"/>
                  <a:pt x="2255073" y="1752782"/>
                </a:cubicBezTo>
                <a:lnTo>
                  <a:pt x="2262053" y="1753158"/>
                </a:lnTo>
                <a:lnTo>
                  <a:pt x="2262976" y="1753221"/>
                </a:lnTo>
                <a:cubicBezTo>
                  <a:pt x="2623815" y="1779483"/>
                  <a:pt x="2850569" y="1817475"/>
                  <a:pt x="2850569" y="1859734"/>
                </a:cubicBezTo>
                <a:cubicBezTo>
                  <a:pt x="2850569" y="1904315"/>
                  <a:pt x="2598213" y="1944148"/>
                  <a:pt x="2202300" y="1970469"/>
                </a:cubicBezTo>
                <a:lnTo>
                  <a:pt x="2162446" y="1972870"/>
                </a:lnTo>
                <a:lnTo>
                  <a:pt x="2181901" y="1973956"/>
                </a:lnTo>
                <a:lnTo>
                  <a:pt x="2075095" y="1986093"/>
                </a:lnTo>
                <a:cubicBezTo>
                  <a:pt x="1863426" y="2012715"/>
                  <a:pt x="1739830" y="2044808"/>
                  <a:pt x="1739830" y="2079354"/>
                </a:cubicBezTo>
                <a:cubicBezTo>
                  <a:pt x="1739830" y="2103914"/>
                  <a:pt x="1802300" y="2127235"/>
                  <a:pt x="1914472" y="2148231"/>
                </a:cubicBezTo>
                <a:lnTo>
                  <a:pt x="1980528" y="2158624"/>
                </a:lnTo>
                <a:lnTo>
                  <a:pt x="1796763" y="2149475"/>
                </a:lnTo>
                <a:lnTo>
                  <a:pt x="1666127" y="2145023"/>
                </a:lnTo>
                <a:lnTo>
                  <a:pt x="1757467" y="2149431"/>
                </a:lnTo>
                <a:cubicBezTo>
                  <a:pt x="1870968" y="2155933"/>
                  <a:pt x="1974607" y="2163480"/>
                  <a:pt x="2066216" y="2171898"/>
                </a:cubicBezTo>
                <a:lnTo>
                  <a:pt x="2127222" y="2178210"/>
                </a:lnTo>
                <a:lnTo>
                  <a:pt x="2201312" y="2186803"/>
                </a:lnTo>
                <a:lnTo>
                  <a:pt x="2217277" y="2188207"/>
                </a:lnTo>
                <a:lnTo>
                  <a:pt x="2302810" y="2199588"/>
                </a:lnTo>
                <a:cubicBezTo>
                  <a:pt x="2433602" y="2219557"/>
                  <a:pt x="2507645" y="2242312"/>
                  <a:pt x="2507645" y="2266460"/>
                </a:cubicBezTo>
                <a:cubicBezTo>
                  <a:pt x="2507645" y="2311040"/>
                  <a:pt x="2255289" y="2350874"/>
                  <a:pt x="1859376" y="2377194"/>
                </a:cubicBezTo>
                <a:lnTo>
                  <a:pt x="1819520" y="2379595"/>
                </a:lnTo>
                <a:lnTo>
                  <a:pt x="1838977" y="2380681"/>
                </a:lnTo>
                <a:lnTo>
                  <a:pt x="1732170" y="2392818"/>
                </a:lnTo>
                <a:cubicBezTo>
                  <a:pt x="1520502" y="2419440"/>
                  <a:pt x="1396906" y="2451533"/>
                  <a:pt x="1396906" y="2486080"/>
                </a:cubicBezTo>
                <a:cubicBezTo>
                  <a:pt x="1396906" y="2535200"/>
                  <a:pt x="1646782" y="2579361"/>
                  <a:pt x="2044417" y="2609887"/>
                </a:cubicBezTo>
                <a:lnTo>
                  <a:pt x="2065878" y="2611425"/>
                </a:lnTo>
                <a:lnTo>
                  <a:pt x="2009057" y="2609489"/>
                </a:lnTo>
                <a:lnTo>
                  <a:pt x="2100290" y="2613892"/>
                </a:lnTo>
                <a:lnTo>
                  <a:pt x="2146847" y="2617229"/>
                </a:lnTo>
                <a:cubicBezTo>
                  <a:pt x="2181976" y="2619578"/>
                  <a:pt x="2218073" y="2621828"/>
                  <a:pt x="2255077" y="2623973"/>
                </a:cubicBezTo>
                <a:lnTo>
                  <a:pt x="2262058" y="2624349"/>
                </a:lnTo>
                <a:lnTo>
                  <a:pt x="2262981" y="2624412"/>
                </a:lnTo>
                <a:cubicBezTo>
                  <a:pt x="2623819" y="2650674"/>
                  <a:pt x="2850573" y="2688667"/>
                  <a:pt x="2850573" y="2730925"/>
                </a:cubicBezTo>
                <a:cubicBezTo>
                  <a:pt x="2850573" y="2775506"/>
                  <a:pt x="2598218" y="2815339"/>
                  <a:pt x="2202304" y="2841660"/>
                </a:cubicBezTo>
                <a:lnTo>
                  <a:pt x="2162451" y="2844061"/>
                </a:lnTo>
                <a:lnTo>
                  <a:pt x="2181906" y="2845147"/>
                </a:lnTo>
                <a:lnTo>
                  <a:pt x="2075099" y="2857284"/>
                </a:lnTo>
                <a:cubicBezTo>
                  <a:pt x="1863430" y="2883906"/>
                  <a:pt x="1739835" y="2915999"/>
                  <a:pt x="1739835" y="2950545"/>
                </a:cubicBezTo>
                <a:cubicBezTo>
                  <a:pt x="1739835" y="2975106"/>
                  <a:pt x="1802305" y="2998426"/>
                  <a:pt x="1914477" y="3019422"/>
                </a:cubicBezTo>
                <a:lnTo>
                  <a:pt x="1980534" y="3029815"/>
                </a:lnTo>
                <a:lnTo>
                  <a:pt x="1796768" y="3020666"/>
                </a:lnTo>
                <a:lnTo>
                  <a:pt x="1666131" y="3016214"/>
                </a:lnTo>
                <a:lnTo>
                  <a:pt x="1757472" y="3020622"/>
                </a:lnTo>
                <a:cubicBezTo>
                  <a:pt x="1870975" y="3027124"/>
                  <a:pt x="1974612" y="3034671"/>
                  <a:pt x="2066221" y="3043089"/>
                </a:cubicBezTo>
                <a:lnTo>
                  <a:pt x="2127227" y="3049401"/>
                </a:lnTo>
                <a:lnTo>
                  <a:pt x="2201316" y="3057994"/>
                </a:lnTo>
                <a:lnTo>
                  <a:pt x="2217281" y="3059398"/>
                </a:lnTo>
                <a:lnTo>
                  <a:pt x="2302814" y="3070779"/>
                </a:lnTo>
                <a:cubicBezTo>
                  <a:pt x="2433607" y="3090748"/>
                  <a:pt x="2507649" y="3113503"/>
                  <a:pt x="2507649" y="3137651"/>
                </a:cubicBezTo>
                <a:cubicBezTo>
                  <a:pt x="2507649" y="3182232"/>
                  <a:pt x="2255294" y="3222065"/>
                  <a:pt x="1859380" y="3248386"/>
                </a:cubicBezTo>
                <a:lnTo>
                  <a:pt x="1819524" y="3250786"/>
                </a:lnTo>
                <a:lnTo>
                  <a:pt x="1838982" y="3251872"/>
                </a:lnTo>
                <a:lnTo>
                  <a:pt x="1732175" y="3264009"/>
                </a:lnTo>
                <a:cubicBezTo>
                  <a:pt x="1520506" y="3290631"/>
                  <a:pt x="1396911" y="3322724"/>
                  <a:pt x="1396911" y="3357271"/>
                </a:cubicBezTo>
                <a:cubicBezTo>
                  <a:pt x="1396911" y="3406391"/>
                  <a:pt x="1646786" y="3450552"/>
                  <a:pt x="2044421" y="3481078"/>
                </a:cubicBezTo>
                <a:lnTo>
                  <a:pt x="2065882" y="3482616"/>
                </a:lnTo>
                <a:lnTo>
                  <a:pt x="2009062" y="3480680"/>
                </a:lnTo>
                <a:lnTo>
                  <a:pt x="2100294" y="3485083"/>
                </a:lnTo>
                <a:lnTo>
                  <a:pt x="2146851" y="3488420"/>
                </a:lnTo>
                <a:cubicBezTo>
                  <a:pt x="2181980" y="3490770"/>
                  <a:pt x="2218078" y="3493019"/>
                  <a:pt x="2255082" y="3495164"/>
                </a:cubicBezTo>
                <a:lnTo>
                  <a:pt x="2262062" y="3495540"/>
                </a:lnTo>
                <a:lnTo>
                  <a:pt x="2262985" y="3495603"/>
                </a:lnTo>
                <a:cubicBezTo>
                  <a:pt x="2623824" y="3521865"/>
                  <a:pt x="2850578" y="3559858"/>
                  <a:pt x="2850578" y="3602116"/>
                </a:cubicBezTo>
                <a:cubicBezTo>
                  <a:pt x="2850578" y="3646698"/>
                  <a:pt x="2598222" y="3686531"/>
                  <a:pt x="2202309" y="3712851"/>
                </a:cubicBezTo>
                <a:lnTo>
                  <a:pt x="2162455" y="3715252"/>
                </a:lnTo>
                <a:lnTo>
                  <a:pt x="2181910" y="3716338"/>
                </a:lnTo>
                <a:lnTo>
                  <a:pt x="2075103" y="3728475"/>
                </a:lnTo>
                <a:cubicBezTo>
                  <a:pt x="1863435" y="3755097"/>
                  <a:pt x="1739839" y="3787190"/>
                  <a:pt x="1739839" y="3821737"/>
                </a:cubicBezTo>
                <a:cubicBezTo>
                  <a:pt x="1739839" y="3846297"/>
                  <a:pt x="1802309" y="3869617"/>
                  <a:pt x="1914482" y="3890613"/>
                </a:cubicBezTo>
                <a:lnTo>
                  <a:pt x="1980539" y="3901006"/>
                </a:lnTo>
                <a:lnTo>
                  <a:pt x="1796770" y="3891857"/>
                </a:lnTo>
                <a:lnTo>
                  <a:pt x="1666133" y="3887405"/>
                </a:lnTo>
                <a:lnTo>
                  <a:pt x="1757474" y="3891813"/>
                </a:lnTo>
                <a:cubicBezTo>
                  <a:pt x="1870975" y="3898315"/>
                  <a:pt x="1974614" y="3905862"/>
                  <a:pt x="2066223" y="3914280"/>
                </a:cubicBezTo>
                <a:lnTo>
                  <a:pt x="2127251" y="3920594"/>
                </a:lnTo>
                <a:lnTo>
                  <a:pt x="2201321" y="3929185"/>
                </a:lnTo>
                <a:lnTo>
                  <a:pt x="2217279" y="3930588"/>
                </a:lnTo>
                <a:lnTo>
                  <a:pt x="2302814" y="3941970"/>
                </a:lnTo>
                <a:cubicBezTo>
                  <a:pt x="2433609" y="3961939"/>
                  <a:pt x="2507649" y="3984694"/>
                  <a:pt x="2507649" y="4008842"/>
                </a:cubicBezTo>
                <a:cubicBezTo>
                  <a:pt x="2507649" y="4053423"/>
                  <a:pt x="2255296" y="4093256"/>
                  <a:pt x="1859383" y="4119577"/>
                </a:cubicBezTo>
                <a:lnTo>
                  <a:pt x="1819526" y="4121977"/>
                </a:lnTo>
                <a:lnTo>
                  <a:pt x="1838984" y="4123063"/>
                </a:lnTo>
                <a:lnTo>
                  <a:pt x="1732177" y="4135200"/>
                </a:lnTo>
                <a:cubicBezTo>
                  <a:pt x="1520508" y="4161822"/>
                  <a:pt x="1396913" y="4193916"/>
                  <a:pt x="1396913" y="4228462"/>
                </a:cubicBezTo>
                <a:cubicBezTo>
                  <a:pt x="1396913" y="4277582"/>
                  <a:pt x="1646789" y="4321744"/>
                  <a:pt x="2044424" y="4352269"/>
                </a:cubicBezTo>
                <a:lnTo>
                  <a:pt x="2065885" y="4353807"/>
                </a:lnTo>
                <a:lnTo>
                  <a:pt x="2009064" y="4351871"/>
                </a:lnTo>
                <a:lnTo>
                  <a:pt x="2100297" y="4356274"/>
                </a:lnTo>
                <a:lnTo>
                  <a:pt x="2146853" y="4359611"/>
                </a:lnTo>
                <a:cubicBezTo>
                  <a:pt x="2181983" y="4361961"/>
                  <a:pt x="2218080" y="4364211"/>
                  <a:pt x="2255084" y="4366355"/>
                </a:cubicBezTo>
                <a:lnTo>
                  <a:pt x="2262065" y="4366731"/>
                </a:lnTo>
                <a:lnTo>
                  <a:pt x="2262987" y="4366794"/>
                </a:lnTo>
                <a:cubicBezTo>
                  <a:pt x="2623826" y="4393056"/>
                  <a:pt x="2850580" y="4431049"/>
                  <a:pt x="2850580" y="4473308"/>
                </a:cubicBezTo>
                <a:cubicBezTo>
                  <a:pt x="2850580" y="4517889"/>
                  <a:pt x="2598225" y="4557722"/>
                  <a:pt x="2202311" y="4584042"/>
                </a:cubicBezTo>
                <a:lnTo>
                  <a:pt x="2162457" y="4586443"/>
                </a:lnTo>
                <a:lnTo>
                  <a:pt x="2181913" y="4587529"/>
                </a:lnTo>
                <a:lnTo>
                  <a:pt x="2075106" y="4599666"/>
                </a:lnTo>
                <a:cubicBezTo>
                  <a:pt x="1863437" y="4626288"/>
                  <a:pt x="1739841" y="4658381"/>
                  <a:pt x="1739841" y="4692928"/>
                </a:cubicBezTo>
                <a:cubicBezTo>
                  <a:pt x="1739841" y="4758422"/>
                  <a:pt x="2184065" y="4815099"/>
                  <a:pt x="2830461" y="4842394"/>
                </a:cubicBezTo>
                <a:lnTo>
                  <a:pt x="2961098" y="4846846"/>
                </a:lnTo>
                <a:lnTo>
                  <a:pt x="2869758" y="4842437"/>
                </a:lnTo>
                <a:cubicBezTo>
                  <a:pt x="2415749" y="4816429"/>
                  <a:pt x="2119580" y="4773705"/>
                  <a:pt x="2119580" y="4725409"/>
                </a:cubicBezTo>
                <a:cubicBezTo>
                  <a:pt x="2119580" y="4680828"/>
                  <a:pt x="2371936" y="4640995"/>
                  <a:pt x="2767849" y="4614674"/>
                </a:cubicBezTo>
                <a:lnTo>
                  <a:pt x="2807705" y="4612273"/>
                </a:lnTo>
                <a:lnTo>
                  <a:pt x="2788247" y="4611187"/>
                </a:lnTo>
                <a:lnTo>
                  <a:pt x="2895054" y="4599051"/>
                </a:lnTo>
                <a:cubicBezTo>
                  <a:pt x="3106723" y="4572429"/>
                  <a:pt x="3230319" y="4540335"/>
                  <a:pt x="3230319" y="4505789"/>
                </a:cubicBezTo>
                <a:cubicBezTo>
                  <a:pt x="3230319" y="4456669"/>
                  <a:pt x="2980443" y="4412507"/>
                  <a:pt x="2582808" y="4381982"/>
                </a:cubicBezTo>
                <a:lnTo>
                  <a:pt x="2561347" y="4380444"/>
                </a:lnTo>
                <a:lnTo>
                  <a:pt x="2618167" y="4382380"/>
                </a:lnTo>
                <a:lnTo>
                  <a:pt x="2526935" y="4377977"/>
                </a:lnTo>
                <a:lnTo>
                  <a:pt x="2480378" y="4374640"/>
                </a:lnTo>
                <a:cubicBezTo>
                  <a:pt x="2445249" y="4372290"/>
                  <a:pt x="2409152" y="4370040"/>
                  <a:pt x="2372148" y="4367896"/>
                </a:cubicBezTo>
                <a:lnTo>
                  <a:pt x="2365167" y="4367520"/>
                </a:lnTo>
                <a:lnTo>
                  <a:pt x="2364244" y="4367457"/>
                </a:lnTo>
                <a:cubicBezTo>
                  <a:pt x="2003406" y="4341195"/>
                  <a:pt x="1776652" y="4303202"/>
                  <a:pt x="1776652" y="4260943"/>
                </a:cubicBezTo>
                <a:cubicBezTo>
                  <a:pt x="1776652" y="4216362"/>
                  <a:pt x="2029007" y="4176529"/>
                  <a:pt x="2424920" y="4150208"/>
                </a:cubicBezTo>
                <a:lnTo>
                  <a:pt x="2464774" y="4147808"/>
                </a:lnTo>
                <a:lnTo>
                  <a:pt x="2445319" y="4146722"/>
                </a:lnTo>
                <a:lnTo>
                  <a:pt x="2552126" y="4134585"/>
                </a:lnTo>
                <a:cubicBezTo>
                  <a:pt x="2763795" y="4107963"/>
                  <a:pt x="2887390" y="4075869"/>
                  <a:pt x="2887390" y="4041323"/>
                </a:cubicBezTo>
                <a:cubicBezTo>
                  <a:pt x="2887390" y="4016763"/>
                  <a:pt x="2824920" y="3993443"/>
                  <a:pt x="2712746" y="3972446"/>
                </a:cubicBezTo>
                <a:lnTo>
                  <a:pt x="2646690" y="3962053"/>
                </a:lnTo>
                <a:lnTo>
                  <a:pt x="2830459" y="3971202"/>
                </a:lnTo>
                <a:lnTo>
                  <a:pt x="2961096" y="3975655"/>
                </a:lnTo>
                <a:lnTo>
                  <a:pt x="2869755" y="3971246"/>
                </a:lnTo>
                <a:cubicBezTo>
                  <a:pt x="2756254" y="3964744"/>
                  <a:pt x="2652615" y="3957197"/>
                  <a:pt x="2561006" y="3948780"/>
                </a:cubicBezTo>
                <a:lnTo>
                  <a:pt x="2499978" y="3942465"/>
                </a:lnTo>
                <a:lnTo>
                  <a:pt x="2425909" y="3933875"/>
                </a:lnTo>
                <a:lnTo>
                  <a:pt x="2409950" y="3932472"/>
                </a:lnTo>
                <a:lnTo>
                  <a:pt x="2324415" y="3921090"/>
                </a:lnTo>
                <a:cubicBezTo>
                  <a:pt x="2193620" y="3901121"/>
                  <a:pt x="2119580" y="3878366"/>
                  <a:pt x="2119580" y="3854218"/>
                </a:cubicBezTo>
                <a:cubicBezTo>
                  <a:pt x="2119580" y="3809637"/>
                  <a:pt x="2371933" y="3769804"/>
                  <a:pt x="2767847" y="3743483"/>
                </a:cubicBezTo>
                <a:lnTo>
                  <a:pt x="2807703" y="3741082"/>
                </a:lnTo>
                <a:lnTo>
                  <a:pt x="2788245" y="3739996"/>
                </a:lnTo>
                <a:lnTo>
                  <a:pt x="2895052" y="3727859"/>
                </a:lnTo>
                <a:cubicBezTo>
                  <a:pt x="3106721" y="3701238"/>
                  <a:pt x="3230316" y="3669144"/>
                  <a:pt x="3230316" y="3634598"/>
                </a:cubicBezTo>
                <a:cubicBezTo>
                  <a:pt x="3230316" y="3585478"/>
                  <a:pt x="2980441" y="3541316"/>
                  <a:pt x="2582806" y="3510791"/>
                </a:cubicBezTo>
                <a:lnTo>
                  <a:pt x="2561345" y="3509252"/>
                </a:lnTo>
                <a:lnTo>
                  <a:pt x="2618165" y="3511189"/>
                </a:lnTo>
                <a:lnTo>
                  <a:pt x="2526933" y="3506785"/>
                </a:lnTo>
                <a:lnTo>
                  <a:pt x="2480376" y="3503448"/>
                </a:lnTo>
                <a:cubicBezTo>
                  <a:pt x="2445247" y="3501099"/>
                  <a:pt x="2409150" y="3498849"/>
                  <a:pt x="2372145" y="3496704"/>
                </a:cubicBezTo>
                <a:lnTo>
                  <a:pt x="2365165" y="3496329"/>
                </a:lnTo>
                <a:lnTo>
                  <a:pt x="2364242" y="3496265"/>
                </a:lnTo>
                <a:cubicBezTo>
                  <a:pt x="2003403" y="3470004"/>
                  <a:pt x="1776649" y="3432011"/>
                  <a:pt x="1776649" y="3389752"/>
                </a:cubicBezTo>
                <a:cubicBezTo>
                  <a:pt x="1776649" y="3345171"/>
                  <a:pt x="2029005" y="3305338"/>
                  <a:pt x="2424918" y="3279017"/>
                </a:cubicBezTo>
                <a:lnTo>
                  <a:pt x="2464772" y="3276617"/>
                </a:lnTo>
                <a:lnTo>
                  <a:pt x="2445317" y="3275530"/>
                </a:lnTo>
                <a:lnTo>
                  <a:pt x="2552123" y="3263394"/>
                </a:lnTo>
                <a:cubicBezTo>
                  <a:pt x="2763792" y="3236772"/>
                  <a:pt x="2887388" y="3204678"/>
                  <a:pt x="2887388" y="3170132"/>
                </a:cubicBezTo>
                <a:cubicBezTo>
                  <a:pt x="2887388" y="3145572"/>
                  <a:pt x="2824918" y="3122251"/>
                  <a:pt x="2712746" y="3101255"/>
                </a:cubicBezTo>
                <a:lnTo>
                  <a:pt x="2646688" y="3090863"/>
                </a:lnTo>
                <a:lnTo>
                  <a:pt x="2830454" y="3100011"/>
                </a:lnTo>
                <a:lnTo>
                  <a:pt x="2961091" y="3104464"/>
                </a:lnTo>
                <a:lnTo>
                  <a:pt x="2869751" y="3100055"/>
                </a:lnTo>
                <a:cubicBezTo>
                  <a:pt x="2756250" y="3093553"/>
                  <a:pt x="2652611" y="3086006"/>
                  <a:pt x="2561002" y="3077589"/>
                </a:cubicBezTo>
                <a:lnTo>
                  <a:pt x="2499996" y="3071276"/>
                </a:lnTo>
                <a:lnTo>
                  <a:pt x="2425906" y="3062684"/>
                </a:lnTo>
                <a:lnTo>
                  <a:pt x="2409941" y="3061280"/>
                </a:lnTo>
                <a:lnTo>
                  <a:pt x="2324411" y="3049899"/>
                </a:lnTo>
                <a:cubicBezTo>
                  <a:pt x="2193616" y="3029930"/>
                  <a:pt x="2119576" y="3007175"/>
                  <a:pt x="2119576" y="2983027"/>
                </a:cubicBezTo>
                <a:cubicBezTo>
                  <a:pt x="2119576" y="2938446"/>
                  <a:pt x="2371929" y="2898613"/>
                  <a:pt x="2767842" y="2872292"/>
                </a:cubicBezTo>
                <a:lnTo>
                  <a:pt x="2807698" y="2869891"/>
                </a:lnTo>
                <a:lnTo>
                  <a:pt x="2788241" y="2868805"/>
                </a:lnTo>
                <a:lnTo>
                  <a:pt x="2895048" y="2856668"/>
                </a:lnTo>
                <a:cubicBezTo>
                  <a:pt x="3106716" y="2830046"/>
                  <a:pt x="3230312" y="2797953"/>
                  <a:pt x="3230312" y="2763407"/>
                </a:cubicBezTo>
                <a:cubicBezTo>
                  <a:pt x="3230312" y="2714286"/>
                  <a:pt x="2980436" y="2670125"/>
                  <a:pt x="2582801" y="2639600"/>
                </a:cubicBezTo>
                <a:lnTo>
                  <a:pt x="2561340" y="2638061"/>
                </a:lnTo>
                <a:lnTo>
                  <a:pt x="2618161" y="2639998"/>
                </a:lnTo>
                <a:lnTo>
                  <a:pt x="2526928" y="2635594"/>
                </a:lnTo>
                <a:lnTo>
                  <a:pt x="2480371" y="2632257"/>
                </a:lnTo>
                <a:cubicBezTo>
                  <a:pt x="2445242" y="2629908"/>
                  <a:pt x="2409145" y="2627658"/>
                  <a:pt x="2372141" y="2625514"/>
                </a:cubicBezTo>
                <a:lnTo>
                  <a:pt x="2365160" y="2625138"/>
                </a:lnTo>
                <a:lnTo>
                  <a:pt x="2364237" y="2625074"/>
                </a:lnTo>
                <a:cubicBezTo>
                  <a:pt x="2003399" y="2598813"/>
                  <a:pt x="1776645" y="2560820"/>
                  <a:pt x="1776645" y="2518561"/>
                </a:cubicBezTo>
                <a:cubicBezTo>
                  <a:pt x="1776645" y="2473980"/>
                  <a:pt x="2029000" y="2434147"/>
                  <a:pt x="2424914" y="2407826"/>
                </a:cubicBezTo>
                <a:lnTo>
                  <a:pt x="2464767" y="2405425"/>
                </a:lnTo>
                <a:lnTo>
                  <a:pt x="2445312" y="2404339"/>
                </a:lnTo>
                <a:lnTo>
                  <a:pt x="2552119" y="2392203"/>
                </a:lnTo>
                <a:cubicBezTo>
                  <a:pt x="2763788" y="2365580"/>
                  <a:pt x="2887383" y="2333487"/>
                  <a:pt x="2887383" y="2298941"/>
                </a:cubicBezTo>
                <a:cubicBezTo>
                  <a:pt x="2887383" y="2274381"/>
                  <a:pt x="2824913" y="2251060"/>
                  <a:pt x="2712741" y="2230064"/>
                </a:cubicBezTo>
                <a:lnTo>
                  <a:pt x="2646686" y="2219672"/>
                </a:lnTo>
                <a:lnTo>
                  <a:pt x="2830450" y="2228820"/>
                </a:lnTo>
                <a:lnTo>
                  <a:pt x="2961087" y="2233272"/>
                </a:lnTo>
                <a:lnTo>
                  <a:pt x="2869746" y="2228864"/>
                </a:lnTo>
                <a:cubicBezTo>
                  <a:pt x="2756245" y="2222362"/>
                  <a:pt x="2652606" y="2214815"/>
                  <a:pt x="2560997" y="2206398"/>
                </a:cubicBezTo>
                <a:lnTo>
                  <a:pt x="2499991" y="2200085"/>
                </a:lnTo>
                <a:lnTo>
                  <a:pt x="2425902" y="2191493"/>
                </a:lnTo>
                <a:lnTo>
                  <a:pt x="2409937" y="2190088"/>
                </a:lnTo>
                <a:lnTo>
                  <a:pt x="2324406" y="2178708"/>
                </a:lnTo>
                <a:cubicBezTo>
                  <a:pt x="2193611" y="2158739"/>
                  <a:pt x="2119571" y="2135984"/>
                  <a:pt x="2119571" y="2111836"/>
                </a:cubicBezTo>
                <a:cubicBezTo>
                  <a:pt x="2119571" y="2067255"/>
                  <a:pt x="2371924" y="2027422"/>
                  <a:pt x="2767838" y="2001101"/>
                </a:cubicBezTo>
                <a:lnTo>
                  <a:pt x="2807694" y="1998700"/>
                </a:lnTo>
                <a:lnTo>
                  <a:pt x="2788236" y="1997614"/>
                </a:lnTo>
                <a:lnTo>
                  <a:pt x="2895043" y="1985477"/>
                </a:lnTo>
                <a:cubicBezTo>
                  <a:pt x="3106712" y="1958855"/>
                  <a:pt x="3230307" y="1926762"/>
                  <a:pt x="3230307" y="1892216"/>
                </a:cubicBezTo>
                <a:cubicBezTo>
                  <a:pt x="3230307" y="1843095"/>
                  <a:pt x="2980432" y="1798934"/>
                  <a:pt x="2582797" y="1768408"/>
                </a:cubicBezTo>
                <a:lnTo>
                  <a:pt x="2561336" y="1766870"/>
                </a:lnTo>
                <a:lnTo>
                  <a:pt x="2618156" y="1768807"/>
                </a:lnTo>
                <a:lnTo>
                  <a:pt x="2526924" y="1764403"/>
                </a:lnTo>
                <a:lnTo>
                  <a:pt x="2480367" y="1761066"/>
                </a:lnTo>
                <a:cubicBezTo>
                  <a:pt x="2445238" y="1758717"/>
                  <a:pt x="2409140" y="1756467"/>
                  <a:pt x="2372136" y="1754322"/>
                </a:cubicBezTo>
                <a:lnTo>
                  <a:pt x="2365156" y="1753947"/>
                </a:lnTo>
                <a:lnTo>
                  <a:pt x="2364233" y="1753883"/>
                </a:lnTo>
                <a:cubicBezTo>
                  <a:pt x="2003394" y="1727621"/>
                  <a:pt x="1776640" y="1689629"/>
                  <a:pt x="1776640" y="1647370"/>
                </a:cubicBezTo>
                <a:cubicBezTo>
                  <a:pt x="1776640" y="1602789"/>
                  <a:pt x="2028996" y="1562956"/>
                  <a:pt x="2424909" y="1536635"/>
                </a:cubicBezTo>
                <a:lnTo>
                  <a:pt x="2464763" y="1534234"/>
                </a:lnTo>
                <a:lnTo>
                  <a:pt x="2445308" y="1533148"/>
                </a:lnTo>
                <a:lnTo>
                  <a:pt x="2552114" y="1521011"/>
                </a:lnTo>
                <a:cubicBezTo>
                  <a:pt x="2763783" y="1494389"/>
                  <a:pt x="2887379" y="1462296"/>
                  <a:pt x="2887379" y="1427750"/>
                </a:cubicBezTo>
                <a:cubicBezTo>
                  <a:pt x="2887379" y="1362256"/>
                  <a:pt x="2443155" y="1305578"/>
                  <a:pt x="1796759" y="1278284"/>
                </a:cubicBezTo>
                <a:close/>
                <a:moveTo>
                  <a:pt x="4627223" y="0"/>
                </a:moveTo>
                <a:cubicBezTo>
                  <a:pt x="4627223" y="2040227"/>
                  <a:pt x="4627222" y="4080452"/>
                  <a:pt x="4627222" y="6120679"/>
                </a:cubicBezTo>
                <a:cubicBezTo>
                  <a:pt x="2610655" y="6039565"/>
                  <a:pt x="1651447" y="5882405"/>
                  <a:pt x="280180" y="5506617"/>
                </a:cubicBezTo>
                <a:lnTo>
                  <a:pt x="0" y="5428505"/>
                </a:lnTo>
                <a:lnTo>
                  <a:pt x="0" y="677755"/>
                </a:lnTo>
                <a:lnTo>
                  <a:pt x="340045" y="584382"/>
                </a:lnTo>
                <a:cubicBezTo>
                  <a:pt x="1979022" y="145611"/>
                  <a:pt x="2743343" y="117166"/>
                  <a:pt x="4627223" y="0"/>
                </a:cubicBezTo>
                <a:close/>
              </a:path>
            </a:pathLst>
          </a:custGeom>
          <a:gradFill flip="none" rotWithShape="1">
            <a:gsLst>
              <a:gs pos="12083">
                <a:schemeClr val="accent6">
                  <a:lumMod val="0"/>
                  <a:lumOff val="100000"/>
                  <a:alpha val="67000"/>
                </a:schemeClr>
              </a:gs>
              <a:gs pos="89000">
                <a:srgbClr val="4C0000">
                  <a:alpha val="37000"/>
                </a:srgbClr>
              </a:gs>
              <a:gs pos="100000">
                <a:schemeClr val="accent6">
                  <a:lumMod val="20000"/>
                  <a:lumOff val="80000"/>
                  <a:alpha val="65000"/>
                </a:schemeClr>
              </a:gs>
              <a:gs pos="74000">
                <a:schemeClr val="accent6">
                  <a:lumMod val="60000"/>
                  <a:lumOff val="40000"/>
                  <a:alpha val="60000"/>
                </a:schemeClr>
              </a:gs>
            </a:gsLst>
            <a:lin ang="10800000" scaled="1"/>
            <a:tileRect/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323850" h="698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/>
          </a:p>
        </p:txBody>
      </p:sp>
      <p:sp>
        <p:nvSpPr>
          <p:cNvPr id="6" name="Forma libre 11"/>
          <p:cNvSpPr/>
          <p:nvPr/>
        </p:nvSpPr>
        <p:spPr>
          <a:xfrm flipH="1">
            <a:off x="4585913" y="0"/>
            <a:ext cx="4571999" cy="5143500"/>
          </a:xfrm>
          <a:custGeom>
            <a:avLst/>
            <a:gdLst>
              <a:gd name="connsiteX0" fmla="*/ 1666122 w 4627223"/>
              <a:gd name="connsiteY0" fmla="*/ 1273832 h 6120679"/>
              <a:gd name="connsiteX1" fmla="*/ 1757463 w 4627223"/>
              <a:gd name="connsiteY1" fmla="*/ 1278240 h 6120679"/>
              <a:gd name="connsiteX2" fmla="*/ 2507640 w 4627223"/>
              <a:gd name="connsiteY2" fmla="*/ 1395269 h 6120679"/>
              <a:gd name="connsiteX3" fmla="*/ 1859371 w 4627223"/>
              <a:gd name="connsiteY3" fmla="*/ 1506003 h 6120679"/>
              <a:gd name="connsiteX4" fmla="*/ 1819515 w 4627223"/>
              <a:gd name="connsiteY4" fmla="*/ 1508404 h 6120679"/>
              <a:gd name="connsiteX5" fmla="*/ 1838973 w 4627223"/>
              <a:gd name="connsiteY5" fmla="*/ 1509490 h 6120679"/>
              <a:gd name="connsiteX6" fmla="*/ 1732166 w 4627223"/>
              <a:gd name="connsiteY6" fmla="*/ 1521627 h 6120679"/>
              <a:gd name="connsiteX7" fmla="*/ 1396902 w 4627223"/>
              <a:gd name="connsiteY7" fmla="*/ 1614888 h 6120679"/>
              <a:gd name="connsiteX8" fmla="*/ 2044412 w 4627223"/>
              <a:gd name="connsiteY8" fmla="*/ 1738695 h 6120679"/>
              <a:gd name="connsiteX9" fmla="*/ 2065873 w 4627223"/>
              <a:gd name="connsiteY9" fmla="*/ 1740234 h 6120679"/>
              <a:gd name="connsiteX10" fmla="*/ 2009053 w 4627223"/>
              <a:gd name="connsiteY10" fmla="*/ 1738297 h 6120679"/>
              <a:gd name="connsiteX11" fmla="*/ 2100285 w 4627223"/>
              <a:gd name="connsiteY11" fmla="*/ 1742701 h 6120679"/>
              <a:gd name="connsiteX12" fmla="*/ 2146842 w 4627223"/>
              <a:gd name="connsiteY12" fmla="*/ 1746038 h 6120679"/>
              <a:gd name="connsiteX13" fmla="*/ 2255073 w 4627223"/>
              <a:gd name="connsiteY13" fmla="*/ 1752782 h 6120679"/>
              <a:gd name="connsiteX14" fmla="*/ 2262053 w 4627223"/>
              <a:gd name="connsiteY14" fmla="*/ 1753158 h 6120679"/>
              <a:gd name="connsiteX15" fmla="*/ 2262976 w 4627223"/>
              <a:gd name="connsiteY15" fmla="*/ 1753221 h 6120679"/>
              <a:gd name="connsiteX16" fmla="*/ 2850569 w 4627223"/>
              <a:gd name="connsiteY16" fmla="*/ 1859734 h 6120679"/>
              <a:gd name="connsiteX17" fmla="*/ 2202300 w 4627223"/>
              <a:gd name="connsiteY17" fmla="*/ 1970469 h 6120679"/>
              <a:gd name="connsiteX18" fmla="*/ 2162446 w 4627223"/>
              <a:gd name="connsiteY18" fmla="*/ 1972870 h 6120679"/>
              <a:gd name="connsiteX19" fmla="*/ 2181901 w 4627223"/>
              <a:gd name="connsiteY19" fmla="*/ 1973956 h 6120679"/>
              <a:gd name="connsiteX20" fmla="*/ 2075095 w 4627223"/>
              <a:gd name="connsiteY20" fmla="*/ 1986093 h 6120679"/>
              <a:gd name="connsiteX21" fmla="*/ 1739830 w 4627223"/>
              <a:gd name="connsiteY21" fmla="*/ 2079354 h 6120679"/>
              <a:gd name="connsiteX22" fmla="*/ 1914472 w 4627223"/>
              <a:gd name="connsiteY22" fmla="*/ 2148231 h 6120679"/>
              <a:gd name="connsiteX23" fmla="*/ 1980528 w 4627223"/>
              <a:gd name="connsiteY23" fmla="*/ 2158624 h 6120679"/>
              <a:gd name="connsiteX24" fmla="*/ 1796763 w 4627223"/>
              <a:gd name="connsiteY24" fmla="*/ 2149475 h 6120679"/>
              <a:gd name="connsiteX25" fmla="*/ 1666127 w 4627223"/>
              <a:gd name="connsiteY25" fmla="*/ 2145023 h 6120679"/>
              <a:gd name="connsiteX26" fmla="*/ 1757467 w 4627223"/>
              <a:gd name="connsiteY26" fmla="*/ 2149431 h 6120679"/>
              <a:gd name="connsiteX27" fmla="*/ 2066216 w 4627223"/>
              <a:gd name="connsiteY27" fmla="*/ 2171898 h 6120679"/>
              <a:gd name="connsiteX28" fmla="*/ 2127222 w 4627223"/>
              <a:gd name="connsiteY28" fmla="*/ 2178210 h 6120679"/>
              <a:gd name="connsiteX29" fmla="*/ 2201312 w 4627223"/>
              <a:gd name="connsiteY29" fmla="*/ 2186803 h 6120679"/>
              <a:gd name="connsiteX30" fmla="*/ 2217277 w 4627223"/>
              <a:gd name="connsiteY30" fmla="*/ 2188207 h 6120679"/>
              <a:gd name="connsiteX31" fmla="*/ 2302810 w 4627223"/>
              <a:gd name="connsiteY31" fmla="*/ 2199588 h 6120679"/>
              <a:gd name="connsiteX32" fmla="*/ 2507645 w 4627223"/>
              <a:gd name="connsiteY32" fmla="*/ 2266460 h 6120679"/>
              <a:gd name="connsiteX33" fmla="*/ 1859376 w 4627223"/>
              <a:gd name="connsiteY33" fmla="*/ 2377194 h 6120679"/>
              <a:gd name="connsiteX34" fmla="*/ 1819520 w 4627223"/>
              <a:gd name="connsiteY34" fmla="*/ 2379595 h 6120679"/>
              <a:gd name="connsiteX35" fmla="*/ 1838977 w 4627223"/>
              <a:gd name="connsiteY35" fmla="*/ 2380681 h 6120679"/>
              <a:gd name="connsiteX36" fmla="*/ 1732170 w 4627223"/>
              <a:gd name="connsiteY36" fmla="*/ 2392818 h 6120679"/>
              <a:gd name="connsiteX37" fmla="*/ 1396906 w 4627223"/>
              <a:gd name="connsiteY37" fmla="*/ 2486080 h 6120679"/>
              <a:gd name="connsiteX38" fmla="*/ 2044417 w 4627223"/>
              <a:gd name="connsiteY38" fmla="*/ 2609887 h 6120679"/>
              <a:gd name="connsiteX39" fmla="*/ 2065878 w 4627223"/>
              <a:gd name="connsiteY39" fmla="*/ 2611425 h 6120679"/>
              <a:gd name="connsiteX40" fmla="*/ 2009057 w 4627223"/>
              <a:gd name="connsiteY40" fmla="*/ 2609489 h 6120679"/>
              <a:gd name="connsiteX41" fmla="*/ 2100290 w 4627223"/>
              <a:gd name="connsiteY41" fmla="*/ 2613892 h 6120679"/>
              <a:gd name="connsiteX42" fmla="*/ 2146847 w 4627223"/>
              <a:gd name="connsiteY42" fmla="*/ 2617229 h 6120679"/>
              <a:gd name="connsiteX43" fmla="*/ 2255077 w 4627223"/>
              <a:gd name="connsiteY43" fmla="*/ 2623973 h 6120679"/>
              <a:gd name="connsiteX44" fmla="*/ 2262058 w 4627223"/>
              <a:gd name="connsiteY44" fmla="*/ 2624349 h 6120679"/>
              <a:gd name="connsiteX45" fmla="*/ 2262981 w 4627223"/>
              <a:gd name="connsiteY45" fmla="*/ 2624412 h 6120679"/>
              <a:gd name="connsiteX46" fmla="*/ 2850573 w 4627223"/>
              <a:gd name="connsiteY46" fmla="*/ 2730925 h 6120679"/>
              <a:gd name="connsiteX47" fmla="*/ 2202304 w 4627223"/>
              <a:gd name="connsiteY47" fmla="*/ 2841660 h 6120679"/>
              <a:gd name="connsiteX48" fmla="*/ 2162451 w 4627223"/>
              <a:gd name="connsiteY48" fmla="*/ 2844061 h 6120679"/>
              <a:gd name="connsiteX49" fmla="*/ 2181906 w 4627223"/>
              <a:gd name="connsiteY49" fmla="*/ 2845147 h 6120679"/>
              <a:gd name="connsiteX50" fmla="*/ 2075099 w 4627223"/>
              <a:gd name="connsiteY50" fmla="*/ 2857284 h 6120679"/>
              <a:gd name="connsiteX51" fmla="*/ 1739835 w 4627223"/>
              <a:gd name="connsiteY51" fmla="*/ 2950545 h 6120679"/>
              <a:gd name="connsiteX52" fmla="*/ 1914477 w 4627223"/>
              <a:gd name="connsiteY52" fmla="*/ 3019422 h 6120679"/>
              <a:gd name="connsiteX53" fmla="*/ 1980534 w 4627223"/>
              <a:gd name="connsiteY53" fmla="*/ 3029815 h 6120679"/>
              <a:gd name="connsiteX54" fmla="*/ 1796768 w 4627223"/>
              <a:gd name="connsiteY54" fmla="*/ 3020666 h 6120679"/>
              <a:gd name="connsiteX55" fmla="*/ 1666131 w 4627223"/>
              <a:gd name="connsiteY55" fmla="*/ 3016214 h 6120679"/>
              <a:gd name="connsiteX56" fmla="*/ 1757472 w 4627223"/>
              <a:gd name="connsiteY56" fmla="*/ 3020622 h 6120679"/>
              <a:gd name="connsiteX57" fmla="*/ 2066221 w 4627223"/>
              <a:gd name="connsiteY57" fmla="*/ 3043089 h 6120679"/>
              <a:gd name="connsiteX58" fmla="*/ 2127227 w 4627223"/>
              <a:gd name="connsiteY58" fmla="*/ 3049401 h 6120679"/>
              <a:gd name="connsiteX59" fmla="*/ 2201316 w 4627223"/>
              <a:gd name="connsiteY59" fmla="*/ 3057994 h 6120679"/>
              <a:gd name="connsiteX60" fmla="*/ 2217281 w 4627223"/>
              <a:gd name="connsiteY60" fmla="*/ 3059398 h 6120679"/>
              <a:gd name="connsiteX61" fmla="*/ 2302814 w 4627223"/>
              <a:gd name="connsiteY61" fmla="*/ 3070779 h 6120679"/>
              <a:gd name="connsiteX62" fmla="*/ 2507649 w 4627223"/>
              <a:gd name="connsiteY62" fmla="*/ 3137651 h 6120679"/>
              <a:gd name="connsiteX63" fmla="*/ 1859380 w 4627223"/>
              <a:gd name="connsiteY63" fmla="*/ 3248386 h 6120679"/>
              <a:gd name="connsiteX64" fmla="*/ 1819524 w 4627223"/>
              <a:gd name="connsiteY64" fmla="*/ 3250786 h 6120679"/>
              <a:gd name="connsiteX65" fmla="*/ 1838982 w 4627223"/>
              <a:gd name="connsiteY65" fmla="*/ 3251872 h 6120679"/>
              <a:gd name="connsiteX66" fmla="*/ 1732175 w 4627223"/>
              <a:gd name="connsiteY66" fmla="*/ 3264009 h 6120679"/>
              <a:gd name="connsiteX67" fmla="*/ 1396911 w 4627223"/>
              <a:gd name="connsiteY67" fmla="*/ 3357271 h 6120679"/>
              <a:gd name="connsiteX68" fmla="*/ 2044421 w 4627223"/>
              <a:gd name="connsiteY68" fmla="*/ 3481078 h 6120679"/>
              <a:gd name="connsiteX69" fmla="*/ 2065882 w 4627223"/>
              <a:gd name="connsiteY69" fmla="*/ 3482616 h 6120679"/>
              <a:gd name="connsiteX70" fmla="*/ 2009062 w 4627223"/>
              <a:gd name="connsiteY70" fmla="*/ 3480680 h 6120679"/>
              <a:gd name="connsiteX71" fmla="*/ 2100294 w 4627223"/>
              <a:gd name="connsiteY71" fmla="*/ 3485083 h 6120679"/>
              <a:gd name="connsiteX72" fmla="*/ 2146851 w 4627223"/>
              <a:gd name="connsiteY72" fmla="*/ 3488420 h 6120679"/>
              <a:gd name="connsiteX73" fmla="*/ 2255082 w 4627223"/>
              <a:gd name="connsiteY73" fmla="*/ 3495164 h 6120679"/>
              <a:gd name="connsiteX74" fmla="*/ 2262062 w 4627223"/>
              <a:gd name="connsiteY74" fmla="*/ 3495540 h 6120679"/>
              <a:gd name="connsiteX75" fmla="*/ 2262985 w 4627223"/>
              <a:gd name="connsiteY75" fmla="*/ 3495603 h 6120679"/>
              <a:gd name="connsiteX76" fmla="*/ 2850578 w 4627223"/>
              <a:gd name="connsiteY76" fmla="*/ 3602116 h 6120679"/>
              <a:gd name="connsiteX77" fmla="*/ 2202309 w 4627223"/>
              <a:gd name="connsiteY77" fmla="*/ 3712851 h 6120679"/>
              <a:gd name="connsiteX78" fmla="*/ 2162455 w 4627223"/>
              <a:gd name="connsiteY78" fmla="*/ 3715252 h 6120679"/>
              <a:gd name="connsiteX79" fmla="*/ 2181910 w 4627223"/>
              <a:gd name="connsiteY79" fmla="*/ 3716338 h 6120679"/>
              <a:gd name="connsiteX80" fmla="*/ 2075103 w 4627223"/>
              <a:gd name="connsiteY80" fmla="*/ 3728475 h 6120679"/>
              <a:gd name="connsiteX81" fmla="*/ 1739839 w 4627223"/>
              <a:gd name="connsiteY81" fmla="*/ 3821737 h 6120679"/>
              <a:gd name="connsiteX82" fmla="*/ 1914482 w 4627223"/>
              <a:gd name="connsiteY82" fmla="*/ 3890613 h 6120679"/>
              <a:gd name="connsiteX83" fmla="*/ 1980539 w 4627223"/>
              <a:gd name="connsiteY83" fmla="*/ 3901006 h 6120679"/>
              <a:gd name="connsiteX84" fmla="*/ 1796770 w 4627223"/>
              <a:gd name="connsiteY84" fmla="*/ 3891857 h 6120679"/>
              <a:gd name="connsiteX85" fmla="*/ 1666133 w 4627223"/>
              <a:gd name="connsiteY85" fmla="*/ 3887405 h 6120679"/>
              <a:gd name="connsiteX86" fmla="*/ 1757474 w 4627223"/>
              <a:gd name="connsiteY86" fmla="*/ 3891813 h 6120679"/>
              <a:gd name="connsiteX87" fmla="*/ 2066223 w 4627223"/>
              <a:gd name="connsiteY87" fmla="*/ 3914280 h 6120679"/>
              <a:gd name="connsiteX88" fmla="*/ 2127251 w 4627223"/>
              <a:gd name="connsiteY88" fmla="*/ 3920594 h 6120679"/>
              <a:gd name="connsiteX89" fmla="*/ 2201321 w 4627223"/>
              <a:gd name="connsiteY89" fmla="*/ 3929185 h 6120679"/>
              <a:gd name="connsiteX90" fmla="*/ 2217279 w 4627223"/>
              <a:gd name="connsiteY90" fmla="*/ 3930588 h 6120679"/>
              <a:gd name="connsiteX91" fmla="*/ 2302814 w 4627223"/>
              <a:gd name="connsiteY91" fmla="*/ 3941970 h 6120679"/>
              <a:gd name="connsiteX92" fmla="*/ 2507649 w 4627223"/>
              <a:gd name="connsiteY92" fmla="*/ 4008842 h 6120679"/>
              <a:gd name="connsiteX93" fmla="*/ 1859383 w 4627223"/>
              <a:gd name="connsiteY93" fmla="*/ 4119577 h 6120679"/>
              <a:gd name="connsiteX94" fmla="*/ 1819526 w 4627223"/>
              <a:gd name="connsiteY94" fmla="*/ 4121977 h 6120679"/>
              <a:gd name="connsiteX95" fmla="*/ 1838984 w 4627223"/>
              <a:gd name="connsiteY95" fmla="*/ 4123063 h 6120679"/>
              <a:gd name="connsiteX96" fmla="*/ 1732177 w 4627223"/>
              <a:gd name="connsiteY96" fmla="*/ 4135200 h 6120679"/>
              <a:gd name="connsiteX97" fmla="*/ 1396913 w 4627223"/>
              <a:gd name="connsiteY97" fmla="*/ 4228462 h 6120679"/>
              <a:gd name="connsiteX98" fmla="*/ 2044424 w 4627223"/>
              <a:gd name="connsiteY98" fmla="*/ 4352269 h 6120679"/>
              <a:gd name="connsiteX99" fmla="*/ 2065885 w 4627223"/>
              <a:gd name="connsiteY99" fmla="*/ 4353807 h 6120679"/>
              <a:gd name="connsiteX100" fmla="*/ 2009064 w 4627223"/>
              <a:gd name="connsiteY100" fmla="*/ 4351871 h 6120679"/>
              <a:gd name="connsiteX101" fmla="*/ 2100297 w 4627223"/>
              <a:gd name="connsiteY101" fmla="*/ 4356274 h 6120679"/>
              <a:gd name="connsiteX102" fmla="*/ 2146853 w 4627223"/>
              <a:gd name="connsiteY102" fmla="*/ 4359611 h 6120679"/>
              <a:gd name="connsiteX103" fmla="*/ 2255084 w 4627223"/>
              <a:gd name="connsiteY103" fmla="*/ 4366355 h 6120679"/>
              <a:gd name="connsiteX104" fmla="*/ 2262065 w 4627223"/>
              <a:gd name="connsiteY104" fmla="*/ 4366731 h 6120679"/>
              <a:gd name="connsiteX105" fmla="*/ 2262987 w 4627223"/>
              <a:gd name="connsiteY105" fmla="*/ 4366794 h 6120679"/>
              <a:gd name="connsiteX106" fmla="*/ 2850580 w 4627223"/>
              <a:gd name="connsiteY106" fmla="*/ 4473308 h 6120679"/>
              <a:gd name="connsiteX107" fmla="*/ 2202311 w 4627223"/>
              <a:gd name="connsiteY107" fmla="*/ 4584042 h 6120679"/>
              <a:gd name="connsiteX108" fmla="*/ 2162457 w 4627223"/>
              <a:gd name="connsiteY108" fmla="*/ 4586443 h 6120679"/>
              <a:gd name="connsiteX109" fmla="*/ 2181913 w 4627223"/>
              <a:gd name="connsiteY109" fmla="*/ 4587529 h 6120679"/>
              <a:gd name="connsiteX110" fmla="*/ 2075106 w 4627223"/>
              <a:gd name="connsiteY110" fmla="*/ 4599666 h 6120679"/>
              <a:gd name="connsiteX111" fmla="*/ 1739841 w 4627223"/>
              <a:gd name="connsiteY111" fmla="*/ 4692928 h 6120679"/>
              <a:gd name="connsiteX112" fmla="*/ 2830461 w 4627223"/>
              <a:gd name="connsiteY112" fmla="*/ 4842394 h 6120679"/>
              <a:gd name="connsiteX113" fmla="*/ 2961098 w 4627223"/>
              <a:gd name="connsiteY113" fmla="*/ 4846846 h 6120679"/>
              <a:gd name="connsiteX114" fmla="*/ 2869758 w 4627223"/>
              <a:gd name="connsiteY114" fmla="*/ 4842437 h 6120679"/>
              <a:gd name="connsiteX115" fmla="*/ 2119580 w 4627223"/>
              <a:gd name="connsiteY115" fmla="*/ 4725409 h 6120679"/>
              <a:gd name="connsiteX116" fmla="*/ 2767849 w 4627223"/>
              <a:gd name="connsiteY116" fmla="*/ 4614674 h 6120679"/>
              <a:gd name="connsiteX117" fmla="*/ 2807705 w 4627223"/>
              <a:gd name="connsiteY117" fmla="*/ 4612273 h 6120679"/>
              <a:gd name="connsiteX118" fmla="*/ 2788247 w 4627223"/>
              <a:gd name="connsiteY118" fmla="*/ 4611187 h 6120679"/>
              <a:gd name="connsiteX119" fmla="*/ 2895054 w 4627223"/>
              <a:gd name="connsiteY119" fmla="*/ 4599051 h 6120679"/>
              <a:gd name="connsiteX120" fmla="*/ 3230319 w 4627223"/>
              <a:gd name="connsiteY120" fmla="*/ 4505789 h 6120679"/>
              <a:gd name="connsiteX121" fmla="*/ 2582808 w 4627223"/>
              <a:gd name="connsiteY121" fmla="*/ 4381982 h 6120679"/>
              <a:gd name="connsiteX122" fmla="*/ 2561347 w 4627223"/>
              <a:gd name="connsiteY122" fmla="*/ 4380444 h 6120679"/>
              <a:gd name="connsiteX123" fmla="*/ 2618167 w 4627223"/>
              <a:gd name="connsiteY123" fmla="*/ 4382380 h 6120679"/>
              <a:gd name="connsiteX124" fmla="*/ 2526935 w 4627223"/>
              <a:gd name="connsiteY124" fmla="*/ 4377977 h 6120679"/>
              <a:gd name="connsiteX125" fmla="*/ 2480378 w 4627223"/>
              <a:gd name="connsiteY125" fmla="*/ 4374640 h 6120679"/>
              <a:gd name="connsiteX126" fmla="*/ 2372148 w 4627223"/>
              <a:gd name="connsiteY126" fmla="*/ 4367896 h 6120679"/>
              <a:gd name="connsiteX127" fmla="*/ 2365167 w 4627223"/>
              <a:gd name="connsiteY127" fmla="*/ 4367520 h 6120679"/>
              <a:gd name="connsiteX128" fmla="*/ 2364244 w 4627223"/>
              <a:gd name="connsiteY128" fmla="*/ 4367457 h 6120679"/>
              <a:gd name="connsiteX129" fmla="*/ 1776652 w 4627223"/>
              <a:gd name="connsiteY129" fmla="*/ 4260943 h 6120679"/>
              <a:gd name="connsiteX130" fmla="*/ 2424920 w 4627223"/>
              <a:gd name="connsiteY130" fmla="*/ 4150208 h 6120679"/>
              <a:gd name="connsiteX131" fmla="*/ 2464774 w 4627223"/>
              <a:gd name="connsiteY131" fmla="*/ 4147808 h 6120679"/>
              <a:gd name="connsiteX132" fmla="*/ 2445319 w 4627223"/>
              <a:gd name="connsiteY132" fmla="*/ 4146722 h 6120679"/>
              <a:gd name="connsiteX133" fmla="*/ 2552126 w 4627223"/>
              <a:gd name="connsiteY133" fmla="*/ 4134585 h 6120679"/>
              <a:gd name="connsiteX134" fmla="*/ 2887390 w 4627223"/>
              <a:gd name="connsiteY134" fmla="*/ 4041323 h 6120679"/>
              <a:gd name="connsiteX135" fmla="*/ 2712746 w 4627223"/>
              <a:gd name="connsiteY135" fmla="*/ 3972446 h 6120679"/>
              <a:gd name="connsiteX136" fmla="*/ 2646690 w 4627223"/>
              <a:gd name="connsiteY136" fmla="*/ 3962053 h 6120679"/>
              <a:gd name="connsiteX137" fmla="*/ 2830459 w 4627223"/>
              <a:gd name="connsiteY137" fmla="*/ 3971202 h 6120679"/>
              <a:gd name="connsiteX138" fmla="*/ 2961096 w 4627223"/>
              <a:gd name="connsiteY138" fmla="*/ 3975655 h 6120679"/>
              <a:gd name="connsiteX139" fmla="*/ 2869755 w 4627223"/>
              <a:gd name="connsiteY139" fmla="*/ 3971246 h 6120679"/>
              <a:gd name="connsiteX140" fmla="*/ 2561006 w 4627223"/>
              <a:gd name="connsiteY140" fmla="*/ 3948780 h 6120679"/>
              <a:gd name="connsiteX141" fmla="*/ 2499978 w 4627223"/>
              <a:gd name="connsiteY141" fmla="*/ 3942465 h 6120679"/>
              <a:gd name="connsiteX142" fmla="*/ 2425909 w 4627223"/>
              <a:gd name="connsiteY142" fmla="*/ 3933875 h 6120679"/>
              <a:gd name="connsiteX143" fmla="*/ 2409950 w 4627223"/>
              <a:gd name="connsiteY143" fmla="*/ 3932472 h 6120679"/>
              <a:gd name="connsiteX144" fmla="*/ 2324415 w 4627223"/>
              <a:gd name="connsiteY144" fmla="*/ 3921090 h 6120679"/>
              <a:gd name="connsiteX145" fmla="*/ 2119580 w 4627223"/>
              <a:gd name="connsiteY145" fmla="*/ 3854218 h 6120679"/>
              <a:gd name="connsiteX146" fmla="*/ 2767847 w 4627223"/>
              <a:gd name="connsiteY146" fmla="*/ 3743483 h 6120679"/>
              <a:gd name="connsiteX147" fmla="*/ 2807703 w 4627223"/>
              <a:gd name="connsiteY147" fmla="*/ 3741082 h 6120679"/>
              <a:gd name="connsiteX148" fmla="*/ 2788245 w 4627223"/>
              <a:gd name="connsiteY148" fmla="*/ 3739996 h 6120679"/>
              <a:gd name="connsiteX149" fmla="*/ 2895052 w 4627223"/>
              <a:gd name="connsiteY149" fmla="*/ 3727859 h 6120679"/>
              <a:gd name="connsiteX150" fmla="*/ 3230316 w 4627223"/>
              <a:gd name="connsiteY150" fmla="*/ 3634598 h 6120679"/>
              <a:gd name="connsiteX151" fmla="*/ 2582806 w 4627223"/>
              <a:gd name="connsiteY151" fmla="*/ 3510791 h 6120679"/>
              <a:gd name="connsiteX152" fmla="*/ 2561345 w 4627223"/>
              <a:gd name="connsiteY152" fmla="*/ 3509252 h 6120679"/>
              <a:gd name="connsiteX153" fmla="*/ 2618165 w 4627223"/>
              <a:gd name="connsiteY153" fmla="*/ 3511189 h 6120679"/>
              <a:gd name="connsiteX154" fmla="*/ 2526933 w 4627223"/>
              <a:gd name="connsiteY154" fmla="*/ 3506785 h 6120679"/>
              <a:gd name="connsiteX155" fmla="*/ 2480376 w 4627223"/>
              <a:gd name="connsiteY155" fmla="*/ 3503448 h 6120679"/>
              <a:gd name="connsiteX156" fmla="*/ 2372145 w 4627223"/>
              <a:gd name="connsiteY156" fmla="*/ 3496704 h 6120679"/>
              <a:gd name="connsiteX157" fmla="*/ 2365165 w 4627223"/>
              <a:gd name="connsiteY157" fmla="*/ 3496329 h 6120679"/>
              <a:gd name="connsiteX158" fmla="*/ 2364242 w 4627223"/>
              <a:gd name="connsiteY158" fmla="*/ 3496265 h 6120679"/>
              <a:gd name="connsiteX159" fmla="*/ 1776649 w 4627223"/>
              <a:gd name="connsiteY159" fmla="*/ 3389752 h 6120679"/>
              <a:gd name="connsiteX160" fmla="*/ 2424918 w 4627223"/>
              <a:gd name="connsiteY160" fmla="*/ 3279017 h 6120679"/>
              <a:gd name="connsiteX161" fmla="*/ 2464772 w 4627223"/>
              <a:gd name="connsiteY161" fmla="*/ 3276617 h 6120679"/>
              <a:gd name="connsiteX162" fmla="*/ 2445317 w 4627223"/>
              <a:gd name="connsiteY162" fmla="*/ 3275530 h 6120679"/>
              <a:gd name="connsiteX163" fmla="*/ 2552123 w 4627223"/>
              <a:gd name="connsiteY163" fmla="*/ 3263394 h 6120679"/>
              <a:gd name="connsiteX164" fmla="*/ 2887388 w 4627223"/>
              <a:gd name="connsiteY164" fmla="*/ 3170132 h 6120679"/>
              <a:gd name="connsiteX165" fmla="*/ 2712746 w 4627223"/>
              <a:gd name="connsiteY165" fmla="*/ 3101255 h 6120679"/>
              <a:gd name="connsiteX166" fmla="*/ 2646688 w 4627223"/>
              <a:gd name="connsiteY166" fmla="*/ 3090863 h 6120679"/>
              <a:gd name="connsiteX167" fmla="*/ 2830454 w 4627223"/>
              <a:gd name="connsiteY167" fmla="*/ 3100011 h 6120679"/>
              <a:gd name="connsiteX168" fmla="*/ 2961091 w 4627223"/>
              <a:gd name="connsiteY168" fmla="*/ 3104464 h 6120679"/>
              <a:gd name="connsiteX169" fmla="*/ 2869751 w 4627223"/>
              <a:gd name="connsiteY169" fmla="*/ 3100055 h 6120679"/>
              <a:gd name="connsiteX170" fmla="*/ 2561002 w 4627223"/>
              <a:gd name="connsiteY170" fmla="*/ 3077589 h 6120679"/>
              <a:gd name="connsiteX171" fmla="*/ 2499996 w 4627223"/>
              <a:gd name="connsiteY171" fmla="*/ 3071276 h 6120679"/>
              <a:gd name="connsiteX172" fmla="*/ 2425906 w 4627223"/>
              <a:gd name="connsiteY172" fmla="*/ 3062684 h 6120679"/>
              <a:gd name="connsiteX173" fmla="*/ 2409941 w 4627223"/>
              <a:gd name="connsiteY173" fmla="*/ 3061280 h 6120679"/>
              <a:gd name="connsiteX174" fmla="*/ 2324411 w 4627223"/>
              <a:gd name="connsiteY174" fmla="*/ 3049899 h 6120679"/>
              <a:gd name="connsiteX175" fmla="*/ 2119576 w 4627223"/>
              <a:gd name="connsiteY175" fmla="*/ 2983027 h 6120679"/>
              <a:gd name="connsiteX176" fmla="*/ 2767842 w 4627223"/>
              <a:gd name="connsiteY176" fmla="*/ 2872292 h 6120679"/>
              <a:gd name="connsiteX177" fmla="*/ 2807698 w 4627223"/>
              <a:gd name="connsiteY177" fmla="*/ 2869891 h 6120679"/>
              <a:gd name="connsiteX178" fmla="*/ 2788241 w 4627223"/>
              <a:gd name="connsiteY178" fmla="*/ 2868805 h 6120679"/>
              <a:gd name="connsiteX179" fmla="*/ 2895048 w 4627223"/>
              <a:gd name="connsiteY179" fmla="*/ 2856668 h 6120679"/>
              <a:gd name="connsiteX180" fmla="*/ 3230312 w 4627223"/>
              <a:gd name="connsiteY180" fmla="*/ 2763407 h 6120679"/>
              <a:gd name="connsiteX181" fmla="*/ 2582801 w 4627223"/>
              <a:gd name="connsiteY181" fmla="*/ 2639600 h 6120679"/>
              <a:gd name="connsiteX182" fmla="*/ 2561340 w 4627223"/>
              <a:gd name="connsiteY182" fmla="*/ 2638061 h 6120679"/>
              <a:gd name="connsiteX183" fmla="*/ 2618161 w 4627223"/>
              <a:gd name="connsiteY183" fmla="*/ 2639998 h 6120679"/>
              <a:gd name="connsiteX184" fmla="*/ 2526928 w 4627223"/>
              <a:gd name="connsiteY184" fmla="*/ 2635594 h 6120679"/>
              <a:gd name="connsiteX185" fmla="*/ 2480371 w 4627223"/>
              <a:gd name="connsiteY185" fmla="*/ 2632257 h 6120679"/>
              <a:gd name="connsiteX186" fmla="*/ 2372141 w 4627223"/>
              <a:gd name="connsiteY186" fmla="*/ 2625514 h 6120679"/>
              <a:gd name="connsiteX187" fmla="*/ 2365160 w 4627223"/>
              <a:gd name="connsiteY187" fmla="*/ 2625138 h 6120679"/>
              <a:gd name="connsiteX188" fmla="*/ 2364237 w 4627223"/>
              <a:gd name="connsiteY188" fmla="*/ 2625074 h 6120679"/>
              <a:gd name="connsiteX189" fmla="*/ 1776645 w 4627223"/>
              <a:gd name="connsiteY189" fmla="*/ 2518561 h 6120679"/>
              <a:gd name="connsiteX190" fmla="*/ 2424914 w 4627223"/>
              <a:gd name="connsiteY190" fmla="*/ 2407826 h 6120679"/>
              <a:gd name="connsiteX191" fmla="*/ 2464767 w 4627223"/>
              <a:gd name="connsiteY191" fmla="*/ 2405425 h 6120679"/>
              <a:gd name="connsiteX192" fmla="*/ 2445312 w 4627223"/>
              <a:gd name="connsiteY192" fmla="*/ 2404339 h 6120679"/>
              <a:gd name="connsiteX193" fmla="*/ 2552119 w 4627223"/>
              <a:gd name="connsiteY193" fmla="*/ 2392203 h 6120679"/>
              <a:gd name="connsiteX194" fmla="*/ 2887383 w 4627223"/>
              <a:gd name="connsiteY194" fmla="*/ 2298941 h 6120679"/>
              <a:gd name="connsiteX195" fmla="*/ 2712741 w 4627223"/>
              <a:gd name="connsiteY195" fmla="*/ 2230064 h 6120679"/>
              <a:gd name="connsiteX196" fmla="*/ 2646686 w 4627223"/>
              <a:gd name="connsiteY196" fmla="*/ 2219672 h 6120679"/>
              <a:gd name="connsiteX197" fmla="*/ 2830450 w 4627223"/>
              <a:gd name="connsiteY197" fmla="*/ 2228820 h 6120679"/>
              <a:gd name="connsiteX198" fmla="*/ 2961087 w 4627223"/>
              <a:gd name="connsiteY198" fmla="*/ 2233272 h 6120679"/>
              <a:gd name="connsiteX199" fmla="*/ 2869746 w 4627223"/>
              <a:gd name="connsiteY199" fmla="*/ 2228864 h 6120679"/>
              <a:gd name="connsiteX200" fmla="*/ 2560997 w 4627223"/>
              <a:gd name="connsiteY200" fmla="*/ 2206398 h 6120679"/>
              <a:gd name="connsiteX201" fmla="*/ 2499991 w 4627223"/>
              <a:gd name="connsiteY201" fmla="*/ 2200085 h 6120679"/>
              <a:gd name="connsiteX202" fmla="*/ 2425902 w 4627223"/>
              <a:gd name="connsiteY202" fmla="*/ 2191493 h 6120679"/>
              <a:gd name="connsiteX203" fmla="*/ 2409937 w 4627223"/>
              <a:gd name="connsiteY203" fmla="*/ 2190088 h 6120679"/>
              <a:gd name="connsiteX204" fmla="*/ 2324406 w 4627223"/>
              <a:gd name="connsiteY204" fmla="*/ 2178708 h 6120679"/>
              <a:gd name="connsiteX205" fmla="*/ 2119571 w 4627223"/>
              <a:gd name="connsiteY205" fmla="*/ 2111836 h 6120679"/>
              <a:gd name="connsiteX206" fmla="*/ 2767838 w 4627223"/>
              <a:gd name="connsiteY206" fmla="*/ 2001101 h 6120679"/>
              <a:gd name="connsiteX207" fmla="*/ 2807694 w 4627223"/>
              <a:gd name="connsiteY207" fmla="*/ 1998700 h 6120679"/>
              <a:gd name="connsiteX208" fmla="*/ 2788236 w 4627223"/>
              <a:gd name="connsiteY208" fmla="*/ 1997614 h 6120679"/>
              <a:gd name="connsiteX209" fmla="*/ 2895043 w 4627223"/>
              <a:gd name="connsiteY209" fmla="*/ 1985477 h 6120679"/>
              <a:gd name="connsiteX210" fmla="*/ 3230307 w 4627223"/>
              <a:gd name="connsiteY210" fmla="*/ 1892216 h 6120679"/>
              <a:gd name="connsiteX211" fmla="*/ 2582797 w 4627223"/>
              <a:gd name="connsiteY211" fmla="*/ 1768408 h 6120679"/>
              <a:gd name="connsiteX212" fmla="*/ 2561336 w 4627223"/>
              <a:gd name="connsiteY212" fmla="*/ 1766870 h 6120679"/>
              <a:gd name="connsiteX213" fmla="*/ 2618156 w 4627223"/>
              <a:gd name="connsiteY213" fmla="*/ 1768807 h 6120679"/>
              <a:gd name="connsiteX214" fmla="*/ 2526924 w 4627223"/>
              <a:gd name="connsiteY214" fmla="*/ 1764403 h 6120679"/>
              <a:gd name="connsiteX215" fmla="*/ 2480367 w 4627223"/>
              <a:gd name="connsiteY215" fmla="*/ 1761066 h 6120679"/>
              <a:gd name="connsiteX216" fmla="*/ 2372136 w 4627223"/>
              <a:gd name="connsiteY216" fmla="*/ 1754322 h 6120679"/>
              <a:gd name="connsiteX217" fmla="*/ 2365156 w 4627223"/>
              <a:gd name="connsiteY217" fmla="*/ 1753947 h 6120679"/>
              <a:gd name="connsiteX218" fmla="*/ 2364233 w 4627223"/>
              <a:gd name="connsiteY218" fmla="*/ 1753883 h 6120679"/>
              <a:gd name="connsiteX219" fmla="*/ 1776640 w 4627223"/>
              <a:gd name="connsiteY219" fmla="*/ 1647370 h 6120679"/>
              <a:gd name="connsiteX220" fmla="*/ 2424909 w 4627223"/>
              <a:gd name="connsiteY220" fmla="*/ 1536635 h 6120679"/>
              <a:gd name="connsiteX221" fmla="*/ 2464763 w 4627223"/>
              <a:gd name="connsiteY221" fmla="*/ 1534234 h 6120679"/>
              <a:gd name="connsiteX222" fmla="*/ 2445308 w 4627223"/>
              <a:gd name="connsiteY222" fmla="*/ 1533148 h 6120679"/>
              <a:gd name="connsiteX223" fmla="*/ 2552114 w 4627223"/>
              <a:gd name="connsiteY223" fmla="*/ 1521011 h 6120679"/>
              <a:gd name="connsiteX224" fmla="*/ 2887379 w 4627223"/>
              <a:gd name="connsiteY224" fmla="*/ 1427750 h 6120679"/>
              <a:gd name="connsiteX225" fmla="*/ 1796759 w 4627223"/>
              <a:gd name="connsiteY225" fmla="*/ 1278284 h 6120679"/>
              <a:gd name="connsiteX226" fmla="*/ 4627223 w 4627223"/>
              <a:gd name="connsiteY226" fmla="*/ 0 h 6120679"/>
              <a:gd name="connsiteX227" fmla="*/ 4627222 w 4627223"/>
              <a:gd name="connsiteY227" fmla="*/ 6120679 h 6120679"/>
              <a:gd name="connsiteX228" fmla="*/ 280180 w 4627223"/>
              <a:gd name="connsiteY228" fmla="*/ 5506617 h 6120679"/>
              <a:gd name="connsiteX229" fmla="*/ 0 w 4627223"/>
              <a:gd name="connsiteY229" fmla="*/ 5428505 h 6120679"/>
              <a:gd name="connsiteX230" fmla="*/ 0 w 4627223"/>
              <a:gd name="connsiteY230" fmla="*/ 677755 h 6120679"/>
              <a:gd name="connsiteX231" fmla="*/ 340045 w 4627223"/>
              <a:gd name="connsiteY231" fmla="*/ 584382 h 6120679"/>
              <a:gd name="connsiteX232" fmla="*/ 4627223 w 4627223"/>
              <a:gd name="connsiteY232" fmla="*/ 0 h 6120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</a:cxnLst>
            <a:rect l="l" t="t" r="r" b="b"/>
            <a:pathLst>
              <a:path w="4627223" h="6120679">
                <a:moveTo>
                  <a:pt x="1666122" y="1273832"/>
                </a:moveTo>
                <a:lnTo>
                  <a:pt x="1757463" y="1278240"/>
                </a:lnTo>
                <a:cubicBezTo>
                  <a:pt x="2211471" y="1304249"/>
                  <a:pt x="2507640" y="1346972"/>
                  <a:pt x="2507640" y="1395269"/>
                </a:cubicBezTo>
                <a:cubicBezTo>
                  <a:pt x="2507640" y="1439849"/>
                  <a:pt x="2255285" y="1479682"/>
                  <a:pt x="1859371" y="1506003"/>
                </a:cubicBezTo>
                <a:lnTo>
                  <a:pt x="1819515" y="1508404"/>
                </a:lnTo>
                <a:lnTo>
                  <a:pt x="1838973" y="1509490"/>
                </a:lnTo>
                <a:lnTo>
                  <a:pt x="1732166" y="1521627"/>
                </a:lnTo>
                <a:cubicBezTo>
                  <a:pt x="1520497" y="1548249"/>
                  <a:pt x="1396902" y="1580342"/>
                  <a:pt x="1396902" y="1614888"/>
                </a:cubicBezTo>
                <a:cubicBezTo>
                  <a:pt x="1396902" y="1664009"/>
                  <a:pt x="1646777" y="1708170"/>
                  <a:pt x="2044412" y="1738695"/>
                </a:cubicBezTo>
                <a:lnTo>
                  <a:pt x="2065873" y="1740234"/>
                </a:lnTo>
                <a:lnTo>
                  <a:pt x="2009053" y="1738297"/>
                </a:lnTo>
                <a:lnTo>
                  <a:pt x="2100285" y="1742701"/>
                </a:lnTo>
                <a:lnTo>
                  <a:pt x="2146842" y="1746038"/>
                </a:lnTo>
                <a:cubicBezTo>
                  <a:pt x="2181971" y="1748387"/>
                  <a:pt x="2218069" y="1750637"/>
                  <a:pt x="2255073" y="1752782"/>
                </a:cubicBezTo>
                <a:lnTo>
                  <a:pt x="2262053" y="1753158"/>
                </a:lnTo>
                <a:lnTo>
                  <a:pt x="2262976" y="1753221"/>
                </a:lnTo>
                <a:cubicBezTo>
                  <a:pt x="2623815" y="1779483"/>
                  <a:pt x="2850569" y="1817475"/>
                  <a:pt x="2850569" y="1859734"/>
                </a:cubicBezTo>
                <a:cubicBezTo>
                  <a:pt x="2850569" y="1904315"/>
                  <a:pt x="2598213" y="1944148"/>
                  <a:pt x="2202300" y="1970469"/>
                </a:cubicBezTo>
                <a:lnTo>
                  <a:pt x="2162446" y="1972870"/>
                </a:lnTo>
                <a:lnTo>
                  <a:pt x="2181901" y="1973956"/>
                </a:lnTo>
                <a:lnTo>
                  <a:pt x="2075095" y="1986093"/>
                </a:lnTo>
                <a:cubicBezTo>
                  <a:pt x="1863426" y="2012715"/>
                  <a:pt x="1739830" y="2044808"/>
                  <a:pt x="1739830" y="2079354"/>
                </a:cubicBezTo>
                <a:cubicBezTo>
                  <a:pt x="1739830" y="2103914"/>
                  <a:pt x="1802300" y="2127235"/>
                  <a:pt x="1914472" y="2148231"/>
                </a:cubicBezTo>
                <a:lnTo>
                  <a:pt x="1980528" y="2158624"/>
                </a:lnTo>
                <a:lnTo>
                  <a:pt x="1796763" y="2149475"/>
                </a:lnTo>
                <a:lnTo>
                  <a:pt x="1666127" y="2145023"/>
                </a:lnTo>
                <a:lnTo>
                  <a:pt x="1757467" y="2149431"/>
                </a:lnTo>
                <a:cubicBezTo>
                  <a:pt x="1870968" y="2155933"/>
                  <a:pt x="1974607" y="2163480"/>
                  <a:pt x="2066216" y="2171898"/>
                </a:cubicBezTo>
                <a:lnTo>
                  <a:pt x="2127222" y="2178210"/>
                </a:lnTo>
                <a:lnTo>
                  <a:pt x="2201312" y="2186803"/>
                </a:lnTo>
                <a:lnTo>
                  <a:pt x="2217277" y="2188207"/>
                </a:lnTo>
                <a:lnTo>
                  <a:pt x="2302810" y="2199588"/>
                </a:lnTo>
                <a:cubicBezTo>
                  <a:pt x="2433602" y="2219557"/>
                  <a:pt x="2507645" y="2242312"/>
                  <a:pt x="2507645" y="2266460"/>
                </a:cubicBezTo>
                <a:cubicBezTo>
                  <a:pt x="2507645" y="2311040"/>
                  <a:pt x="2255289" y="2350874"/>
                  <a:pt x="1859376" y="2377194"/>
                </a:cubicBezTo>
                <a:lnTo>
                  <a:pt x="1819520" y="2379595"/>
                </a:lnTo>
                <a:lnTo>
                  <a:pt x="1838977" y="2380681"/>
                </a:lnTo>
                <a:lnTo>
                  <a:pt x="1732170" y="2392818"/>
                </a:lnTo>
                <a:cubicBezTo>
                  <a:pt x="1520502" y="2419440"/>
                  <a:pt x="1396906" y="2451533"/>
                  <a:pt x="1396906" y="2486080"/>
                </a:cubicBezTo>
                <a:cubicBezTo>
                  <a:pt x="1396906" y="2535200"/>
                  <a:pt x="1646782" y="2579361"/>
                  <a:pt x="2044417" y="2609887"/>
                </a:cubicBezTo>
                <a:lnTo>
                  <a:pt x="2065878" y="2611425"/>
                </a:lnTo>
                <a:lnTo>
                  <a:pt x="2009057" y="2609489"/>
                </a:lnTo>
                <a:lnTo>
                  <a:pt x="2100290" y="2613892"/>
                </a:lnTo>
                <a:lnTo>
                  <a:pt x="2146847" y="2617229"/>
                </a:lnTo>
                <a:cubicBezTo>
                  <a:pt x="2181976" y="2619578"/>
                  <a:pt x="2218073" y="2621828"/>
                  <a:pt x="2255077" y="2623973"/>
                </a:cubicBezTo>
                <a:lnTo>
                  <a:pt x="2262058" y="2624349"/>
                </a:lnTo>
                <a:lnTo>
                  <a:pt x="2262981" y="2624412"/>
                </a:lnTo>
                <a:cubicBezTo>
                  <a:pt x="2623819" y="2650674"/>
                  <a:pt x="2850573" y="2688667"/>
                  <a:pt x="2850573" y="2730925"/>
                </a:cubicBezTo>
                <a:cubicBezTo>
                  <a:pt x="2850573" y="2775506"/>
                  <a:pt x="2598218" y="2815339"/>
                  <a:pt x="2202304" y="2841660"/>
                </a:cubicBezTo>
                <a:lnTo>
                  <a:pt x="2162451" y="2844061"/>
                </a:lnTo>
                <a:lnTo>
                  <a:pt x="2181906" y="2845147"/>
                </a:lnTo>
                <a:lnTo>
                  <a:pt x="2075099" y="2857284"/>
                </a:lnTo>
                <a:cubicBezTo>
                  <a:pt x="1863430" y="2883906"/>
                  <a:pt x="1739835" y="2915999"/>
                  <a:pt x="1739835" y="2950545"/>
                </a:cubicBezTo>
                <a:cubicBezTo>
                  <a:pt x="1739835" y="2975106"/>
                  <a:pt x="1802305" y="2998426"/>
                  <a:pt x="1914477" y="3019422"/>
                </a:cubicBezTo>
                <a:lnTo>
                  <a:pt x="1980534" y="3029815"/>
                </a:lnTo>
                <a:lnTo>
                  <a:pt x="1796768" y="3020666"/>
                </a:lnTo>
                <a:lnTo>
                  <a:pt x="1666131" y="3016214"/>
                </a:lnTo>
                <a:lnTo>
                  <a:pt x="1757472" y="3020622"/>
                </a:lnTo>
                <a:cubicBezTo>
                  <a:pt x="1870975" y="3027124"/>
                  <a:pt x="1974612" y="3034671"/>
                  <a:pt x="2066221" y="3043089"/>
                </a:cubicBezTo>
                <a:lnTo>
                  <a:pt x="2127227" y="3049401"/>
                </a:lnTo>
                <a:lnTo>
                  <a:pt x="2201316" y="3057994"/>
                </a:lnTo>
                <a:lnTo>
                  <a:pt x="2217281" y="3059398"/>
                </a:lnTo>
                <a:lnTo>
                  <a:pt x="2302814" y="3070779"/>
                </a:lnTo>
                <a:cubicBezTo>
                  <a:pt x="2433607" y="3090748"/>
                  <a:pt x="2507649" y="3113503"/>
                  <a:pt x="2507649" y="3137651"/>
                </a:cubicBezTo>
                <a:cubicBezTo>
                  <a:pt x="2507649" y="3182232"/>
                  <a:pt x="2255294" y="3222065"/>
                  <a:pt x="1859380" y="3248386"/>
                </a:cubicBezTo>
                <a:lnTo>
                  <a:pt x="1819524" y="3250786"/>
                </a:lnTo>
                <a:lnTo>
                  <a:pt x="1838982" y="3251872"/>
                </a:lnTo>
                <a:lnTo>
                  <a:pt x="1732175" y="3264009"/>
                </a:lnTo>
                <a:cubicBezTo>
                  <a:pt x="1520506" y="3290631"/>
                  <a:pt x="1396911" y="3322724"/>
                  <a:pt x="1396911" y="3357271"/>
                </a:cubicBezTo>
                <a:cubicBezTo>
                  <a:pt x="1396911" y="3406391"/>
                  <a:pt x="1646786" y="3450552"/>
                  <a:pt x="2044421" y="3481078"/>
                </a:cubicBezTo>
                <a:lnTo>
                  <a:pt x="2065882" y="3482616"/>
                </a:lnTo>
                <a:lnTo>
                  <a:pt x="2009062" y="3480680"/>
                </a:lnTo>
                <a:lnTo>
                  <a:pt x="2100294" y="3485083"/>
                </a:lnTo>
                <a:lnTo>
                  <a:pt x="2146851" y="3488420"/>
                </a:lnTo>
                <a:cubicBezTo>
                  <a:pt x="2181980" y="3490770"/>
                  <a:pt x="2218078" y="3493019"/>
                  <a:pt x="2255082" y="3495164"/>
                </a:cubicBezTo>
                <a:lnTo>
                  <a:pt x="2262062" y="3495540"/>
                </a:lnTo>
                <a:lnTo>
                  <a:pt x="2262985" y="3495603"/>
                </a:lnTo>
                <a:cubicBezTo>
                  <a:pt x="2623824" y="3521865"/>
                  <a:pt x="2850578" y="3559858"/>
                  <a:pt x="2850578" y="3602116"/>
                </a:cubicBezTo>
                <a:cubicBezTo>
                  <a:pt x="2850578" y="3646698"/>
                  <a:pt x="2598222" y="3686531"/>
                  <a:pt x="2202309" y="3712851"/>
                </a:cubicBezTo>
                <a:lnTo>
                  <a:pt x="2162455" y="3715252"/>
                </a:lnTo>
                <a:lnTo>
                  <a:pt x="2181910" y="3716338"/>
                </a:lnTo>
                <a:lnTo>
                  <a:pt x="2075103" y="3728475"/>
                </a:lnTo>
                <a:cubicBezTo>
                  <a:pt x="1863435" y="3755097"/>
                  <a:pt x="1739839" y="3787190"/>
                  <a:pt x="1739839" y="3821737"/>
                </a:cubicBezTo>
                <a:cubicBezTo>
                  <a:pt x="1739839" y="3846297"/>
                  <a:pt x="1802309" y="3869617"/>
                  <a:pt x="1914482" y="3890613"/>
                </a:cubicBezTo>
                <a:lnTo>
                  <a:pt x="1980539" y="3901006"/>
                </a:lnTo>
                <a:lnTo>
                  <a:pt x="1796770" y="3891857"/>
                </a:lnTo>
                <a:lnTo>
                  <a:pt x="1666133" y="3887405"/>
                </a:lnTo>
                <a:lnTo>
                  <a:pt x="1757474" y="3891813"/>
                </a:lnTo>
                <a:cubicBezTo>
                  <a:pt x="1870975" y="3898315"/>
                  <a:pt x="1974614" y="3905862"/>
                  <a:pt x="2066223" y="3914280"/>
                </a:cubicBezTo>
                <a:lnTo>
                  <a:pt x="2127251" y="3920594"/>
                </a:lnTo>
                <a:lnTo>
                  <a:pt x="2201321" y="3929185"/>
                </a:lnTo>
                <a:lnTo>
                  <a:pt x="2217279" y="3930588"/>
                </a:lnTo>
                <a:lnTo>
                  <a:pt x="2302814" y="3941970"/>
                </a:lnTo>
                <a:cubicBezTo>
                  <a:pt x="2433609" y="3961939"/>
                  <a:pt x="2507649" y="3984694"/>
                  <a:pt x="2507649" y="4008842"/>
                </a:cubicBezTo>
                <a:cubicBezTo>
                  <a:pt x="2507649" y="4053423"/>
                  <a:pt x="2255296" y="4093256"/>
                  <a:pt x="1859383" y="4119577"/>
                </a:cubicBezTo>
                <a:lnTo>
                  <a:pt x="1819526" y="4121977"/>
                </a:lnTo>
                <a:lnTo>
                  <a:pt x="1838984" y="4123063"/>
                </a:lnTo>
                <a:lnTo>
                  <a:pt x="1732177" y="4135200"/>
                </a:lnTo>
                <a:cubicBezTo>
                  <a:pt x="1520508" y="4161822"/>
                  <a:pt x="1396913" y="4193916"/>
                  <a:pt x="1396913" y="4228462"/>
                </a:cubicBezTo>
                <a:cubicBezTo>
                  <a:pt x="1396913" y="4277582"/>
                  <a:pt x="1646789" y="4321744"/>
                  <a:pt x="2044424" y="4352269"/>
                </a:cubicBezTo>
                <a:lnTo>
                  <a:pt x="2065885" y="4353807"/>
                </a:lnTo>
                <a:lnTo>
                  <a:pt x="2009064" y="4351871"/>
                </a:lnTo>
                <a:lnTo>
                  <a:pt x="2100297" y="4356274"/>
                </a:lnTo>
                <a:lnTo>
                  <a:pt x="2146853" y="4359611"/>
                </a:lnTo>
                <a:cubicBezTo>
                  <a:pt x="2181983" y="4361961"/>
                  <a:pt x="2218080" y="4364211"/>
                  <a:pt x="2255084" y="4366355"/>
                </a:cubicBezTo>
                <a:lnTo>
                  <a:pt x="2262065" y="4366731"/>
                </a:lnTo>
                <a:lnTo>
                  <a:pt x="2262987" y="4366794"/>
                </a:lnTo>
                <a:cubicBezTo>
                  <a:pt x="2623826" y="4393056"/>
                  <a:pt x="2850580" y="4431049"/>
                  <a:pt x="2850580" y="4473308"/>
                </a:cubicBezTo>
                <a:cubicBezTo>
                  <a:pt x="2850580" y="4517889"/>
                  <a:pt x="2598225" y="4557722"/>
                  <a:pt x="2202311" y="4584042"/>
                </a:cubicBezTo>
                <a:lnTo>
                  <a:pt x="2162457" y="4586443"/>
                </a:lnTo>
                <a:lnTo>
                  <a:pt x="2181913" y="4587529"/>
                </a:lnTo>
                <a:lnTo>
                  <a:pt x="2075106" y="4599666"/>
                </a:lnTo>
                <a:cubicBezTo>
                  <a:pt x="1863437" y="4626288"/>
                  <a:pt x="1739841" y="4658381"/>
                  <a:pt x="1739841" y="4692928"/>
                </a:cubicBezTo>
                <a:cubicBezTo>
                  <a:pt x="1739841" y="4758422"/>
                  <a:pt x="2184065" y="4815099"/>
                  <a:pt x="2830461" y="4842394"/>
                </a:cubicBezTo>
                <a:lnTo>
                  <a:pt x="2961098" y="4846846"/>
                </a:lnTo>
                <a:lnTo>
                  <a:pt x="2869758" y="4842437"/>
                </a:lnTo>
                <a:cubicBezTo>
                  <a:pt x="2415749" y="4816429"/>
                  <a:pt x="2119580" y="4773705"/>
                  <a:pt x="2119580" y="4725409"/>
                </a:cubicBezTo>
                <a:cubicBezTo>
                  <a:pt x="2119580" y="4680828"/>
                  <a:pt x="2371936" y="4640995"/>
                  <a:pt x="2767849" y="4614674"/>
                </a:cubicBezTo>
                <a:lnTo>
                  <a:pt x="2807705" y="4612273"/>
                </a:lnTo>
                <a:lnTo>
                  <a:pt x="2788247" y="4611187"/>
                </a:lnTo>
                <a:lnTo>
                  <a:pt x="2895054" y="4599051"/>
                </a:lnTo>
                <a:cubicBezTo>
                  <a:pt x="3106723" y="4572429"/>
                  <a:pt x="3230319" y="4540335"/>
                  <a:pt x="3230319" y="4505789"/>
                </a:cubicBezTo>
                <a:cubicBezTo>
                  <a:pt x="3230319" y="4456669"/>
                  <a:pt x="2980443" y="4412507"/>
                  <a:pt x="2582808" y="4381982"/>
                </a:cubicBezTo>
                <a:lnTo>
                  <a:pt x="2561347" y="4380444"/>
                </a:lnTo>
                <a:lnTo>
                  <a:pt x="2618167" y="4382380"/>
                </a:lnTo>
                <a:lnTo>
                  <a:pt x="2526935" y="4377977"/>
                </a:lnTo>
                <a:lnTo>
                  <a:pt x="2480378" y="4374640"/>
                </a:lnTo>
                <a:cubicBezTo>
                  <a:pt x="2445249" y="4372290"/>
                  <a:pt x="2409152" y="4370040"/>
                  <a:pt x="2372148" y="4367896"/>
                </a:cubicBezTo>
                <a:lnTo>
                  <a:pt x="2365167" y="4367520"/>
                </a:lnTo>
                <a:lnTo>
                  <a:pt x="2364244" y="4367457"/>
                </a:lnTo>
                <a:cubicBezTo>
                  <a:pt x="2003406" y="4341195"/>
                  <a:pt x="1776652" y="4303202"/>
                  <a:pt x="1776652" y="4260943"/>
                </a:cubicBezTo>
                <a:cubicBezTo>
                  <a:pt x="1776652" y="4216362"/>
                  <a:pt x="2029007" y="4176529"/>
                  <a:pt x="2424920" y="4150208"/>
                </a:cubicBezTo>
                <a:lnTo>
                  <a:pt x="2464774" y="4147808"/>
                </a:lnTo>
                <a:lnTo>
                  <a:pt x="2445319" y="4146722"/>
                </a:lnTo>
                <a:lnTo>
                  <a:pt x="2552126" y="4134585"/>
                </a:lnTo>
                <a:cubicBezTo>
                  <a:pt x="2763795" y="4107963"/>
                  <a:pt x="2887390" y="4075869"/>
                  <a:pt x="2887390" y="4041323"/>
                </a:cubicBezTo>
                <a:cubicBezTo>
                  <a:pt x="2887390" y="4016763"/>
                  <a:pt x="2824920" y="3993443"/>
                  <a:pt x="2712746" y="3972446"/>
                </a:cubicBezTo>
                <a:lnTo>
                  <a:pt x="2646690" y="3962053"/>
                </a:lnTo>
                <a:lnTo>
                  <a:pt x="2830459" y="3971202"/>
                </a:lnTo>
                <a:lnTo>
                  <a:pt x="2961096" y="3975655"/>
                </a:lnTo>
                <a:lnTo>
                  <a:pt x="2869755" y="3971246"/>
                </a:lnTo>
                <a:cubicBezTo>
                  <a:pt x="2756254" y="3964744"/>
                  <a:pt x="2652615" y="3957197"/>
                  <a:pt x="2561006" y="3948780"/>
                </a:cubicBezTo>
                <a:lnTo>
                  <a:pt x="2499978" y="3942465"/>
                </a:lnTo>
                <a:lnTo>
                  <a:pt x="2425909" y="3933875"/>
                </a:lnTo>
                <a:lnTo>
                  <a:pt x="2409950" y="3932472"/>
                </a:lnTo>
                <a:lnTo>
                  <a:pt x="2324415" y="3921090"/>
                </a:lnTo>
                <a:cubicBezTo>
                  <a:pt x="2193620" y="3901121"/>
                  <a:pt x="2119580" y="3878366"/>
                  <a:pt x="2119580" y="3854218"/>
                </a:cubicBezTo>
                <a:cubicBezTo>
                  <a:pt x="2119580" y="3809637"/>
                  <a:pt x="2371933" y="3769804"/>
                  <a:pt x="2767847" y="3743483"/>
                </a:cubicBezTo>
                <a:lnTo>
                  <a:pt x="2807703" y="3741082"/>
                </a:lnTo>
                <a:lnTo>
                  <a:pt x="2788245" y="3739996"/>
                </a:lnTo>
                <a:lnTo>
                  <a:pt x="2895052" y="3727859"/>
                </a:lnTo>
                <a:cubicBezTo>
                  <a:pt x="3106721" y="3701238"/>
                  <a:pt x="3230316" y="3669144"/>
                  <a:pt x="3230316" y="3634598"/>
                </a:cubicBezTo>
                <a:cubicBezTo>
                  <a:pt x="3230316" y="3585478"/>
                  <a:pt x="2980441" y="3541316"/>
                  <a:pt x="2582806" y="3510791"/>
                </a:cubicBezTo>
                <a:lnTo>
                  <a:pt x="2561345" y="3509252"/>
                </a:lnTo>
                <a:lnTo>
                  <a:pt x="2618165" y="3511189"/>
                </a:lnTo>
                <a:lnTo>
                  <a:pt x="2526933" y="3506785"/>
                </a:lnTo>
                <a:lnTo>
                  <a:pt x="2480376" y="3503448"/>
                </a:lnTo>
                <a:cubicBezTo>
                  <a:pt x="2445247" y="3501099"/>
                  <a:pt x="2409150" y="3498849"/>
                  <a:pt x="2372145" y="3496704"/>
                </a:cubicBezTo>
                <a:lnTo>
                  <a:pt x="2365165" y="3496329"/>
                </a:lnTo>
                <a:lnTo>
                  <a:pt x="2364242" y="3496265"/>
                </a:lnTo>
                <a:cubicBezTo>
                  <a:pt x="2003403" y="3470004"/>
                  <a:pt x="1776649" y="3432011"/>
                  <a:pt x="1776649" y="3389752"/>
                </a:cubicBezTo>
                <a:cubicBezTo>
                  <a:pt x="1776649" y="3345171"/>
                  <a:pt x="2029005" y="3305338"/>
                  <a:pt x="2424918" y="3279017"/>
                </a:cubicBezTo>
                <a:lnTo>
                  <a:pt x="2464772" y="3276617"/>
                </a:lnTo>
                <a:lnTo>
                  <a:pt x="2445317" y="3275530"/>
                </a:lnTo>
                <a:lnTo>
                  <a:pt x="2552123" y="3263394"/>
                </a:lnTo>
                <a:cubicBezTo>
                  <a:pt x="2763792" y="3236772"/>
                  <a:pt x="2887388" y="3204678"/>
                  <a:pt x="2887388" y="3170132"/>
                </a:cubicBezTo>
                <a:cubicBezTo>
                  <a:pt x="2887388" y="3145572"/>
                  <a:pt x="2824918" y="3122251"/>
                  <a:pt x="2712746" y="3101255"/>
                </a:cubicBezTo>
                <a:lnTo>
                  <a:pt x="2646688" y="3090863"/>
                </a:lnTo>
                <a:lnTo>
                  <a:pt x="2830454" y="3100011"/>
                </a:lnTo>
                <a:lnTo>
                  <a:pt x="2961091" y="3104464"/>
                </a:lnTo>
                <a:lnTo>
                  <a:pt x="2869751" y="3100055"/>
                </a:lnTo>
                <a:cubicBezTo>
                  <a:pt x="2756250" y="3093553"/>
                  <a:pt x="2652611" y="3086006"/>
                  <a:pt x="2561002" y="3077589"/>
                </a:cubicBezTo>
                <a:lnTo>
                  <a:pt x="2499996" y="3071276"/>
                </a:lnTo>
                <a:lnTo>
                  <a:pt x="2425906" y="3062684"/>
                </a:lnTo>
                <a:lnTo>
                  <a:pt x="2409941" y="3061280"/>
                </a:lnTo>
                <a:lnTo>
                  <a:pt x="2324411" y="3049899"/>
                </a:lnTo>
                <a:cubicBezTo>
                  <a:pt x="2193616" y="3029930"/>
                  <a:pt x="2119576" y="3007175"/>
                  <a:pt x="2119576" y="2983027"/>
                </a:cubicBezTo>
                <a:cubicBezTo>
                  <a:pt x="2119576" y="2938446"/>
                  <a:pt x="2371929" y="2898613"/>
                  <a:pt x="2767842" y="2872292"/>
                </a:cubicBezTo>
                <a:lnTo>
                  <a:pt x="2807698" y="2869891"/>
                </a:lnTo>
                <a:lnTo>
                  <a:pt x="2788241" y="2868805"/>
                </a:lnTo>
                <a:lnTo>
                  <a:pt x="2895048" y="2856668"/>
                </a:lnTo>
                <a:cubicBezTo>
                  <a:pt x="3106716" y="2830046"/>
                  <a:pt x="3230312" y="2797953"/>
                  <a:pt x="3230312" y="2763407"/>
                </a:cubicBezTo>
                <a:cubicBezTo>
                  <a:pt x="3230312" y="2714286"/>
                  <a:pt x="2980436" y="2670125"/>
                  <a:pt x="2582801" y="2639600"/>
                </a:cubicBezTo>
                <a:lnTo>
                  <a:pt x="2561340" y="2638061"/>
                </a:lnTo>
                <a:lnTo>
                  <a:pt x="2618161" y="2639998"/>
                </a:lnTo>
                <a:lnTo>
                  <a:pt x="2526928" y="2635594"/>
                </a:lnTo>
                <a:lnTo>
                  <a:pt x="2480371" y="2632257"/>
                </a:lnTo>
                <a:cubicBezTo>
                  <a:pt x="2445242" y="2629908"/>
                  <a:pt x="2409145" y="2627658"/>
                  <a:pt x="2372141" y="2625514"/>
                </a:cubicBezTo>
                <a:lnTo>
                  <a:pt x="2365160" y="2625138"/>
                </a:lnTo>
                <a:lnTo>
                  <a:pt x="2364237" y="2625074"/>
                </a:lnTo>
                <a:cubicBezTo>
                  <a:pt x="2003399" y="2598813"/>
                  <a:pt x="1776645" y="2560820"/>
                  <a:pt x="1776645" y="2518561"/>
                </a:cubicBezTo>
                <a:cubicBezTo>
                  <a:pt x="1776645" y="2473980"/>
                  <a:pt x="2029000" y="2434147"/>
                  <a:pt x="2424914" y="2407826"/>
                </a:cubicBezTo>
                <a:lnTo>
                  <a:pt x="2464767" y="2405425"/>
                </a:lnTo>
                <a:lnTo>
                  <a:pt x="2445312" y="2404339"/>
                </a:lnTo>
                <a:lnTo>
                  <a:pt x="2552119" y="2392203"/>
                </a:lnTo>
                <a:cubicBezTo>
                  <a:pt x="2763788" y="2365580"/>
                  <a:pt x="2887383" y="2333487"/>
                  <a:pt x="2887383" y="2298941"/>
                </a:cubicBezTo>
                <a:cubicBezTo>
                  <a:pt x="2887383" y="2274381"/>
                  <a:pt x="2824913" y="2251060"/>
                  <a:pt x="2712741" y="2230064"/>
                </a:cubicBezTo>
                <a:lnTo>
                  <a:pt x="2646686" y="2219672"/>
                </a:lnTo>
                <a:lnTo>
                  <a:pt x="2830450" y="2228820"/>
                </a:lnTo>
                <a:lnTo>
                  <a:pt x="2961087" y="2233272"/>
                </a:lnTo>
                <a:lnTo>
                  <a:pt x="2869746" y="2228864"/>
                </a:lnTo>
                <a:cubicBezTo>
                  <a:pt x="2756245" y="2222362"/>
                  <a:pt x="2652606" y="2214815"/>
                  <a:pt x="2560997" y="2206398"/>
                </a:cubicBezTo>
                <a:lnTo>
                  <a:pt x="2499991" y="2200085"/>
                </a:lnTo>
                <a:lnTo>
                  <a:pt x="2425902" y="2191493"/>
                </a:lnTo>
                <a:lnTo>
                  <a:pt x="2409937" y="2190088"/>
                </a:lnTo>
                <a:lnTo>
                  <a:pt x="2324406" y="2178708"/>
                </a:lnTo>
                <a:cubicBezTo>
                  <a:pt x="2193611" y="2158739"/>
                  <a:pt x="2119571" y="2135984"/>
                  <a:pt x="2119571" y="2111836"/>
                </a:cubicBezTo>
                <a:cubicBezTo>
                  <a:pt x="2119571" y="2067255"/>
                  <a:pt x="2371924" y="2027422"/>
                  <a:pt x="2767838" y="2001101"/>
                </a:cubicBezTo>
                <a:lnTo>
                  <a:pt x="2807694" y="1998700"/>
                </a:lnTo>
                <a:lnTo>
                  <a:pt x="2788236" y="1997614"/>
                </a:lnTo>
                <a:lnTo>
                  <a:pt x="2895043" y="1985477"/>
                </a:lnTo>
                <a:cubicBezTo>
                  <a:pt x="3106712" y="1958855"/>
                  <a:pt x="3230307" y="1926762"/>
                  <a:pt x="3230307" y="1892216"/>
                </a:cubicBezTo>
                <a:cubicBezTo>
                  <a:pt x="3230307" y="1843095"/>
                  <a:pt x="2980432" y="1798934"/>
                  <a:pt x="2582797" y="1768408"/>
                </a:cubicBezTo>
                <a:lnTo>
                  <a:pt x="2561336" y="1766870"/>
                </a:lnTo>
                <a:lnTo>
                  <a:pt x="2618156" y="1768807"/>
                </a:lnTo>
                <a:lnTo>
                  <a:pt x="2526924" y="1764403"/>
                </a:lnTo>
                <a:lnTo>
                  <a:pt x="2480367" y="1761066"/>
                </a:lnTo>
                <a:cubicBezTo>
                  <a:pt x="2445238" y="1758717"/>
                  <a:pt x="2409140" y="1756467"/>
                  <a:pt x="2372136" y="1754322"/>
                </a:cubicBezTo>
                <a:lnTo>
                  <a:pt x="2365156" y="1753947"/>
                </a:lnTo>
                <a:lnTo>
                  <a:pt x="2364233" y="1753883"/>
                </a:lnTo>
                <a:cubicBezTo>
                  <a:pt x="2003394" y="1727621"/>
                  <a:pt x="1776640" y="1689629"/>
                  <a:pt x="1776640" y="1647370"/>
                </a:cubicBezTo>
                <a:cubicBezTo>
                  <a:pt x="1776640" y="1602789"/>
                  <a:pt x="2028996" y="1562956"/>
                  <a:pt x="2424909" y="1536635"/>
                </a:cubicBezTo>
                <a:lnTo>
                  <a:pt x="2464763" y="1534234"/>
                </a:lnTo>
                <a:lnTo>
                  <a:pt x="2445308" y="1533148"/>
                </a:lnTo>
                <a:lnTo>
                  <a:pt x="2552114" y="1521011"/>
                </a:lnTo>
                <a:cubicBezTo>
                  <a:pt x="2763783" y="1494389"/>
                  <a:pt x="2887379" y="1462296"/>
                  <a:pt x="2887379" y="1427750"/>
                </a:cubicBezTo>
                <a:cubicBezTo>
                  <a:pt x="2887379" y="1362256"/>
                  <a:pt x="2443155" y="1305578"/>
                  <a:pt x="1796759" y="1278284"/>
                </a:cubicBezTo>
                <a:close/>
                <a:moveTo>
                  <a:pt x="4627223" y="0"/>
                </a:moveTo>
                <a:cubicBezTo>
                  <a:pt x="4627223" y="2040227"/>
                  <a:pt x="4627222" y="4080452"/>
                  <a:pt x="4627222" y="6120679"/>
                </a:cubicBezTo>
                <a:cubicBezTo>
                  <a:pt x="2610655" y="6039565"/>
                  <a:pt x="1651447" y="5882405"/>
                  <a:pt x="280180" y="5506617"/>
                </a:cubicBezTo>
                <a:lnTo>
                  <a:pt x="0" y="5428505"/>
                </a:lnTo>
                <a:lnTo>
                  <a:pt x="0" y="677755"/>
                </a:lnTo>
                <a:lnTo>
                  <a:pt x="340045" y="584382"/>
                </a:lnTo>
                <a:cubicBezTo>
                  <a:pt x="1979022" y="145611"/>
                  <a:pt x="2743343" y="117166"/>
                  <a:pt x="4627223" y="0"/>
                </a:cubicBezTo>
                <a:close/>
              </a:path>
            </a:pathLst>
          </a:custGeom>
          <a:gradFill>
            <a:gsLst>
              <a:gs pos="12083">
                <a:schemeClr val="accent6">
                  <a:lumMod val="0"/>
                  <a:lumOff val="100000"/>
                  <a:alpha val="67000"/>
                </a:schemeClr>
              </a:gs>
              <a:gs pos="89000">
                <a:srgbClr val="4C0000">
                  <a:alpha val="37000"/>
                </a:srgbClr>
              </a:gs>
              <a:gs pos="100000">
                <a:schemeClr val="accent6">
                  <a:lumMod val="20000"/>
                  <a:lumOff val="80000"/>
                  <a:alpha val="65000"/>
                </a:schemeClr>
              </a:gs>
              <a:gs pos="74000">
                <a:schemeClr val="accent6">
                  <a:lumMod val="60000"/>
                  <a:lumOff val="40000"/>
                  <a:alpha val="60000"/>
                </a:schemeClr>
              </a:gs>
            </a:gsLst>
            <a:lin ang="10800000" scaled="1"/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323850" h="698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>
            <a:off x="1666" y="-164554"/>
            <a:ext cx="9234850" cy="5308054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26930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7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7" presetClass="exit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0" dur="3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19 Grupo"/>
          <p:cNvGrpSpPr/>
          <p:nvPr/>
        </p:nvGrpSpPr>
        <p:grpSpPr>
          <a:xfrm>
            <a:off x="0" y="7590"/>
            <a:ext cx="9144000" cy="5143500"/>
            <a:chOff x="0" y="0"/>
            <a:chExt cx="9144000" cy="5143500"/>
          </a:xfrm>
        </p:grpSpPr>
        <p:sp>
          <p:nvSpPr>
            <p:cNvPr id="21" name="20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9" name="18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75462"/>
          </a:xfrm>
          <a:prstGeom prst="rect">
            <a:avLst/>
          </a:prstGeom>
        </p:spPr>
      </p:pic>
      <p:sp>
        <p:nvSpPr>
          <p:cNvPr id="25" name="24 Elipse"/>
          <p:cNvSpPr/>
          <p:nvPr/>
        </p:nvSpPr>
        <p:spPr>
          <a:xfrm>
            <a:off x="2592000" y="720000"/>
            <a:ext cx="3960616" cy="3723990"/>
          </a:xfrm>
          <a:prstGeom prst="ellipse">
            <a:avLst/>
          </a:prstGeom>
          <a:gradFill flip="none" rotWithShape="1">
            <a:gsLst>
              <a:gs pos="0">
                <a:srgbClr val="FF0000"/>
              </a:gs>
              <a:gs pos="11000">
                <a:schemeClr val="bg1"/>
              </a:gs>
              <a:gs pos="93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softEdge rad="152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140000" y="-2520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957493">
            <a:off x="4860000" y="14809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3671505">
            <a:off x="5356575" y="529996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5400000">
            <a:off x="5523707" y="1187996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9642507" flipH="1">
            <a:off x="3349071" y="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7924055" flipH="1">
            <a:off x="2882527" y="515187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6200000" flipH="1">
            <a:off x="2715395" y="1173187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0800000" flipH="1">
            <a:off x="4139952" y="257175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9092039" flipH="1">
            <a:off x="4819469" y="2346236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7259022" flipH="1">
            <a:off x="5332858" y="1910909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7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4334090" flipH="1">
            <a:off x="2883900" y="1912837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8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2593086" flipH="1">
            <a:off x="3470464" y="2343429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6" name="25 Rectángulo"/>
          <p:cNvSpPr/>
          <p:nvPr/>
        </p:nvSpPr>
        <p:spPr>
          <a:xfrm>
            <a:off x="1666" y="-164554"/>
            <a:ext cx="9234850" cy="5308054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09551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8" dur="indefinite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9" dur="indefinite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3000"/>
                            </p:stCondLst>
                            <p:childTnLst>
                              <p:par>
                                <p:cTn id="111" presetID="23" presetClass="exit" presetSubtype="54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" dur="3250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250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250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250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2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89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23" presetClass="exit" presetSubtype="54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1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26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29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31" name="30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" name="3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" name="3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9" name="28 Imagen" descr="Diapositiva2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4536" y="0"/>
            <a:ext cx="9181244" cy="5164450"/>
          </a:xfrm>
          <a:prstGeom prst="rect">
            <a:avLst/>
          </a:prstGeom>
          <a:noFill/>
          <a:ln>
            <a:noFill/>
          </a:ln>
        </p:spPr>
      </p:pic>
      <p:sp>
        <p:nvSpPr>
          <p:cNvPr id="16" name="Forma libre 8"/>
          <p:cNvSpPr/>
          <p:nvPr/>
        </p:nvSpPr>
        <p:spPr>
          <a:xfrm rot="2827515" flipH="1">
            <a:off x="802284" y="-274163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Forma libre 8"/>
          <p:cNvSpPr/>
          <p:nvPr/>
        </p:nvSpPr>
        <p:spPr>
          <a:xfrm rot="18633832">
            <a:off x="6999983" y="-271347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Forma libre 8"/>
          <p:cNvSpPr/>
          <p:nvPr/>
        </p:nvSpPr>
        <p:spPr>
          <a:xfrm rot="18772485">
            <a:off x="6179219" y="178658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Forma libre 8"/>
          <p:cNvSpPr/>
          <p:nvPr/>
        </p:nvSpPr>
        <p:spPr>
          <a:xfrm rot="18537996">
            <a:off x="5179002" y="764236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Forma libre 8"/>
          <p:cNvSpPr/>
          <p:nvPr/>
        </p:nvSpPr>
        <p:spPr>
          <a:xfrm rot="2827515" flipH="1">
            <a:off x="1714722" y="206713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Forma libre 8"/>
          <p:cNvSpPr/>
          <p:nvPr/>
        </p:nvSpPr>
        <p:spPr>
          <a:xfrm rot="2996090" flipH="1">
            <a:off x="2671222" y="765251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Forma libre 8"/>
          <p:cNvSpPr/>
          <p:nvPr/>
        </p:nvSpPr>
        <p:spPr>
          <a:xfrm rot="13745815">
            <a:off x="6970174" y="3577114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Forma libre 8"/>
          <p:cNvSpPr/>
          <p:nvPr/>
        </p:nvSpPr>
        <p:spPr>
          <a:xfrm rot="13776153">
            <a:off x="6176974" y="3096366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Forma libre 8"/>
          <p:cNvSpPr/>
          <p:nvPr/>
        </p:nvSpPr>
        <p:spPr>
          <a:xfrm rot="13795185">
            <a:off x="5160074" y="2528971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Forma libre 8"/>
          <p:cNvSpPr/>
          <p:nvPr/>
        </p:nvSpPr>
        <p:spPr>
          <a:xfrm rot="7873105">
            <a:off x="792706" y="3576670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Forma libre 8"/>
          <p:cNvSpPr/>
          <p:nvPr/>
        </p:nvSpPr>
        <p:spPr>
          <a:xfrm rot="7767203">
            <a:off x="1639001" y="3090269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Forma libre 8"/>
          <p:cNvSpPr/>
          <p:nvPr/>
        </p:nvSpPr>
        <p:spPr>
          <a:xfrm rot="7832331">
            <a:off x="2668345" y="2528971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chemeClr val="accent6">
                  <a:lumMod val="60000"/>
                  <a:lumOff val="40000"/>
                </a:schemeClr>
              </a:gs>
              <a:gs pos="59000">
                <a:schemeClr val="accent6">
                  <a:lumMod val="40000"/>
                  <a:lumOff val="60000"/>
                </a:schemeClr>
              </a:gs>
              <a:gs pos="10000">
                <a:schemeClr val="accent6">
                  <a:lumMod val="51000"/>
                </a:schemeClr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>
            <a:off x="1666" y="-164554"/>
            <a:ext cx="9234850" cy="5308054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1938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2" dur="indefinite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3" dur="indefinite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500"/>
                            </p:stCondLst>
                            <p:childTnLst>
                              <p:par>
                                <p:cTn id="105" presetID="2" presetClass="exit" presetSubtype="3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7" presetID="23" presetClass="entr" presetSubtype="28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83" dur="2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6" grpId="1" animBg="1"/>
      <p:bldP spid="16" grpId="2" animBg="1"/>
      <p:bldP spid="16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32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58 Grupo"/>
          <p:cNvGrpSpPr/>
          <p:nvPr/>
        </p:nvGrpSpPr>
        <p:grpSpPr>
          <a:xfrm>
            <a:off x="0" y="0"/>
            <a:ext cx="9144000" cy="5143500"/>
            <a:chOff x="0" y="0"/>
            <a:chExt cx="9144000" cy="2571750"/>
          </a:xfrm>
        </p:grpSpPr>
        <p:sp>
          <p:nvSpPr>
            <p:cNvPr id="60" name="59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" name="1 Imagen" descr="Diapositiva3"/>
          <p:cNvPicPr>
            <a:picLocks noGrp="1" noChangeAspect="1"/>
          </p:cNvPicPr>
          <p:nvPr isPhoto="1"/>
        </p:nvPicPr>
        <p:blipFill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104444" b="-1"/>
          <a:stretch/>
        </p:blipFill>
        <p:spPr>
          <a:xfrm>
            <a:off x="0" y="-5372100"/>
            <a:ext cx="9144000" cy="105156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Forma libre"/>
          <p:cNvSpPr/>
          <p:nvPr/>
        </p:nvSpPr>
        <p:spPr>
          <a:xfrm rot="10800000" flipH="1" flipV="1">
            <a:off x="107504" y="94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10800000" flipH="1" flipV="1">
            <a:off x="259904" y="1237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10800000" flipH="1" flipV="1">
            <a:off x="412304" y="2380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0800000" flipH="1" flipV="1">
            <a:off x="564704" y="3523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0800000" flipH="1" flipV="1">
            <a:off x="717104" y="4666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10800000" flipH="1" flipV="1">
            <a:off x="869504" y="5809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0800000" flipH="1" flipV="1">
            <a:off x="1021904" y="6952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0800000" flipH="1" flipV="1">
            <a:off x="1174304" y="8095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0800000" flipH="1" flipV="1">
            <a:off x="1326704" y="9238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10800000" flipH="1" flipV="1">
            <a:off x="1479104" y="10381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10800000" flipH="1" flipV="1">
            <a:off x="1631504" y="11524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rot="10800000" flipH="1" flipV="1">
            <a:off x="1783904" y="12667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0800000" flipH="1" flipV="1">
            <a:off x="1936304" y="13810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10800000" flipH="1" flipV="1">
            <a:off x="2088704" y="14953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0800000" flipH="1" flipV="1">
            <a:off x="2241104" y="16096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0800000" flipH="1" flipV="1">
            <a:off x="2393504" y="17239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0800000" flipH="1" flipV="1">
            <a:off x="2545904" y="18382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0800000" flipH="1" flipV="1">
            <a:off x="2698304" y="19525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1" name="20 Forma libre"/>
          <p:cNvSpPr/>
          <p:nvPr/>
        </p:nvSpPr>
        <p:spPr>
          <a:xfrm rot="10800000" flipH="1" flipV="1">
            <a:off x="2850704" y="20668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Forma libre"/>
          <p:cNvSpPr/>
          <p:nvPr/>
        </p:nvSpPr>
        <p:spPr>
          <a:xfrm rot="10800000" flipH="1" flipV="1">
            <a:off x="3003104" y="21811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Forma libre"/>
          <p:cNvSpPr/>
          <p:nvPr/>
        </p:nvSpPr>
        <p:spPr>
          <a:xfrm rot="10800000" flipH="1" flipV="1">
            <a:off x="3155504" y="22954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Forma libre"/>
          <p:cNvSpPr/>
          <p:nvPr/>
        </p:nvSpPr>
        <p:spPr>
          <a:xfrm rot="10800000" flipH="1" flipV="1">
            <a:off x="3307904" y="24097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Forma libre"/>
          <p:cNvSpPr/>
          <p:nvPr/>
        </p:nvSpPr>
        <p:spPr>
          <a:xfrm rot="10800000" flipH="1" flipV="1">
            <a:off x="3460304" y="2511000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6" name="25 Forma libre"/>
          <p:cNvSpPr/>
          <p:nvPr/>
        </p:nvSpPr>
        <p:spPr>
          <a:xfrm rot="10800000" flipH="1" flipV="1">
            <a:off x="3612704" y="26383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7" name="26 Forma libre"/>
          <p:cNvSpPr/>
          <p:nvPr/>
        </p:nvSpPr>
        <p:spPr>
          <a:xfrm rot="10800000" flipH="1" flipV="1">
            <a:off x="3765104" y="27526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8" name="27 Forma libre"/>
          <p:cNvSpPr/>
          <p:nvPr/>
        </p:nvSpPr>
        <p:spPr>
          <a:xfrm rot="10800000" flipH="1" flipV="1">
            <a:off x="3917504" y="28669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" name="28 Forma libre"/>
          <p:cNvSpPr/>
          <p:nvPr/>
        </p:nvSpPr>
        <p:spPr>
          <a:xfrm rot="10800000" flipH="1" flipV="1">
            <a:off x="4069904" y="29812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29 Forma libre"/>
          <p:cNvSpPr/>
          <p:nvPr/>
        </p:nvSpPr>
        <p:spPr>
          <a:xfrm rot="10800000" flipH="1" flipV="1">
            <a:off x="4222304" y="3095532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Forma libre"/>
          <p:cNvSpPr/>
          <p:nvPr/>
        </p:nvSpPr>
        <p:spPr>
          <a:xfrm rot="10800000" flipV="1">
            <a:off x="8686800" y="209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2" name="31 Forma libre"/>
          <p:cNvSpPr/>
          <p:nvPr/>
        </p:nvSpPr>
        <p:spPr>
          <a:xfrm rot="10800000" flipV="1">
            <a:off x="8534400" y="1352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3" name="32 Forma libre"/>
          <p:cNvSpPr/>
          <p:nvPr/>
        </p:nvSpPr>
        <p:spPr>
          <a:xfrm rot="10800000" flipV="1">
            <a:off x="8382000" y="2495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4" name="33 Forma libre"/>
          <p:cNvSpPr/>
          <p:nvPr/>
        </p:nvSpPr>
        <p:spPr>
          <a:xfrm rot="10800000" flipV="1">
            <a:off x="8229600" y="3638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5" name="34 Forma libre"/>
          <p:cNvSpPr/>
          <p:nvPr/>
        </p:nvSpPr>
        <p:spPr>
          <a:xfrm rot="10800000" flipV="1">
            <a:off x="8077200" y="4781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6" name="35 Forma libre"/>
          <p:cNvSpPr/>
          <p:nvPr/>
        </p:nvSpPr>
        <p:spPr>
          <a:xfrm rot="10800000" flipV="1">
            <a:off x="7924800" y="592486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7" name="36 Forma libre"/>
          <p:cNvSpPr/>
          <p:nvPr/>
        </p:nvSpPr>
        <p:spPr>
          <a:xfrm rot="10800000" flipV="1">
            <a:off x="7772400" y="7067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8" name="37 Forma libre"/>
          <p:cNvSpPr/>
          <p:nvPr/>
        </p:nvSpPr>
        <p:spPr>
          <a:xfrm rot="10800000" flipV="1">
            <a:off x="7620000" y="8210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9" name="38 Forma libre"/>
          <p:cNvSpPr/>
          <p:nvPr/>
        </p:nvSpPr>
        <p:spPr>
          <a:xfrm rot="10800000" flipV="1">
            <a:off x="7467600" y="9353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0" name="39 Forma libre"/>
          <p:cNvSpPr/>
          <p:nvPr/>
        </p:nvSpPr>
        <p:spPr>
          <a:xfrm rot="10800000" flipV="1">
            <a:off x="7315200" y="10496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1" name="40 Forma libre"/>
          <p:cNvSpPr/>
          <p:nvPr/>
        </p:nvSpPr>
        <p:spPr>
          <a:xfrm rot="10800000" flipV="1">
            <a:off x="7162800" y="11639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2" name="41 Forma libre"/>
          <p:cNvSpPr/>
          <p:nvPr/>
        </p:nvSpPr>
        <p:spPr>
          <a:xfrm rot="10800000" flipV="1">
            <a:off x="7010400" y="12782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3" name="42 Forma libre"/>
          <p:cNvSpPr/>
          <p:nvPr/>
        </p:nvSpPr>
        <p:spPr>
          <a:xfrm rot="10800000" flipV="1">
            <a:off x="6858000" y="13925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4" name="43 Forma libre"/>
          <p:cNvSpPr/>
          <p:nvPr/>
        </p:nvSpPr>
        <p:spPr>
          <a:xfrm rot="10800000" flipV="1">
            <a:off x="6705600" y="15068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5" name="44 Forma libre"/>
          <p:cNvSpPr/>
          <p:nvPr/>
        </p:nvSpPr>
        <p:spPr>
          <a:xfrm rot="10800000" flipV="1">
            <a:off x="6553200" y="16211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6" name="45 Forma libre"/>
          <p:cNvSpPr/>
          <p:nvPr/>
        </p:nvSpPr>
        <p:spPr>
          <a:xfrm rot="10800000" flipV="1">
            <a:off x="6400800" y="17354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7" name="46 Forma libre"/>
          <p:cNvSpPr/>
          <p:nvPr/>
        </p:nvSpPr>
        <p:spPr>
          <a:xfrm rot="10800000" flipV="1">
            <a:off x="6248400" y="18497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8" name="47 Forma libre"/>
          <p:cNvSpPr/>
          <p:nvPr/>
        </p:nvSpPr>
        <p:spPr>
          <a:xfrm rot="10800000" flipV="1">
            <a:off x="6096000" y="19640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9" name="48 Forma libre"/>
          <p:cNvSpPr/>
          <p:nvPr/>
        </p:nvSpPr>
        <p:spPr>
          <a:xfrm rot="10800000" flipV="1">
            <a:off x="5943600" y="2078386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0" name="49 Forma libre"/>
          <p:cNvSpPr/>
          <p:nvPr/>
        </p:nvSpPr>
        <p:spPr>
          <a:xfrm rot="10800000" flipV="1">
            <a:off x="5791200" y="21926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1" name="50 Forma libre"/>
          <p:cNvSpPr/>
          <p:nvPr/>
        </p:nvSpPr>
        <p:spPr>
          <a:xfrm rot="10800000" flipV="1">
            <a:off x="5638800" y="23069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2" name="51 Forma libre"/>
          <p:cNvSpPr/>
          <p:nvPr/>
        </p:nvSpPr>
        <p:spPr>
          <a:xfrm rot="10800000" flipV="1">
            <a:off x="5486400" y="24212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3" name="52 Forma libre"/>
          <p:cNvSpPr/>
          <p:nvPr/>
        </p:nvSpPr>
        <p:spPr>
          <a:xfrm rot="10800000" flipV="1">
            <a:off x="5334000" y="25355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4" name="53 Forma libre"/>
          <p:cNvSpPr/>
          <p:nvPr/>
        </p:nvSpPr>
        <p:spPr>
          <a:xfrm rot="10800000" flipV="1">
            <a:off x="5181600" y="26498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5" name="54 Forma libre"/>
          <p:cNvSpPr/>
          <p:nvPr/>
        </p:nvSpPr>
        <p:spPr>
          <a:xfrm rot="10800000" flipV="1">
            <a:off x="5029200" y="27641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6" name="55 Forma libre"/>
          <p:cNvSpPr/>
          <p:nvPr/>
        </p:nvSpPr>
        <p:spPr>
          <a:xfrm rot="10800000" flipV="1">
            <a:off x="4876800" y="2878486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7" name="56 Forma libre"/>
          <p:cNvSpPr/>
          <p:nvPr/>
        </p:nvSpPr>
        <p:spPr>
          <a:xfrm rot="10800000" flipV="1">
            <a:off x="4724400" y="29927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8" name="57 Forma libre"/>
          <p:cNvSpPr/>
          <p:nvPr/>
        </p:nvSpPr>
        <p:spPr>
          <a:xfrm rot="10800000" flipV="1">
            <a:off x="4572000" y="3107087"/>
            <a:ext cx="28803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9050" cap="flat" cmpd="sng" algn="ctr">
            <a:gradFill flip="none" rotWithShape="1">
              <a:gsLst>
                <a:gs pos="83000">
                  <a:srgbClr val="5DF85B"/>
                </a:gs>
                <a:gs pos="17000">
                  <a:srgbClr val="99FF33"/>
                </a:gs>
                <a:gs pos="35000">
                  <a:srgbClr val="FF6600"/>
                </a:gs>
                <a:gs pos="67000">
                  <a:srgbClr val="FF6600"/>
                </a:gs>
                <a:gs pos="52000">
                  <a:srgbClr val="FF33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2" name="61 Rectángulo"/>
          <p:cNvSpPr/>
          <p:nvPr/>
        </p:nvSpPr>
        <p:spPr>
          <a:xfrm flipH="1">
            <a:off x="0" y="-164554"/>
            <a:ext cx="9577064" cy="5723730"/>
          </a:xfrm>
          <a:prstGeom prst="rect">
            <a:avLst/>
          </a:prstGeom>
          <a:gradFill flip="none" rotWithShape="1"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790772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3000" fill="hold"/>
                                        <p:tgtEl>
                                          <p:spTgt spid="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3000" fill="hold"/>
                                        <p:tgtEl>
                                          <p:spTgt spid="3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3000" fill="hold"/>
                                        <p:tgtEl>
                                          <p:spTgt spid="3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3000" fill="hold"/>
                                        <p:tgtEl>
                                          <p:spTgt spid="3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3000" fill="hold"/>
                                        <p:tgtEl>
                                          <p:spTgt spid="3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3000" fill="hold"/>
                                        <p:tgtEl>
                                          <p:spTgt spid="3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3000" fill="hold"/>
                                        <p:tgtEl>
                                          <p:spTgt spid="3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3000" fill="hold"/>
                                        <p:tgtEl>
                                          <p:spTgt spid="3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3000" fill="hold"/>
                                        <p:tgtEl>
                                          <p:spTgt spid="3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3000" fill="hold"/>
                                        <p:tgtEl>
                                          <p:spTgt spid="3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3000" fill="hold"/>
                                        <p:tgtEl>
                                          <p:spTgt spid="4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6" dur="3000" fill="hold"/>
                                        <p:tgtEl>
                                          <p:spTgt spid="4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8" dur="3000" fill="hold"/>
                                        <p:tgtEl>
                                          <p:spTgt spid="4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0" dur="3000" fill="hold"/>
                                        <p:tgtEl>
                                          <p:spTgt spid="4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2" dur="3000" fill="hold"/>
                                        <p:tgtEl>
                                          <p:spTgt spid="4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4" dur="3000" fill="hold"/>
                                        <p:tgtEl>
                                          <p:spTgt spid="4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6" dur="3000" fill="hold"/>
                                        <p:tgtEl>
                                          <p:spTgt spid="4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8" dur="3000" fill="hold"/>
                                        <p:tgtEl>
                                          <p:spTgt spid="4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0" dur="3000" fill="hold"/>
                                        <p:tgtEl>
                                          <p:spTgt spid="4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9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2" dur="3000" fill="hold"/>
                                        <p:tgtEl>
                                          <p:spTgt spid="4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2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4" dur="3000" fill="hold"/>
                                        <p:tgtEl>
                                          <p:spTgt spid="5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6" dur="3000" fill="hold"/>
                                        <p:tgtEl>
                                          <p:spTgt spid="5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3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8" dur="3000" fill="hold"/>
                                        <p:tgtEl>
                                          <p:spTgt spid="5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0" dur="3000" fill="hold"/>
                                        <p:tgtEl>
                                          <p:spTgt spid="5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2" dur="3000" fill="hold"/>
                                        <p:tgtEl>
                                          <p:spTgt spid="5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2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4" dur="3000" fill="hold"/>
                                        <p:tgtEl>
                                          <p:spTgt spid="5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6" dur="3000" fill="hold"/>
                                        <p:tgtEl>
                                          <p:spTgt spid="5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8" dur="3000" fill="hold"/>
                                        <p:tgtEl>
                                          <p:spTgt spid="5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0" dur="3000" fill="hold"/>
                                        <p:tgtEl>
                                          <p:spTgt spid="5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2" dur="3000" fill="hold"/>
                                        <p:tgtEl>
                                          <p:spTgt spid="3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4" dur="3000" fill="hold"/>
                                        <p:tgtEl>
                                          <p:spTgt spid="2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6" dur="3000" fill="hold"/>
                                        <p:tgtEl>
                                          <p:spTgt spid="2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8" dur="3000" fill="hold"/>
                                        <p:tgtEl>
                                          <p:spTgt spid="2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0" dur="3000" fill="hold"/>
                                        <p:tgtEl>
                                          <p:spTgt spid="2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2" dur="3000" fill="hold"/>
                                        <p:tgtEl>
                                          <p:spTgt spid="2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4" dur="3000" fill="hold"/>
                                        <p:tgtEl>
                                          <p:spTgt spid="2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6" dur="3000" fill="hold"/>
                                        <p:tgtEl>
                                          <p:spTgt spid="2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8" dur="3000" fill="hold"/>
                                        <p:tgtEl>
                                          <p:spTgt spid="2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0" dur="3000" fill="hold"/>
                                        <p:tgtEl>
                                          <p:spTgt spid="1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2" dur="3000" fill="hold"/>
                                        <p:tgtEl>
                                          <p:spTgt spid="1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4" dur="3000" fill="hold"/>
                                        <p:tgtEl>
                                          <p:spTgt spid="1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6" dur="3000" fill="hold"/>
                                        <p:tgtEl>
                                          <p:spTgt spid="1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8" dur="3000" fill="hold"/>
                                        <p:tgtEl>
                                          <p:spTgt spid="1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0" dur="3000" fill="hold"/>
                                        <p:tgtEl>
                                          <p:spTgt spid="1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2" dur="300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4" dur="300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6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8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0" dur="3000" fill="hold"/>
                                        <p:tgtEl>
                                          <p:spTgt spid="2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2" dur="3000" fill="hold"/>
                                        <p:tgtEl>
                                          <p:spTgt spid="2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6" presetClass="entr" presetSubtype="37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9" dur="3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0" presetID="23" presetClass="entr" presetSubtype="27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2" dur="3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85" dur="indefinite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86" dur="indefinite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6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" name="112 Grupo"/>
          <p:cNvGrpSpPr/>
          <p:nvPr/>
        </p:nvGrpSpPr>
        <p:grpSpPr>
          <a:xfrm>
            <a:off x="16550" y="0"/>
            <a:ext cx="9144000" cy="5143500"/>
            <a:chOff x="0" y="0"/>
            <a:chExt cx="9144000" cy="5143500"/>
          </a:xfrm>
        </p:grpSpPr>
        <p:sp>
          <p:nvSpPr>
            <p:cNvPr id="114" name="113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5" name="114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6" name="11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7" name="116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12" name="111 Imagen" descr="Diapositiva1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9" name="48 Rectángulo"/>
          <p:cNvSpPr/>
          <p:nvPr/>
        </p:nvSpPr>
        <p:spPr>
          <a:xfrm rot="16200000" flipH="1">
            <a:off x="-40582" y="-1123770"/>
            <a:ext cx="45719" cy="3057877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16200000" flipH="1">
            <a:off x="1459794" y="-970782"/>
            <a:ext cx="45719" cy="3057877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16200000" flipH="1">
            <a:off x="1459794" y="-1276760"/>
            <a:ext cx="45719" cy="3057877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16200000" flipH="1">
            <a:off x="2942412" y="-1123768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16200000" flipH="1">
            <a:off x="2942115" y="-817790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16200000" flipH="1">
            <a:off x="2948200" y="-1429746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16200000" flipH="1">
            <a:off x="-69182" y="-244396"/>
            <a:ext cx="45719" cy="3057875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16200000" flipH="1">
            <a:off x="1431194" y="-91410"/>
            <a:ext cx="45719" cy="3057875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16200000" flipH="1">
            <a:off x="1431193" y="-397388"/>
            <a:ext cx="45719" cy="3057877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16200000" flipH="1">
            <a:off x="2913812" y="-244396"/>
            <a:ext cx="45719" cy="3057871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16200000" flipH="1">
            <a:off x="2913516" y="61581"/>
            <a:ext cx="45719" cy="3057871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16200000" flipH="1">
            <a:off x="2919599" y="-550374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16200000" flipH="1">
            <a:off x="-42605" y="659973"/>
            <a:ext cx="45719" cy="305787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16200000" flipH="1">
            <a:off x="1457771" y="793285"/>
            <a:ext cx="45719" cy="3057875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16200000" flipH="1">
            <a:off x="1457771" y="487308"/>
            <a:ext cx="45719" cy="3057875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16200000" flipH="1">
            <a:off x="2940389" y="640299"/>
            <a:ext cx="45719" cy="3057871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16200000" flipH="1">
            <a:off x="2940093" y="946276"/>
            <a:ext cx="45719" cy="3057871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16200000" flipH="1">
            <a:off x="2946177" y="334322"/>
            <a:ext cx="45719" cy="3057871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Rectángulo"/>
          <p:cNvSpPr/>
          <p:nvPr/>
        </p:nvSpPr>
        <p:spPr>
          <a:xfrm rot="16200000" flipH="1">
            <a:off x="-3951" y="1501988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Rectángulo"/>
          <p:cNvSpPr/>
          <p:nvPr/>
        </p:nvSpPr>
        <p:spPr>
          <a:xfrm rot="16200000" flipH="1">
            <a:off x="1496424" y="1654976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Rectángulo"/>
          <p:cNvSpPr/>
          <p:nvPr/>
        </p:nvSpPr>
        <p:spPr>
          <a:xfrm rot="16200000" flipH="1">
            <a:off x="1496424" y="1349000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Rectángulo"/>
          <p:cNvSpPr/>
          <p:nvPr/>
        </p:nvSpPr>
        <p:spPr>
          <a:xfrm rot="16200000" flipH="1">
            <a:off x="2979042" y="1501990"/>
            <a:ext cx="45719" cy="3057869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Rectángulo"/>
          <p:cNvSpPr/>
          <p:nvPr/>
        </p:nvSpPr>
        <p:spPr>
          <a:xfrm rot="16200000" flipH="1">
            <a:off x="2978745" y="1807967"/>
            <a:ext cx="45719" cy="3057871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Rectángulo"/>
          <p:cNvSpPr/>
          <p:nvPr/>
        </p:nvSpPr>
        <p:spPr>
          <a:xfrm rot="16200000" flipH="1">
            <a:off x="2984830" y="1196014"/>
            <a:ext cx="45719" cy="3057869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16200000" flipH="1">
            <a:off x="-32553" y="2381359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16200000" flipH="1">
            <a:off x="1467823" y="2534347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16200000" flipH="1">
            <a:off x="1467823" y="2228370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16200000" flipH="1">
            <a:off x="2950441" y="2381361"/>
            <a:ext cx="45719" cy="3057869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 rot="16200000" flipH="1">
            <a:off x="2950145" y="2687339"/>
            <a:ext cx="45719" cy="3057869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6" name="85 Rectángulo"/>
          <p:cNvSpPr/>
          <p:nvPr/>
        </p:nvSpPr>
        <p:spPr>
          <a:xfrm rot="16200000" flipH="1">
            <a:off x="2956228" y="2075383"/>
            <a:ext cx="45719" cy="3057871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16200000" flipH="1">
            <a:off x="-5975" y="3266054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16200000" flipH="1">
            <a:off x="1494400" y="3419040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16200000" flipH="1">
            <a:off x="1494400" y="3113063"/>
            <a:ext cx="45719" cy="3057873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16200000" flipH="1">
            <a:off x="2977018" y="3266056"/>
            <a:ext cx="45719" cy="3057869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16200000" flipH="1">
            <a:off x="2976723" y="3572033"/>
            <a:ext cx="45719" cy="3057869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16200000" flipH="1">
            <a:off x="2982806" y="2960079"/>
            <a:ext cx="45719" cy="3057869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5400000">
            <a:off x="9158187" y="-1096420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5400000">
            <a:off x="7657813" y="-943431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5400000">
            <a:off x="7657813" y="-1249408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5400000">
            <a:off x="6175198" y="-1096420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5400000">
            <a:off x="6175494" y="-790441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5400000">
            <a:off x="6169410" y="-1402395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5400000">
            <a:off x="9186788" y="-217048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5400000">
            <a:off x="7686414" y="-64060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5400000">
            <a:off x="7686414" y="-370037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5400000">
            <a:off x="6203799" y="-217048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5400000">
            <a:off x="6204095" y="88930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5400000">
            <a:off x="6198011" y="-523025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5400000">
            <a:off x="9160211" y="667647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5400000">
            <a:off x="7659837" y="820635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5400000">
            <a:off x="7659837" y="514658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5400000">
            <a:off x="6177222" y="667647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5400000">
            <a:off x="6177517" y="973625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5400000">
            <a:off x="6171434" y="361670"/>
            <a:ext cx="45719" cy="3096524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Rectángulo"/>
          <p:cNvSpPr/>
          <p:nvPr/>
        </p:nvSpPr>
        <p:spPr>
          <a:xfrm rot="5400000">
            <a:off x="9121558" y="1529339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Rectángulo"/>
          <p:cNvSpPr/>
          <p:nvPr/>
        </p:nvSpPr>
        <p:spPr>
          <a:xfrm rot="5400000">
            <a:off x="7621184" y="1682327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Rectángulo"/>
          <p:cNvSpPr/>
          <p:nvPr/>
        </p:nvSpPr>
        <p:spPr>
          <a:xfrm rot="5400000">
            <a:off x="7621184" y="1376350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Rectángulo"/>
          <p:cNvSpPr/>
          <p:nvPr/>
        </p:nvSpPr>
        <p:spPr>
          <a:xfrm rot="5400000">
            <a:off x="6138569" y="1529339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Rectángulo"/>
          <p:cNvSpPr/>
          <p:nvPr/>
        </p:nvSpPr>
        <p:spPr>
          <a:xfrm rot="5400000">
            <a:off x="6138865" y="1835316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Rectángulo"/>
          <p:cNvSpPr/>
          <p:nvPr/>
        </p:nvSpPr>
        <p:spPr>
          <a:xfrm rot="5400000">
            <a:off x="6132781" y="1223362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Rectángulo"/>
          <p:cNvSpPr/>
          <p:nvPr/>
        </p:nvSpPr>
        <p:spPr>
          <a:xfrm rot="5400000">
            <a:off x="9150159" y="2408709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Rectángulo"/>
          <p:cNvSpPr/>
          <p:nvPr/>
        </p:nvSpPr>
        <p:spPr>
          <a:xfrm rot="5400000">
            <a:off x="7649785" y="2561697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Rectángulo"/>
          <p:cNvSpPr/>
          <p:nvPr/>
        </p:nvSpPr>
        <p:spPr>
          <a:xfrm rot="5400000">
            <a:off x="7649785" y="2255720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Rectángulo"/>
          <p:cNvSpPr/>
          <p:nvPr/>
        </p:nvSpPr>
        <p:spPr>
          <a:xfrm rot="5400000">
            <a:off x="6167170" y="2408709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Rectángulo"/>
          <p:cNvSpPr/>
          <p:nvPr/>
        </p:nvSpPr>
        <p:spPr>
          <a:xfrm rot="5400000">
            <a:off x="6167466" y="2714687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Rectángulo"/>
          <p:cNvSpPr/>
          <p:nvPr/>
        </p:nvSpPr>
        <p:spPr>
          <a:xfrm rot="5400000">
            <a:off x="6161382" y="2102732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Rectángulo"/>
          <p:cNvSpPr/>
          <p:nvPr/>
        </p:nvSpPr>
        <p:spPr>
          <a:xfrm rot="5400000">
            <a:off x="9123582" y="3293404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6" name="105 Rectángulo"/>
          <p:cNvSpPr/>
          <p:nvPr/>
        </p:nvSpPr>
        <p:spPr>
          <a:xfrm rot="5400000">
            <a:off x="7623208" y="3446392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7" name="106 Rectángulo"/>
          <p:cNvSpPr/>
          <p:nvPr/>
        </p:nvSpPr>
        <p:spPr>
          <a:xfrm rot="5400000">
            <a:off x="7623208" y="3140415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8" name="107 Rectángulo"/>
          <p:cNvSpPr/>
          <p:nvPr/>
        </p:nvSpPr>
        <p:spPr>
          <a:xfrm rot="5400000">
            <a:off x="6140593" y="3293404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Rectángulo"/>
          <p:cNvSpPr/>
          <p:nvPr/>
        </p:nvSpPr>
        <p:spPr>
          <a:xfrm rot="5400000">
            <a:off x="6140889" y="3599381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Rectángulo"/>
          <p:cNvSpPr/>
          <p:nvPr/>
        </p:nvSpPr>
        <p:spPr>
          <a:xfrm rot="5400000">
            <a:off x="6134805" y="2987427"/>
            <a:ext cx="45719" cy="3096522"/>
          </a:xfrm>
          <a:prstGeom prst="rect">
            <a:avLst/>
          </a:prstGeom>
          <a:gradFill>
            <a:gsLst>
              <a:gs pos="19000">
                <a:schemeClr val="accent6">
                  <a:lumMod val="75000"/>
                </a:scheme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at" dir="t"/>
          </a:scene3d>
          <a:sp3d extrusionH="57150" prstMaterial="powder">
            <a:bevelT w="336550" prst="coolSlant"/>
            <a:bevelB w="152400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4" name="123 Rectángulo"/>
          <p:cNvSpPr/>
          <p:nvPr/>
        </p:nvSpPr>
        <p:spPr>
          <a:xfrm>
            <a:off x="-1476672" y="0"/>
            <a:ext cx="12673408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879176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8" dur="5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3" dur="5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4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" dur="5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3" dur="5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4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4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8" dur="5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" dur="4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4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" dur="5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" dur="4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4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8" dur="5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23" dur="5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38" dur="5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" dur="4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4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3" dur="5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" dur="4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4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8" dur="5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" dur="4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4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83" dur="5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98" dur="5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" dur="4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4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13" dur="5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4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4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28" dur="5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9" dur="4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4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3" dur="5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58" dur="5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45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45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73" dur="5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1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88" dur="5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2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6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9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03" dur="5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1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4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4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18" dur="5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6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4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4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33" dur="5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4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4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48" dur="5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2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6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9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63" dur="5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78" dur="5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2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4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4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93" dur="5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1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4" dur="4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4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08" dur="5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2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6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23" dur="5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1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4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8" dur="5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2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6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9" dur="4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4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3" dur="5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1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4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8" dur="5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2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6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9" dur="45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45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3" dur="5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1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2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45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45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8" dur="5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2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6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9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3" dur="5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7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1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4" dur="4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4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8" dur="5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2" dur="4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4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6" dur="4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4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9" dur="45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45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3" dur="5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1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2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8" dur="5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2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6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9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73" dur="5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1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2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4" dur="4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" dur="4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88" dur="5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2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6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4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4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03" dur="5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1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2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4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4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18" dur="5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2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6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9" dur="4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" dur="4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33" dur="5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1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2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4" dur="4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" dur="4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48" dur="5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2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6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4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4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63" dur="5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1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2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4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4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78" dur="5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2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6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9" dur="4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" dur="4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93" dur="5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7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1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2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4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08" dur="5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2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6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7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4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4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23" dur="5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1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2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4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4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38" dur="5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2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6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9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0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53" dur="5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7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1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2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4" dur="45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45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68" dur="5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2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6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7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83" dur="5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7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1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2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4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4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8" dur="5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2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6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7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9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0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3" dur="5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7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1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2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4" dur="4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5" dur="4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8" dur="5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2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3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6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7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3" dur="5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1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2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4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4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8" dur="5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2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6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7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9" dur="4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0" dur="4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3" dur="5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7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8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1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2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4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5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8" dur="5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2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3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6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9" dur="4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0" dur="4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3" dur="5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7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8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1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4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8" dur="5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2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6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9" dur="4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0" dur="4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3" dur="5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7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8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1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2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4" dur="4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5" dur="4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8" dur="5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2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3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6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7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9" dur="4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0" dur="4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63" dur="5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7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8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1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4" dur="4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5" dur="4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78" dur="5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2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6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9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0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93" dur="5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7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8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1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2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4" dur="4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5" dur="4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08" dur="5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2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3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6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7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9" dur="4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0" dur="4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23" dur="5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7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8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1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4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5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38" dur="5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2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6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7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9" dur="4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0" dur="4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53" dur="5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7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8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1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2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4" dur="4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5" dur="4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68" dur="5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2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3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6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7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9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0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83" dur="5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86" dur="indefinite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87" dur="indefinite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0" dur="47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1" dur="47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2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94" dur="475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34" grpId="0" animBg="1"/>
      <p:bldP spid="34" grpId="1" animBg="1"/>
      <p:bldP spid="34" grpId="2" animBg="1"/>
      <p:bldP spid="34" grpId="3" animBg="1"/>
      <p:bldP spid="41" grpId="0" animBg="1"/>
      <p:bldP spid="41" grpId="1" animBg="1"/>
      <p:bldP spid="41" grpId="2" animBg="1"/>
      <p:bldP spid="41" grpId="3" animBg="1"/>
      <p:bldP spid="48" grpId="0" animBg="1"/>
      <p:bldP spid="48" grpId="1" animBg="1"/>
      <p:bldP spid="48" grpId="2" animBg="1"/>
      <p:bldP spid="48" grpId="3" animBg="1"/>
      <p:bldP spid="55" grpId="0" animBg="1"/>
      <p:bldP spid="55" grpId="1" animBg="1"/>
      <p:bldP spid="55" grpId="2" animBg="1"/>
      <p:bldP spid="55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87" grpId="0" animBg="1"/>
      <p:bldP spid="87" grpId="1" animBg="1"/>
      <p:bldP spid="87" grpId="2" animBg="1"/>
      <p:bldP spid="87" grpId="3" animBg="1"/>
      <p:bldP spid="88" grpId="0" animBg="1"/>
      <p:bldP spid="88" grpId="1" animBg="1"/>
      <p:bldP spid="88" grpId="2" animBg="1"/>
      <p:bldP spid="88" grpId="3" animBg="1"/>
      <p:bldP spid="89" grpId="0" animBg="1"/>
      <p:bldP spid="89" grpId="1" animBg="1"/>
      <p:bldP spid="89" grpId="2" animBg="1"/>
      <p:bldP spid="89" grpId="3" animBg="1"/>
      <p:bldP spid="90" grpId="0" animBg="1"/>
      <p:bldP spid="90" grpId="1" animBg="1"/>
      <p:bldP spid="90" grpId="2" animBg="1"/>
      <p:bldP spid="90" grpId="3" animBg="1"/>
      <p:bldP spid="91" grpId="0" animBg="1"/>
      <p:bldP spid="91" grpId="1" animBg="1"/>
      <p:bldP spid="91" grpId="2" animBg="1"/>
      <p:bldP spid="91" grpId="3" animBg="1"/>
      <p:bldP spid="92" grpId="0" animBg="1"/>
      <p:bldP spid="92" grpId="1" animBg="1"/>
      <p:bldP spid="92" grpId="2" animBg="1"/>
      <p:bldP spid="92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  <p:bldP spid="85" grpId="1" animBg="1"/>
      <p:bldP spid="85" grpId="2" animBg="1"/>
      <p:bldP spid="85" grpId="3" animBg="1"/>
      <p:bldP spid="86" grpId="0" animBg="1"/>
      <p:bldP spid="86" grpId="1" animBg="1"/>
      <p:bldP spid="86" grpId="2" animBg="1"/>
      <p:bldP spid="86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40" grpId="0" animBg="1"/>
      <p:bldP spid="40" grpId="1" animBg="1"/>
      <p:bldP spid="40" grpId="2" animBg="1"/>
      <p:bldP spid="40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4" grpId="0" animBg="1"/>
      <p:bldP spid="64" grpId="1" animBg="1"/>
      <p:bldP spid="64" grpId="2" animBg="1"/>
      <p:bldP spid="64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93" grpId="0" animBg="1"/>
      <p:bldP spid="93" grpId="1" animBg="1"/>
      <p:bldP spid="93" grpId="2" animBg="1"/>
      <p:bldP spid="93" grpId="3" animBg="1"/>
      <p:bldP spid="94" grpId="0" animBg="1"/>
      <p:bldP spid="94" grpId="1" animBg="1"/>
      <p:bldP spid="94" grpId="2" animBg="1"/>
      <p:bldP spid="94" grpId="3" animBg="1"/>
      <p:bldP spid="95" grpId="0" animBg="1"/>
      <p:bldP spid="95" grpId="1" animBg="1"/>
      <p:bldP spid="95" grpId="2" animBg="1"/>
      <p:bldP spid="95" grpId="3" animBg="1"/>
      <p:bldP spid="96" grpId="0" animBg="1"/>
      <p:bldP spid="96" grpId="1" animBg="1"/>
      <p:bldP spid="96" grpId="2" animBg="1"/>
      <p:bldP spid="96" grpId="3" animBg="1"/>
      <p:bldP spid="97" grpId="0" animBg="1"/>
      <p:bldP spid="97" grpId="1" animBg="1"/>
      <p:bldP spid="97" grpId="2" animBg="1"/>
      <p:bldP spid="97" grpId="3" animBg="1"/>
      <p:bldP spid="98" grpId="0" animBg="1"/>
      <p:bldP spid="98" grpId="1" animBg="1"/>
      <p:bldP spid="98" grpId="2" animBg="1"/>
      <p:bldP spid="98" grpId="3" animBg="1"/>
      <p:bldP spid="99" grpId="0" animBg="1"/>
      <p:bldP spid="99" grpId="1" animBg="1"/>
      <p:bldP spid="99" grpId="2" animBg="1"/>
      <p:bldP spid="99" grpId="3" animBg="1"/>
      <p:bldP spid="100" grpId="0" animBg="1"/>
      <p:bldP spid="100" grpId="1" animBg="1"/>
      <p:bldP spid="100" grpId="2" animBg="1"/>
      <p:bldP spid="100" grpId="3" animBg="1"/>
      <p:bldP spid="101" grpId="0" animBg="1"/>
      <p:bldP spid="101" grpId="1" animBg="1"/>
      <p:bldP spid="101" grpId="2" animBg="1"/>
      <p:bldP spid="101" grpId="3" animBg="1"/>
      <p:bldP spid="102" grpId="0" animBg="1"/>
      <p:bldP spid="102" grpId="1" animBg="1"/>
      <p:bldP spid="102" grpId="2" animBg="1"/>
      <p:bldP spid="102" grpId="3" animBg="1"/>
      <p:bldP spid="103" grpId="0" animBg="1"/>
      <p:bldP spid="103" grpId="1" animBg="1"/>
      <p:bldP spid="103" grpId="2" animBg="1"/>
      <p:bldP spid="103" grpId="3" animBg="1"/>
      <p:bldP spid="104" grpId="0" animBg="1"/>
      <p:bldP spid="104" grpId="1" animBg="1"/>
      <p:bldP spid="104" grpId="2" animBg="1"/>
      <p:bldP spid="104" grpId="3" animBg="1"/>
      <p:bldP spid="105" grpId="0" animBg="1"/>
      <p:bldP spid="105" grpId="1" animBg="1"/>
      <p:bldP spid="105" grpId="2" animBg="1"/>
      <p:bldP spid="105" grpId="3" animBg="1"/>
      <p:bldP spid="106" grpId="0" animBg="1"/>
      <p:bldP spid="106" grpId="1" animBg="1"/>
      <p:bldP spid="106" grpId="2" animBg="1"/>
      <p:bldP spid="106" grpId="3" animBg="1"/>
      <p:bldP spid="107" grpId="0" animBg="1"/>
      <p:bldP spid="107" grpId="1" animBg="1"/>
      <p:bldP spid="107" grpId="2" animBg="1"/>
      <p:bldP spid="107" grpId="3" animBg="1"/>
      <p:bldP spid="108" grpId="0" animBg="1"/>
      <p:bldP spid="108" grpId="1" animBg="1"/>
      <p:bldP spid="108" grpId="2" animBg="1"/>
      <p:bldP spid="108" grpId="3" animBg="1"/>
      <p:bldP spid="109" grpId="0" animBg="1"/>
      <p:bldP spid="109" grpId="1" animBg="1"/>
      <p:bldP spid="109" grpId="2" animBg="1"/>
      <p:bldP spid="109" grpId="3" animBg="1"/>
      <p:bldP spid="110" grpId="0" animBg="1"/>
      <p:bldP spid="110" grpId="1" animBg="1"/>
      <p:bldP spid="110" grpId="2" animBg="1"/>
      <p:bldP spid="110" grpId="3" animBg="1"/>
      <p:bldP spid="12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21 Grupo"/>
          <p:cNvGrpSpPr/>
          <p:nvPr/>
        </p:nvGrpSpPr>
        <p:grpSpPr>
          <a:xfrm>
            <a:off x="0" y="7590"/>
            <a:ext cx="9144000" cy="5143500"/>
            <a:chOff x="0" y="0"/>
            <a:chExt cx="9144000" cy="5143500"/>
          </a:xfrm>
        </p:grpSpPr>
        <p:sp>
          <p:nvSpPr>
            <p:cNvPr id="23" name="2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" name="25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6" name="15 Imagen" descr="Diapositiva5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Forma libre 22"/>
          <p:cNvSpPr/>
          <p:nvPr/>
        </p:nvSpPr>
        <p:spPr>
          <a:xfrm flipH="1">
            <a:off x="3912200" y="267494"/>
            <a:ext cx="1226803" cy="2160019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solidFill>
            <a:srgbClr val="EE1246"/>
          </a:solidFill>
          <a:ln w="31750">
            <a:noFill/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4" name="Forma libre 22"/>
          <p:cNvSpPr/>
          <p:nvPr/>
        </p:nvSpPr>
        <p:spPr>
          <a:xfrm rot="2749820" flipH="1">
            <a:off x="4900979" y="517309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>
            <a:gsLst>
              <a:gs pos="53000">
                <a:srgbClr val="FFC000"/>
              </a:gs>
              <a:gs pos="100000">
                <a:srgbClr val="FFC000"/>
              </a:gs>
              <a:gs pos="0">
                <a:srgbClr val="CC0000">
                  <a:alpha val="67000"/>
                </a:srgbClr>
              </a:gs>
              <a:gs pos="0">
                <a:srgbClr val="CC0000">
                  <a:alpha val="67000"/>
                </a:srgbClr>
              </a:gs>
            </a:gsLst>
            <a:path path="circle">
              <a:fillToRect l="100000" t="100000"/>
            </a:path>
          </a:gradFill>
          <a:ln w="31750">
            <a:noFill/>
          </a:ln>
          <a:scene3d>
            <a:camera prst="orthographicFront"/>
            <a:lightRig rig="flood" dir="t">
              <a:rot lat="0" lon="0" rev="0"/>
            </a:lightRig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5" name="Forma libre 22"/>
          <p:cNvSpPr/>
          <p:nvPr/>
        </p:nvSpPr>
        <p:spPr>
          <a:xfrm rot="5400000" flipH="1">
            <a:off x="5256000" y="1385290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solidFill>
            <a:srgbClr val="EE1246"/>
          </a:solidFill>
          <a:ln w="31750">
            <a:noFill/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6" name="Forma libre 22"/>
          <p:cNvSpPr/>
          <p:nvPr/>
        </p:nvSpPr>
        <p:spPr>
          <a:xfrm rot="8183604" flipH="1">
            <a:off x="4785521" y="2366920"/>
            <a:ext cx="1226803" cy="2160019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>
            <a:gsLst>
              <a:gs pos="53000">
                <a:srgbClr val="FFC000"/>
              </a:gs>
              <a:gs pos="100000">
                <a:srgbClr val="FFC000"/>
              </a:gs>
              <a:gs pos="0">
                <a:srgbClr val="CC0000">
                  <a:alpha val="67000"/>
                </a:srgbClr>
              </a:gs>
              <a:gs pos="0">
                <a:srgbClr val="CC0000">
                  <a:alpha val="67000"/>
                </a:srgbClr>
              </a:gs>
            </a:gsLst>
            <a:path path="circle">
              <a:fillToRect l="100000" t="100000"/>
            </a:path>
          </a:gradFill>
          <a:ln w="31750">
            <a:noFill/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7" name="Forma libre 22"/>
          <p:cNvSpPr/>
          <p:nvPr/>
        </p:nvSpPr>
        <p:spPr>
          <a:xfrm rot="10800000" flipH="1">
            <a:off x="3912200" y="2646851"/>
            <a:ext cx="1226803" cy="2160019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solidFill>
            <a:srgbClr val="EE1246"/>
          </a:solidFill>
          <a:ln w="31750">
            <a:noFill/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8" name="Forma libre 22"/>
          <p:cNvSpPr/>
          <p:nvPr/>
        </p:nvSpPr>
        <p:spPr>
          <a:xfrm rot="13544863" flipH="1">
            <a:off x="2999628" y="2258122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>
            <a:gsLst>
              <a:gs pos="53000">
                <a:srgbClr val="FFC000"/>
              </a:gs>
              <a:gs pos="100000">
                <a:srgbClr val="FFC000"/>
              </a:gs>
              <a:gs pos="0">
                <a:srgbClr val="CC0000">
                  <a:alpha val="67000"/>
                </a:srgbClr>
              </a:gs>
              <a:gs pos="0">
                <a:srgbClr val="CC0000">
                  <a:alpha val="67000"/>
                </a:srgbClr>
              </a:gs>
            </a:gsLst>
            <a:path path="circle">
              <a:fillToRect l="100000" t="100000"/>
            </a:path>
          </a:gradFill>
          <a:ln w="31750">
            <a:noFill/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9" name="Forma libre 22"/>
          <p:cNvSpPr/>
          <p:nvPr/>
        </p:nvSpPr>
        <p:spPr>
          <a:xfrm rot="16200000" flipH="1">
            <a:off x="2700000" y="1385290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solidFill>
            <a:srgbClr val="EE1246"/>
          </a:solidFill>
          <a:ln w="31750">
            <a:noFill/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0" name="Forma libre 22"/>
          <p:cNvSpPr/>
          <p:nvPr/>
        </p:nvSpPr>
        <p:spPr>
          <a:xfrm rot="18872018" flipH="1">
            <a:off x="3009599" y="527945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rgbClr val="FFC000"/>
              </a:gs>
              <a:gs pos="100000">
                <a:srgbClr val="FFC000"/>
              </a:gs>
              <a:gs pos="0">
                <a:srgbClr val="CC0000">
                  <a:alpha val="67000"/>
                </a:srgbClr>
              </a:gs>
              <a:gs pos="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31750">
            <a:noFill/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2" name="11 Anillo"/>
          <p:cNvSpPr/>
          <p:nvPr/>
        </p:nvSpPr>
        <p:spPr>
          <a:xfrm rot="5400000">
            <a:off x="936000" y="-1080000"/>
            <a:ext cx="7200800" cy="7236297"/>
          </a:xfrm>
          <a:prstGeom prst="donut">
            <a:avLst>
              <a:gd name="adj" fmla="val 5542"/>
            </a:avLst>
          </a:prstGeom>
          <a:solidFill>
            <a:srgbClr val="EE1246">
              <a:alpha val="0"/>
            </a:srgbClr>
          </a:solidFill>
          <a:ln w="85725" cap="rnd" cmpd="sng">
            <a:gradFill flip="none" rotWithShape="1">
              <a:gsLst>
                <a:gs pos="88340">
                  <a:schemeClr val="tx1">
                    <a:lumMod val="85000"/>
                  </a:schemeClr>
                </a:gs>
                <a:gs pos="72500">
                  <a:srgbClr val="C00000"/>
                </a:gs>
                <a:gs pos="1000">
                  <a:srgbClr val="C00000"/>
                </a:gs>
                <a:gs pos="15000">
                  <a:schemeClr val="tx1">
                    <a:lumMod val="95000"/>
                  </a:schemeClr>
                </a:gs>
                <a:gs pos="32000">
                  <a:srgbClr val="C00000"/>
                </a:gs>
                <a:gs pos="50000">
                  <a:schemeClr val="tx1">
                    <a:lumMod val="95000"/>
                  </a:schemeClr>
                </a:gs>
                <a:gs pos="99000">
                  <a:srgbClr val="C00000"/>
                </a:gs>
              </a:gsLst>
              <a:lin ang="16200000" scaled="1"/>
              <a:tileRect/>
            </a:gra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5400000">
            <a:off x="917341" y="-1118407"/>
            <a:ext cx="7200800" cy="7236297"/>
          </a:xfrm>
          <a:prstGeom prst="donut">
            <a:avLst>
              <a:gd name="adj" fmla="val 5542"/>
            </a:avLst>
          </a:prstGeom>
          <a:solidFill>
            <a:srgbClr val="EE1246">
              <a:alpha val="0"/>
            </a:srgbClr>
          </a:solidFill>
          <a:ln w="85725" cap="rnd" cmpd="sng">
            <a:gradFill flip="none" rotWithShape="1">
              <a:gsLst>
                <a:gs pos="88340">
                  <a:srgbClr val="FFC000"/>
                </a:gs>
                <a:gs pos="72500">
                  <a:srgbClr val="C00000"/>
                </a:gs>
                <a:gs pos="1000">
                  <a:srgbClr val="C00000"/>
                </a:gs>
                <a:gs pos="15000">
                  <a:srgbClr val="FFC000"/>
                </a:gs>
                <a:gs pos="32000">
                  <a:srgbClr val="C00000"/>
                </a:gs>
                <a:gs pos="50000">
                  <a:srgbClr val="FFC000"/>
                </a:gs>
                <a:gs pos="99000">
                  <a:srgbClr val="C00000"/>
                </a:gs>
              </a:gsLst>
              <a:lin ang="16200000" scaled="1"/>
              <a:tileRect/>
            </a:gra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5400000">
            <a:off x="917341" y="-1118406"/>
            <a:ext cx="7200800" cy="7236297"/>
          </a:xfrm>
          <a:prstGeom prst="donut">
            <a:avLst>
              <a:gd name="adj" fmla="val 5542"/>
            </a:avLst>
          </a:prstGeom>
          <a:solidFill>
            <a:srgbClr val="EE1246">
              <a:alpha val="0"/>
            </a:srgbClr>
          </a:solidFill>
          <a:ln w="85725" cap="rnd" cmpd="sng">
            <a:gradFill flip="none" rotWithShape="1">
              <a:gsLst>
                <a:gs pos="88340">
                  <a:srgbClr val="FFC000"/>
                </a:gs>
                <a:gs pos="72500">
                  <a:srgbClr val="C00000"/>
                </a:gs>
                <a:gs pos="1000">
                  <a:srgbClr val="C00000"/>
                </a:gs>
                <a:gs pos="15000">
                  <a:srgbClr val="FFC000"/>
                </a:gs>
                <a:gs pos="32000">
                  <a:srgbClr val="C00000"/>
                </a:gs>
                <a:gs pos="50000">
                  <a:srgbClr val="FFC000"/>
                </a:gs>
                <a:gs pos="99000">
                  <a:srgbClr val="C00000"/>
                </a:gs>
              </a:gsLst>
              <a:lin ang="16200000" scaled="1"/>
              <a:tileRect/>
            </a:gra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Rectángulo"/>
          <p:cNvSpPr/>
          <p:nvPr/>
        </p:nvSpPr>
        <p:spPr>
          <a:xfrm flipH="1">
            <a:off x="5781" y="-1172666"/>
            <a:ext cx="9225767" cy="7344816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017947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3" presetClass="entr" presetSubtype="52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8" dur="indefinite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9" dur="indefinite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1" dur="2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2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500"/>
                            </p:stCondLst>
                            <p:childTnLst>
                              <p:par>
                                <p:cTn id="89" presetID="23" presetClass="exit" presetSubtype="54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3" presetClass="exit" presetSubtype="27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" dur="2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2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" dur="2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2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3" presetClass="exit" presetSubtype="27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" dur="2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2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55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5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2"/>
          <p:cNvPicPr>
            <a:picLocks noGrp="1" noChangeAspect="1"/>
          </p:cNvPicPr>
          <p:nvPr isPhoto="1"/>
        </p:nvPicPr>
        <p:blipFill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2555776" y="771550"/>
            <a:ext cx="5688632" cy="2369880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1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. Son el fruto seco con una mayor cantidad de ácidos grasos Omega-3 de origen vegetal, que ayudan a reducir el colesterol.</a:t>
            </a:r>
          </a:p>
          <a:p>
            <a:pPr algn="ctr">
              <a:defRPr/>
            </a:pPr>
            <a:endParaRPr lang="es-ES" sz="1400" b="1" dirty="0">
              <a:solidFill>
                <a:schemeClr val="tx2">
                  <a:lumMod val="25000"/>
                </a:schemeClr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2. Las nueces contienen grasas y minerales que ayudan a controlar los niveles de presión arterial y contribuyen a prevenir enfermedades cardiovasculares.</a:t>
            </a:r>
          </a:p>
          <a:p>
            <a:pPr algn="ctr">
              <a:defRPr/>
            </a:pPr>
            <a:endParaRPr lang="es-ES" sz="1400" b="1" dirty="0" smtClean="0">
              <a:solidFill>
                <a:schemeClr val="tx2">
                  <a:lumMod val="25000"/>
                </a:schemeClr>
              </a:solidFill>
              <a:latin typeface="Hobo Std" pitchFamily="34" charset="0"/>
            </a:endParaRPr>
          </a:p>
          <a:p>
            <a:pPr algn="ctr">
              <a:defRPr/>
            </a:pPr>
            <a:endParaRPr lang="es-ES" sz="1200" b="1" dirty="0">
              <a:solidFill>
                <a:schemeClr val="tx2">
                  <a:lumMod val="25000"/>
                </a:schemeClr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9730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23 Grupo"/>
          <p:cNvGrpSpPr/>
          <p:nvPr/>
        </p:nvGrpSpPr>
        <p:grpSpPr>
          <a:xfrm>
            <a:off x="-30192" y="0"/>
            <a:ext cx="9144000" cy="5143500"/>
            <a:chOff x="0" y="0"/>
            <a:chExt cx="9144000" cy="5143500"/>
          </a:xfrm>
        </p:grpSpPr>
        <p:sp>
          <p:nvSpPr>
            <p:cNvPr id="25" name="24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" name="2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8" name="17 Imagen" descr="Diapositiva8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6345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orma libre 22"/>
          <p:cNvSpPr/>
          <p:nvPr/>
        </p:nvSpPr>
        <p:spPr>
          <a:xfrm>
            <a:off x="1" y="20219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" name="Forma libre 22"/>
          <p:cNvSpPr/>
          <p:nvPr/>
        </p:nvSpPr>
        <p:spPr>
          <a:xfrm>
            <a:off x="7069122" y="19548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Forma libre 22"/>
          <p:cNvSpPr/>
          <p:nvPr/>
        </p:nvSpPr>
        <p:spPr>
          <a:xfrm>
            <a:off x="1290411" y="273435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Forma libre 22"/>
          <p:cNvSpPr/>
          <p:nvPr/>
        </p:nvSpPr>
        <p:spPr>
          <a:xfrm>
            <a:off x="7069121" y="3260660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Forma libre 22"/>
          <p:cNvSpPr/>
          <p:nvPr/>
        </p:nvSpPr>
        <p:spPr>
          <a:xfrm>
            <a:off x="5796137" y="640410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Forma libre 22"/>
          <p:cNvSpPr/>
          <p:nvPr/>
        </p:nvSpPr>
        <p:spPr>
          <a:xfrm>
            <a:off x="4510573" y="1138482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Forma libre 22"/>
          <p:cNvSpPr/>
          <p:nvPr/>
        </p:nvSpPr>
        <p:spPr>
          <a:xfrm>
            <a:off x="1290411" y="69441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Forma libre 22"/>
          <p:cNvSpPr/>
          <p:nvPr/>
        </p:nvSpPr>
        <p:spPr>
          <a:xfrm>
            <a:off x="2435694" y="1138482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Forma libre 22"/>
          <p:cNvSpPr/>
          <p:nvPr/>
        </p:nvSpPr>
        <p:spPr>
          <a:xfrm>
            <a:off x="12468" y="3288500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Forma libre 22"/>
          <p:cNvSpPr/>
          <p:nvPr/>
        </p:nvSpPr>
        <p:spPr>
          <a:xfrm>
            <a:off x="2460846" y="2251093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Forma libre 22"/>
          <p:cNvSpPr/>
          <p:nvPr/>
        </p:nvSpPr>
        <p:spPr>
          <a:xfrm>
            <a:off x="5791781" y="273435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Forma libre 22"/>
          <p:cNvSpPr/>
          <p:nvPr/>
        </p:nvSpPr>
        <p:spPr>
          <a:xfrm>
            <a:off x="4589348" y="2240637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Rectángulo"/>
          <p:cNvSpPr/>
          <p:nvPr/>
        </p:nvSpPr>
        <p:spPr>
          <a:xfrm>
            <a:off x="-1476672" y="0"/>
            <a:ext cx="12673408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29534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9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7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7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2" presetClass="exit" presetSubtype="3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55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5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2" presetClass="exit" presetSubtype="9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73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3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5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91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1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09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9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27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7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9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45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8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5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7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2" presetClass="exit" presetSubtype="3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63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6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3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2" presetClass="exit" presetSubtype="3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81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91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2" presetClass="exit" presetSubtype="9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99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09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2" presetClass="exit" presetSubtype="9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217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27" dur="3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29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30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2" grpId="5" animBg="1"/>
      <p:bldP spid="3" grpId="0" animBg="1"/>
      <p:bldP spid="3" grpId="1" animBg="1"/>
      <p:bldP spid="3" grpId="2" animBg="1"/>
      <p:bldP spid="3" grpId="3" animBg="1"/>
      <p:bldP spid="3" grpId="4" animBg="1"/>
      <p:bldP spid="3" grpId="5" animBg="1"/>
      <p:bldP spid="4" grpId="0" animBg="1"/>
      <p:bldP spid="4" grpId="1" animBg="1"/>
      <p:bldP spid="4" grpId="2" animBg="1"/>
      <p:bldP spid="4" grpId="3" animBg="1"/>
      <p:bldP spid="4" grpId="4" animBg="1"/>
      <p:bldP spid="4" grpId="5" animBg="1"/>
      <p:bldP spid="5" grpId="0" animBg="1"/>
      <p:bldP spid="5" grpId="1" animBg="1"/>
      <p:bldP spid="5" grpId="2" animBg="1"/>
      <p:bldP spid="5" grpId="3" animBg="1"/>
      <p:bldP spid="5" grpId="4" animBg="1"/>
      <p:bldP spid="5" grpId="5" animBg="1"/>
      <p:bldP spid="6" grpId="0" animBg="1"/>
      <p:bldP spid="6" grpId="1" animBg="1"/>
      <p:bldP spid="6" grpId="2" animBg="1"/>
      <p:bldP spid="6" grpId="3" animBg="1"/>
      <p:bldP spid="6" grpId="4" animBg="1"/>
      <p:bldP spid="6" grpId="5" animBg="1"/>
      <p:bldP spid="7" grpId="0" animBg="1"/>
      <p:bldP spid="7" grpId="1" animBg="1"/>
      <p:bldP spid="7" grpId="2" animBg="1"/>
      <p:bldP spid="7" grpId="3" animBg="1"/>
      <p:bldP spid="7" grpId="4" animBg="1"/>
      <p:bldP spid="7" grpId="5" animBg="1"/>
      <p:bldP spid="8" grpId="0" animBg="1"/>
      <p:bldP spid="8" grpId="1" animBg="1"/>
      <p:bldP spid="8" grpId="2" animBg="1"/>
      <p:bldP spid="8" grpId="3" animBg="1"/>
      <p:bldP spid="8" grpId="4" animBg="1"/>
      <p:bldP spid="8" grpId="5" animBg="1"/>
      <p:bldP spid="9" grpId="0" animBg="1"/>
      <p:bldP spid="9" grpId="1" animBg="1"/>
      <p:bldP spid="9" grpId="2" animBg="1"/>
      <p:bldP spid="9" grpId="3" animBg="1"/>
      <p:bldP spid="9" grpId="4" animBg="1"/>
      <p:bldP spid="9" grpId="5" animBg="1"/>
      <p:bldP spid="10" grpId="0" animBg="1"/>
      <p:bldP spid="10" grpId="1" animBg="1"/>
      <p:bldP spid="10" grpId="2" animBg="1"/>
      <p:bldP spid="10" grpId="3" animBg="1"/>
      <p:bldP spid="10" grpId="4" animBg="1"/>
      <p:bldP spid="10" grpId="5" animBg="1"/>
      <p:bldP spid="11" grpId="0" animBg="1"/>
      <p:bldP spid="11" grpId="1" animBg="1"/>
      <p:bldP spid="11" grpId="2" animBg="1"/>
      <p:bldP spid="11" grpId="3" animBg="1"/>
      <p:bldP spid="11" grpId="4" animBg="1"/>
      <p:bldP spid="11" grpId="5" animBg="1"/>
      <p:bldP spid="12" grpId="0" animBg="1"/>
      <p:bldP spid="12" grpId="1" animBg="1"/>
      <p:bldP spid="12" grpId="2" animBg="1"/>
      <p:bldP spid="12" grpId="3" animBg="1"/>
      <p:bldP spid="12" grpId="4" animBg="1"/>
      <p:bldP spid="12" grpId="5" animBg="1"/>
      <p:bldP spid="13" grpId="0" animBg="1"/>
      <p:bldP spid="13" grpId="1" animBg="1"/>
      <p:bldP spid="13" grpId="2" animBg="1"/>
      <p:bldP spid="13" grpId="3" animBg="1"/>
      <p:bldP spid="13" grpId="4" animBg="1"/>
      <p:bldP spid="13" grpId="5" animBg="1"/>
      <p:bldP spid="20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16 Grupo"/>
          <p:cNvGrpSpPr/>
          <p:nvPr/>
        </p:nvGrpSpPr>
        <p:grpSpPr>
          <a:xfrm>
            <a:off x="-30192" y="0"/>
            <a:ext cx="9144000" cy="5143500"/>
            <a:chOff x="0" y="0"/>
            <a:chExt cx="9144000" cy="5143500"/>
          </a:xfrm>
        </p:grpSpPr>
        <p:sp>
          <p:nvSpPr>
            <p:cNvPr id="18" name="1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" name="1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1" name="10 Imagen" descr="Diapositiva18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63087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Forma libre 17"/>
          <p:cNvSpPr/>
          <p:nvPr/>
        </p:nvSpPr>
        <p:spPr>
          <a:xfrm rot="8014804">
            <a:off x="5587515" y="1842559"/>
            <a:ext cx="2069970" cy="4089121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>
            <a:gsLst>
              <a:gs pos="0">
                <a:srgbClr val="825600"/>
              </a:gs>
              <a:gs pos="34000">
                <a:srgbClr val="8FB63F"/>
              </a:gs>
              <a:gs pos="17920">
                <a:srgbClr val="92D050"/>
              </a:gs>
              <a:gs pos="7000">
                <a:srgbClr val="FFA800">
                  <a:lumMod val="93000"/>
                  <a:lumOff val="7000"/>
                </a:srgbClr>
              </a:gs>
              <a:gs pos="40000">
                <a:srgbClr val="825600"/>
              </a:gs>
              <a:gs pos="48000">
                <a:srgbClr val="FFA800">
                  <a:lumMod val="64000"/>
                  <a:lumOff val="36000"/>
                </a:srgbClr>
              </a:gs>
              <a:gs pos="100000">
                <a:srgbClr val="825600"/>
              </a:gs>
              <a:gs pos="72000">
                <a:srgbClr val="FFA800">
                  <a:lumMod val="70000"/>
                  <a:lumOff val="30000"/>
                </a:srgbClr>
              </a:gs>
              <a:gs pos="87000">
                <a:srgbClr val="825600"/>
              </a:gs>
              <a:gs pos="100000">
                <a:srgbClr val="FFA800">
                  <a:lumMod val="71000"/>
                  <a:lumOff val="29000"/>
                </a:srgbClr>
              </a:gs>
            </a:gsLst>
            <a:path path="circle">
              <a:fillToRect l="50000" t="50000" r="50000" b="50000"/>
            </a:path>
          </a:gradFill>
          <a:ln>
            <a:noFill/>
          </a:ln>
          <a:scene3d>
            <a:camera prst="orthographicFront"/>
            <a:lightRig rig="chilly" dir="t">
              <a:rot lat="0" lon="0" rev="12600000"/>
            </a:lightRig>
          </a:scene3d>
          <a:sp3d prstMaterial="powder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8" name="Forma libre 17"/>
          <p:cNvSpPr/>
          <p:nvPr/>
        </p:nvSpPr>
        <p:spPr>
          <a:xfrm rot="13669038" flipH="1">
            <a:off x="1402205" y="1794141"/>
            <a:ext cx="2069970" cy="4144366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>
            <a:gsLst>
              <a:gs pos="0">
                <a:srgbClr val="825600"/>
              </a:gs>
              <a:gs pos="34000">
                <a:srgbClr val="8FB63F"/>
              </a:gs>
              <a:gs pos="17920">
                <a:srgbClr val="92D050"/>
              </a:gs>
              <a:gs pos="7000">
                <a:srgbClr val="FFA800">
                  <a:lumMod val="93000"/>
                  <a:lumOff val="7000"/>
                </a:srgbClr>
              </a:gs>
              <a:gs pos="40000">
                <a:srgbClr val="825600"/>
              </a:gs>
              <a:gs pos="48000">
                <a:srgbClr val="FFA800">
                  <a:lumMod val="64000"/>
                  <a:lumOff val="36000"/>
                </a:srgbClr>
              </a:gs>
              <a:gs pos="100000">
                <a:srgbClr val="825600"/>
              </a:gs>
              <a:gs pos="72000">
                <a:srgbClr val="FFA800">
                  <a:lumMod val="70000"/>
                  <a:lumOff val="30000"/>
                </a:srgbClr>
              </a:gs>
              <a:gs pos="87000">
                <a:srgbClr val="825600"/>
              </a:gs>
              <a:gs pos="100000">
                <a:srgbClr val="FFA800">
                  <a:lumMod val="71000"/>
                  <a:lumOff val="29000"/>
                </a:srgbClr>
              </a:gs>
            </a:gsLst>
            <a:path path="circle">
              <a:fillToRect l="50000" t="50000" r="50000" b="50000"/>
            </a:path>
          </a:gradFill>
          <a:ln>
            <a:noFill/>
          </a:ln>
          <a:scene3d>
            <a:camera prst="orthographicFront"/>
            <a:lightRig rig="chilly" dir="t">
              <a:rot lat="0" lon="0" rev="12600000"/>
            </a:lightRig>
          </a:scene3d>
          <a:sp3d prstMaterial="powder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9" name="Forma libre 17"/>
          <p:cNvSpPr/>
          <p:nvPr/>
        </p:nvSpPr>
        <p:spPr>
          <a:xfrm rot="2853154">
            <a:off x="5679559" y="-902381"/>
            <a:ext cx="2069970" cy="4258635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>
            <a:gsLst>
              <a:gs pos="0">
                <a:srgbClr val="825600"/>
              </a:gs>
              <a:gs pos="34000">
                <a:srgbClr val="8FB63F"/>
              </a:gs>
              <a:gs pos="17920">
                <a:srgbClr val="92D050"/>
              </a:gs>
              <a:gs pos="7000">
                <a:srgbClr val="FFA800">
                  <a:lumMod val="93000"/>
                  <a:lumOff val="7000"/>
                </a:srgbClr>
              </a:gs>
              <a:gs pos="40000">
                <a:srgbClr val="825600"/>
              </a:gs>
              <a:gs pos="48000">
                <a:srgbClr val="FFA800">
                  <a:lumMod val="64000"/>
                  <a:lumOff val="36000"/>
                </a:srgbClr>
              </a:gs>
              <a:gs pos="100000">
                <a:srgbClr val="825600"/>
              </a:gs>
              <a:gs pos="72000">
                <a:srgbClr val="FFA800">
                  <a:lumMod val="70000"/>
                  <a:lumOff val="30000"/>
                </a:srgbClr>
              </a:gs>
              <a:gs pos="87000">
                <a:srgbClr val="825600"/>
              </a:gs>
              <a:gs pos="100000">
                <a:srgbClr val="FFA800">
                  <a:lumMod val="71000"/>
                  <a:lumOff val="29000"/>
                </a:srgbClr>
              </a:gs>
            </a:gsLst>
            <a:path path="circle">
              <a:fillToRect l="50000" t="50000" r="50000" b="50000"/>
            </a:path>
          </a:gradFill>
          <a:ln>
            <a:noFill/>
          </a:ln>
          <a:scene3d>
            <a:camera prst="orthographicFront"/>
            <a:lightRig rig="chilly" dir="t">
              <a:rot lat="0" lon="0" rev="12600000"/>
            </a:lightRig>
          </a:scene3d>
          <a:sp3d prstMaterial="powder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10" name="Forma libre 17"/>
          <p:cNvSpPr/>
          <p:nvPr/>
        </p:nvSpPr>
        <p:spPr>
          <a:xfrm rot="18838117" flipH="1">
            <a:off x="1486419" y="-739733"/>
            <a:ext cx="2069970" cy="3953823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 flip="none" rotWithShape="1">
            <a:gsLst>
              <a:gs pos="0">
                <a:srgbClr val="825600"/>
              </a:gs>
              <a:gs pos="34000">
                <a:srgbClr val="8FB63F"/>
              </a:gs>
              <a:gs pos="17920">
                <a:srgbClr val="92D050"/>
              </a:gs>
              <a:gs pos="7000">
                <a:srgbClr val="FFA800">
                  <a:lumMod val="93000"/>
                  <a:lumOff val="7000"/>
                </a:srgbClr>
              </a:gs>
              <a:gs pos="40000">
                <a:srgbClr val="825600"/>
              </a:gs>
              <a:gs pos="48000">
                <a:srgbClr val="FFA800">
                  <a:lumMod val="64000"/>
                  <a:lumOff val="36000"/>
                </a:srgbClr>
              </a:gs>
              <a:gs pos="100000">
                <a:srgbClr val="825600"/>
              </a:gs>
              <a:gs pos="72000">
                <a:srgbClr val="FFA800">
                  <a:lumMod val="70000"/>
                  <a:lumOff val="30000"/>
                </a:srgbClr>
              </a:gs>
              <a:gs pos="87000">
                <a:srgbClr val="825600"/>
              </a:gs>
              <a:gs pos="100000">
                <a:srgbClr val="FFA800">
                  <a:lumMod val="71000"/>
                  <a:lumOff val="29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chilly" dir="t">
              <a:rot lat="0" lon="0" rev="12600000"/>
            </a:lightRig>
          </a:scene3d>
          <a:sp3d prstMaterial="powder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12" name="11 Rectángulo"/>
          <p:cNvSpPr/>
          <p:nvPr/>
        </p:nvSpPr>
        <p:spPr>
          <a:xfrm>
            <a:off x="-1476672" y="0"/>
            <a:ext cx="12673408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06319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8" dur="indefinite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9" dur="indefinite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63" dur="2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2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16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8" name="1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" name="1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5" name="14 Imagen" descr="Diapositiva3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26144" y="0"/>
            <a:ext cx="9170144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6" name="15 Elipse"/>
          <p:cNvSpPr/>
          <p:nvPr/>
        </p:nvSpPr>
        <p:spPr>
          <a:xfrm>
            <a:off x="2592000" y="720000"/>
            <a:ext cx="3960616" cy="3723990"/>
          </a:xfrm>
          <a:prstGeom prst="ellipse">
            <a:avLst/>
          </a:prstGeom>
          <a:gradFill flip="none" rotWithShape="1">
            <a:gsLst>
              <a:gs pos="0">
                <a:srgbClr val="FF9933"/>
              </a:gs>
              <a:gs pos="58000">
                <a:schemeClr val="bg1"/>
              </a:gs>
              <a:gs pos="11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glow>
              <a:schemeClr val="tx1"/>
            </a:glow>
            <a:softEdge rad="177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139952" y="-236562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847872">
            <a:off x="4834185" y="10339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3651765">
            <a:off x="5343139" y="51113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5400000">
            <a:off x="5523706" y="11520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7191441">
            <a:off x="5339304" y="18360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8989426">
            <a:off x="4896000" y="23760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0800000">
            <a:off x="4139952" y="257175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9752128" flipH="1">
            <a:off x="3476924" y="41113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7948235" flipH="1">
            <a:off x="2967970" y="541904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1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6200000" flipH="1">
            <a:off x="2787403" y="1182774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4408559" flipH="1">
            <a:off x="2971805" y="1866774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2610574" flipH="1">
            <a:off x="3415109" y="2406774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2" name="21 Rectángulo"/>
          <p:cNvSpPr/>
          <p:nvPr/>
        </p:nvSpPr>
        <p:spPr>
          <a:xfrm>
            <a:off x="-2952" y="-200263"/>
            <a:ext cx="9252520" cy="5359737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58590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3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3" presetClass="entr" presetSubtype="52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8" dur="indefinite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9" dur="indefinite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3000"/>
                            </p:stCondLst>
                            <p:childTnLst>
                              <p:par>
                                <p:cTn id="111" presetID="23" presetClass="exit" presetSubtype="54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" dur="3000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89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23" presetClass="exit" presetSubtype="54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1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6" grpId="1" animBg="1"/>
      <p:bldP spid="22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32 Grupo"/>
          <p:cNvGrpSpPr/>
          <p:nvPr/>
        </p:nvGrpSpPr>
        <p:grpSpPr>
          <a:xfrm>
            <a:off x="-30192" y="0"/>
            <a:ext cx="9144000" cy="5143500"/>
            <a:chOff x="0" y="0"/>
            <a:chExt cx="9144000" cy="5143500"/>
          </a:xfrm>
        </p:grpSpPr>
        <p:sp>
          <p:nvSpPr>
            <p:cNvPr id="34" name="33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" name="34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" name="3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" name="4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44" name="43 Imagen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-36000"/>
            <a:ext cx="9144000" cy="5179500"/>
          </a:xfrm>
          <a:prstGeom prst="rect">
            <a:avLst/>
          </a:prstGeom>
        </p:spPr>
      </p:pic>
      <p:sp>
        <p:nvSpPr>
          <p:cNvPr id="2" name="Forma libre 4"/>
          <p:cNvSpPr/>
          <p:nvPr/>
        </p:nvSpPr>
        <p:spPr>
          <a:xfrm rot="18762372">
            <a:off x="4197124" y="-661974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Forma libre 4"/>
          <p:cNvSpPr/>
          <p:nvPr/>
        </p:nvSpPr>
        <p:spPr>
          <a:xfrm rot="18762372">
            <a:off x="4845622" y="-18233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Forma libre 4"/>
          <p:cNvSpPr/>
          <p:nvPr/>
        </p:nvSpPr>
        <p:spPr>
          <a:xfrm rot="18762372">
            <a:off x="3589156" y="-142366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Forma libre 4"/>
          <p:cNvSpPr/>
          <p:nvPr/>
        </p:nvSpPr>
        <p:spPr>
          <a:xfrm rot="18762372">
            <a:off x="4237655" y="33727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Forma libre 4"/>
          <p:cNvSpPr/>
          <p:nvPr/>
        </p:nvSpPr>
        <p:spPr>
          <a:xfrm rot="18762372">
            <a:off x="2981188" y="37724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orma libre 4"/>
          <p:cNvSpPr/>
          <p:nvPr/>
        </p:nvSpPr>
        <p:spPr>
          <a:xfrm rot="18762372">
            <a:off x="5453589" y="33727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Forma libre 4"/>
          <p:cNvSpPr/>
          <p:nvPr/>
        </p:nvSpPr>
        <p:spPr>
          <a:xfrm rot="7962372">
            <a:off x="4165644" y="4985754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Forma libre 4"/>
          <p:cNvSpPr/>
          <p:nvPr/>
        </p:nvSpPr>
        <p:spPr>
          <a:xfrm rot="7962372">
            <a:off x="3517146" y="450611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Forma libre 4"/>
          <p:cNvSpPr/>
          <p:nvPr/>
        </p:nvSpPr>
        <p:spPr>
          <a:xfrm rot="7962372">
            <a:off x="4773612" y="446614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Forma libre 4"/>
          <p:cNvSpPr/>
          <p:nvPr/>
        </p:nvSpPr>
        <p:spPr>
          <a:xfrm rot="7962372">
            <a:off x="4125113" y="398651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Forma libre 4"/>
          <p:cNvSpPr/>
          <p:nvPr/>
        </p:nvSpPr>
        <p:spPr>
          <a:xfrm rot="7962372">
            <a:off x="5381580" y="394654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Forma libre 4"/>
          <p:cNvSpPr/>
          <p:nvPr/>
        </p:nvSpPr>
        <p:spPr>
          <a:xfrm rot="7962372">
            <a:off x="2909179" y="398651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Forma libre 4"/>
          <p:cNvSpPr/>
          <p:nvPr/>
        </p:nvSpPr>
        <p:spPr>
          <a:xfrm rot="2562372">
            <a:off x="7051374" y="2203512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Forma libre 4"/>
          <p:cNvSpPr/>
          <p:nvPr/>
        </p:nvSpPr>
        <p:spPr>
          <a:xfrm rot="2562372">
            <a:off x="6571738" y="285201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Forma libre 4"/>
          <p:cNvSpPr/>
          <p:nvPr/>
        </p:nvSpPr>
        <p:spPr>
          <a:xfrm rot="2562372">
            <a:off x="6531768" y="1595543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Forma libre 4"/>
          <p:cNvSpPr/>
          <p:nvPr/>
        </p:nvSpPr>
        <p:spPr>
          <a:xfrm rot="2562372">
            <a:off x="6052131" y="2244042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Forma libre 4"/>
          <p:cNvSpPr/>
          <p:nvPr/>
        </p:nvSpPr>
        <p:spPr>
          <a:xfrm rot="2562372">
            <a:off x="6012160" y="987575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Forma libre 4"/>
          <p:cNvSpPr/>
          <p:nvPr/>
        </p:nvSpPr>
        <p:spPr>
          <a:xfrm rot="2562372">
            <a:off x="6052131" y="345997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Forma libre 4"/>
          <p:cNvSpPr/>
          <p:nvPr/>
        </p:nvSpPr>
        <p:spPr>
          <a:xfrm rot="13362372">
            <a:off x="1331640" y="2172032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Forma libre 4"/>
          <p:cNvSpPr/>
          <p:nvPr/>
        </p:nvSpPr>
        <p:spPr>
          <a:xfrm rot="13362372">
            <a:off x="1811276" y="1523533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Forma libre 4"/>
          <p:cNvSpPr/>
          <p:nvPr/>
        </p:nvSpPr>
        <p:spPr>
          <a:xfrm rot="13362372">
            <a:off x="1851246" y="278000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Forma libre 4"/>
          <p:cNvSpPr/>
          <p:nvPr/>
        </p:nvSpPr>
        <p:spPr>
          <a:xfrm rot="13362372">
            <a:off x="2330883" y="213150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Forma libre 4"/>
          <p:cNvSpPr/>
          <p:nvPr/>
        </p:nvSpPr>
        <p:spPr>
          <a:xfrm rot="13362372">
            <a:off x="2370854" y="3387968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Forma libre 4"/>
          <p:cNvSpPr/>
          <p:nvPr/>
        </p:nvSpPr>
        <p:spPr>
          <a:xfrm rot="13362372">
            <a:off x="2330883" y="91556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>
            <a:gsLst>
              <a:gs pos="47497">
                <a:srgbClr val="9E8B36">
                  <a:alpha val="0"/>
                </a:srgbClr>
              </a:gs>
              <a:gs pos="1250">
                <a:schemeClr val="accent2">
                  <a:lumMod val="75000"/>
                </a:schemeClr>
              </a:gs>
              <a:gs pos="26000">
                <a:srgbClr val="800080">
                  <a:alpha val="67843"/>
                </a:srgbClr>
              </a:gs>
              <a:gs pos="63000">
                <a:srgbClr val="CCFF33">
                  <a:alpha val="67451"/>
                  <a:lumMod val="78000"/>
                </a:srgbClr>
              </a:gs>
              <a:gs pos="100000">
                <a:schemeClr val="tx1">
                  <a:alpha val="66000"/>
                </a:schemeClr>
              </a:gs>
            </a:gsLst>
            <a:lin ang="5400000" scaled="0"/>
          </a:gradFill>
          <a:ln w="12700"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lin ang="5400000" scaled="0"/>
              <a:tileRect/>
            </a:gradFill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>
            <a:off x="-108520" y="-524594"/>
            <a:ext cx="9252520" cy="6408712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815153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" dur="4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4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" dur="4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4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4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4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" dur="4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4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" dur="4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4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" dur="4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4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" dur="4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4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" dur="4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4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5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7" dur="4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4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" dur="4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4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" dur="4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4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" dur="4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4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" dur="4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4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" dur="4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4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" dur="4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4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1" dur="4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4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3" dur="4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" dur="4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5" dur="4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4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7" dur="4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4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4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4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4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4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4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4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8" dur="4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4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02" dur="4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7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13 Grupo"/>
          <p:cNvGrpSpPr/>
          <p:nvPr/>
        </p:nvGrpSpPr>
        <p:grpSpPr>
          <a:xfrm>
            <a:off x="-30192" y="0"/>
            <a:ext cx="9144000" cy="5143500"/>
            <a:chOff x="0" y="0"/>
            <a:chExt cx="9144000" cy="5143500"/>
          </a:xfrm>
        </p:grpSpPr>
        <p:sp>
          <p:nvSpPr>
            <p:cNvPr id="15" name="14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1" name="20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2" name="CuadroTexto 28"/>
          <p:cNvSpPr txBox="1"/>
          <p:nvPr/>
        </p:nvSpPr>
        <p:spPr>
          <a:xfrm rot="16200000">
            <a:off x="-264309" y="1809944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102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3" name="CuadroTexto 28"/>
          <p:cNvSpPr txBox="1"/>
          <p:nvPr/>
        </p:nvSpPr>
        <p:spPr>
          <a:xfrm rot="16200000">
            <a:off x="1252049" y="1784987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102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4" name="CuadroTexto 28"/>
          <p:cNvSpPr txBox="1"/>
          <p:nvPr/>
        </p:nvSpPr>
        <p:spPr>
          <a:xfrm rot="16200000">
            <a:off x="2723518" y="1784987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102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5" name="CuadroTexto 28"/>
          <p:cNvSpPr txBox="1"/>
          <p:nvPr/>
        </p:nvSpPr>
        <p:spPr>
          <a:xfrm rot="5400000" flipH="1">
            <a:off x="4426666" y="1778393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30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6" name="CuadroTexto 28"/>
          <p:cNvSpPr txBox="1"/>
          <p:nvPr/>
        </p:nvSpPr>
        <p:spPr>
          <a:xfrm rot="5400000" flipH="1">
            <a:off x="5977414" y="1778393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30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7" name="CuadroTexto 28"/>
          <p:cNvSpPr txBox="1"/>
          <p:nvPr/>
        </p:nvSpPr>
        <p:spPr>
          <a:xfrm rot="5400000" flipH="1">
            <a:off x="7328944" y="1778393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30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19" name="18 Rectángulo"/>
          <p:cNvSpPr/>
          <p:nvPr/>
        </p:nvSpPr>
        <p:spPr>
          <a:xfrm>
            <a:off x="-145032" y="-123691"/>
            <a:ext cx="9289032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6065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4" dur="indefinite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5" dur="indefinite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" presetClass="exit" presetSubtype="2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" presetClass="exit" presetSubtype="2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2" presetClass="exit" presetSubtype="2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" presetClass="exit" presetSubtype="8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2" presetClass="exit" presetSubtype="8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2" presetClass="exit" presetSubtype="8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86" dur="5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19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4 Grupo"/>
          <p:cNvGrpSpPr/>
          <p:nvPr/>
        </p:nvGrpSpPr>
        <p:grpSpPr>
          <a:xfrm>
            <a:off x="32412" y="-21860"/>
            <a:ext cx="9144000" cy="5143500"/>
            <a:chOff x="0" y="0"/>
            <a:chExt cx="9144000" cy="5143500"/>
          </a:xfrm>
        </p:grpSpPr>
        <p:sp>
          <p:nvSpPr>
            <p:cNvPr id="6" name="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" name="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" name="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" name="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" name="1 Imagen" descr="Diapositiva27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-61043"/>
            <a:ext cx="9252520" cy="5204543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Forma libre 2"/>
          <p:cNvSpPr/>
          <p:nvPr/>
        </p:nvSpPr>
        <p:spPr>
          <a:xfrm>
            <a:off x="3131840" y="1131590"/>
            <a:ext cx="2995396" cy="2791034"/>
          </a:xfrm>
          <a:custGeom>
            <a:avLst/>
            <a:gdLst>
              <a:gd name="connsiteX0" fmla="*/ 3287516 w 6627726"/>
              <a:gd name="connsiteY0" fmla="*/ 5892216 h 6575122"/>
              <a:gd name="connsiteX1" fmla="*/ 3628970 w 6627726"/>
              <a:gd name="connsiteY1" fmla="*/ 6233669 h 6575122"/>
              <a:gd name="connsiteX2" fmla="*/ 3287516 w 6627726"/>
              <a:gd name="connsiteY2" fmla="*/ 6575122 h 6575122"/>
              <a:gd name="connsiteX3" fmla="*/ 2946062 w 6627726"/>
              <a:gd name="connsiteY3" fmla="*/ 6233669 h 6575122"/>
              <a:gd name="connsiteX4" fmla="*/ 3287516 w 6627726"/>
              <a:gd name="connsiteY4" fmla="*/ 5892216 h 6575122"/>
              <a:gd name="connsiteX5" fmla="*/ 2474852 w 6627726"/>
              <a:gd name="connsiteY5" fmla="*/ 5103431 h 6575122"/>
              <a:gd name="connsiteX6" fmla="*/ 2575011 w 6627726"/>
              <a:gd name="connsiteY6" fmla="*/ 5120775 h 6575122"/>
              <a:gd name="connsiteX7" fmla="*/ 2718811 w 6627726"/>
              <a:gd name="connsiteY7" fmla="*/ 5455307 h 6575122"/>
              <a:gd name="connsiteX8" fmla="*/ 2386114 w 6627726"/>
              <a:gd name="connsiteY8" fmla="*/ 5603306 h 6575122"/>
              <a:gd name="connsiteX9" fmla="*/ 2242314 w 6627726"/>
              <a:gd name="connsiteY9" fmla="*/ 5268773 h 6575122"/>
              <a:gd name="connsiteX10" fmla="*/ 2474852 w 6627726"/>
              <a:gd name="connsiteY10" fmla="*/ 5103431 h 6575122"/>
              <a:gd name="connsiteX11" fmla="*/ 4177050 w 6627726"/>
              <a:gd name="connsiteY11" fmla="*/ 5052371 h 6575122"/>
              <a:gd name="connsiteX12" fmla="*/ 4277209 w 6627726"/>
              <a:gd name="connsiteY12" fmla="*/ 5069715 h 6575122"/>
              <a:gd name="connsiteX13" fmla="*/ 4421009 w 6627726"/>
              <a:gd name="connsiteY13" fmla="*/ 5404248 h 6575122"/>
              <a:gd name="connsiteX14" fmla="*/ 4088312 w 6627726"/>
              <a:gd name="connsiteY14" fmla="*/ 5552246 h 6575122"/>
              <a:gd name="connsiteX15" fmla="*/ 3944512 w 6627726"/>
              <a:gd name="connsiteY15" fmla="*/ 5217713 h 6575122"/>
              <a:gd name="connsiteX16" fmla="*/ 4177050 w 6627726"/>
              <a:gd name="connsiteY16" fmla="*/ 5052371 h 6575122"/>
              <a:gd name="connsiteX17" fmla="*/ 5378060 w 6627726"/>
              <a:gd name="connsiteY17" fmla="*/ 5011803 h 6575122"/>
              <a:gd name="connsiteX18" fmla="*/ 5719514 w 6627726"/>
              <a:gd name="connsiteY18" fmla="*/ 5353256 h 6575122"/>
              <a:gd name="connsiteX19" fmla="*/ 5378060 w 6627726"/>
              <a:gd name="connsiteY19" fmla="*/ 5694709 h 6575122"/>
              <a:gd name="connsiteX20" fmla="*/ 5036606 w 6627726"/>
              <a:gd name="connsiteY20" fmla="*/ 5353256 h 6575122"/>
              <a:gd name="connsiteX21" fmla="*/ 5378060 w 6627726"/>
              <a:gd name="connsiteY21" fmla="*/ 5011803 h 6575122"/>
              <a:gd name="connsiteX22" fmla="*/ 1202109 w 6627726"/>
              <a:gd name="connsiteY22" fmla="*/ 5011803 h 6575122"/>
              <a:gd name="connsiteX23" fmla="*/ 1543562 w 6627726"/>
              <a:gd name="connsiteY23" fmla="*/ 5353256 h 6575122"/>
              <a:gd name="connsiteX24" fmla="*/ 1202109 w 6627726"/>
              <a:gd name="connsiteY24" fmla="*/ 5694709 h 6575122"/>
              <a:gd name="connsiteX25" fmla="*/ 860654 w 6627726"/>
              <a:gd name="connsiteY25" fmla="*/ 5353256 h 6575122"/>
              <a:gd name="connsiteX26" fmla="*/ 1202109 w 6627726"/>
              <a:gd name="connsiteY26" fmla="*/ 5011803 h 6575122"/>
              <a:gd name="connsiteX27" fmla="*/ 3288384 w 6627726"/>
              <a:gd name="connsiteY27" fmla="*/ 4681014 h 6575122"/>
              <a:gd name="connsiteX28" fmla="*/ 3417824 w 6627726"/>
              <a:gd name="connsiteY28" fmla="*/ 4739635 h 6575122"/>
              <a:gd name="connsiteX29" fmla="*/ 3413161 w 6627726"/>
              <a:gd name="connsiteY29" fmla="*/ 5000565 h 6575122"/>
              <a:gd name="connsiteX30" fmla="*/ 3152350 w 6627726"/>
              <a:gd name="connsiteY30" fmla="*/ 4991403 h 6575122"/>
              <a:gd name="connsiteX31" fmla="*/ 3157013 w 6627726"/>
              <a:gd name="connsiteY31" fmla="*/ 4730473 h 6575122"/>
              <a:gd name="connsiteX32" fmla="*/ 3288384 w 6627726"/>
              <a:gd name="connsiteY32" fmla="*/ 4681014 h 6575122"/>
              <a:gd name="connsiteX33" fmla="*/ 4432061 w 6627726"/>
              <a:gd name="connsiteY33" fmla="*/ 4278651 h 6575122"/>
              <a:gd name="connsiteX34" fmla="*/ 4561501 w 6627726"/>
              <a:gd name="connsiteY34" fmla="*/ 4337272 h 6575122"/>
              <a:gd name="connsiteX35" fmla="*/ 4556838 w 6627726"/>
              <a:gd name="connsiteY35" fmla="*/ 4598202 h 6575122"/>
              <a:gd name="connsiteX36" fmla="*/ 4296027 w 6627726"/>
              <a:gd name="connsiteY36" fmla="*/ 4589040 h 6575122"/>
              <a:gd name="connsiteX37" fmla="*/ 4300690 w 6627726"/>
              <a:gd name="connsiteY37" fmla="*/ 4328110 h 6575122"/>
              <a:gd name="connsiteX38" fmla="*/ 4432061 w 6627726"/>
              <a:gd name="connsiteY38" fmla="*/ 4278651 h 6575122"/>
              <a:gd name="connsiteX39" fmla="*/ 2162002 w 6627726"/>
              <a:gd name="connsiteY39" fmla="*/ 4178782 h 6575122"/>
              <a:gd name="connsiteX40" fmla="*/ 2291441 w 6627726"/>
              <a:gd name="connsiteY40" fmla="*/ 4237403 h 6575122"/>
              <a:gd name="connsiteX41" fmla="*/ 2286778 w 6627726"/>
              <a:gd name="connsiteY41" fmla="*/ 4498333 h 6575122"/>
              <a:gd name="connsiteX42" fmla="*/ 2025967 w 6627726"/>
              <a:gd name="connsiteY42" fmla="*/ 4489171 h 6575122"/>
              <a:gd name="connsiteX43" fmla="*/ 2030630 w 6627726"/>
              <a:gd name="connsiteY43" fmla="*/ 4228241 h 6575122"/>
              <a:gd name="connsiteX44" fmla="*/ 2162002 w 6627726"/>
              <a:gd name="connsiteY44" fmla="*/ 4178782 h 6575122"/>
              <a:gd name="connsiteX45" fmla="*/ 3643268 w 6627726"/>
              <a:gd name="connsiteY45" fmla="*/ 4079556 h 6575122"/>
              <a:gd name="connsiteX46" fmla="*/ 3686763 w 6627726"/>
              <a:gd name="connsiteY46" fmla="*/ 4090774 h 6575122"/>
              <a:gd name="connsiteX47" fmla="*/ 3740499 w 6627726"/>
              <a:gd name="connsiteY47" fmla="*/ 4240160 h 6575122"/>
              <a:gd name="connsiteX48" fmla="*/ 3590239 w 6627726"/>
              <a:gd name="connsiteY48" fmla="*/ 4291400 h 6575122"/>
              <a:gd name="connsiteX49" fmla="*/ 3536503 w 6627726"/>
              <a:gd name="connsiteY49" fmla="*/ 4142014 h 6575122"/>
              <a:gd name="connsiteX50" fmla="*/ 3643268 w 6627726"/>
              <a:gd name="connsiteY50" fmla="*/ 4079556 h 6575122"/>
              <a:gd name="connsiteX51" fmla="*/ 2894345 w 6627726"/>
              <a:gd name="connsiteY51" fmla="*/ 4037759 h 6575122"/>
              <a:gd name="connsiteX52" fmla="*/ 2937840 w 6627726"/>
              <a:gd name="connsiteY52" fmla="*/ 4048977 h 6575122"/>
              <a:gd name="connsiteX53" fmla="*/ 2991577 w 6627726"/>
              <a:gd name="connsiteY53" fmla="*/ 4198363 h 6575122"/>
              <a:gd name="connsiteX54" fmla="*/ 2841316 w 6627726"/>
              <a:gd name="connsiteY54" fmla="*/ 4249603 h 6575122"/>
              <a:gd name="connsiteX55" fmla="*/ 2787580 w 6627726"/>
              <a:gd name="connsiteY55" fmla="*/ 4100217 h 6575122"/>
              <a:gd name="connsiteX56" fmla="*/ 2894345 w 6627726"/>
              <a:gd name="connsiteY56" fmla="*/ 4037759 h 6575122"/>
              <a:gd name="connsiteX57" fmla="*/ 1263295 w 6627726"/>
              <a:gd name="connsiteY57" fmla="*/ 3911720 h 6575122"/>
              <a:gd name="connsiteX58" fmla="*/ 1363455 w 6627726"/>
              <a:gd name="connsiteY58" fmla="*/ 3929064 h 6575122"/>
              <a:gd name="connsiteX59" fmla="*/ 1507254 w 6627726"/>
              <a:gd name="connsiteY59" fmla="*/ 4263597 h 6575122"/>
              <a:gd name="connsiteX60" fmla="*/ 1174558 w 6627726"/>
              <a:gd name="connsiteY60" fmla="*/ 4411595 h 6575122"/>
              <a:gd name="connsiteX61" fmla="*/ 1030758 w 6627726"/>
              <a:gd name="connsiteY61" fmla="*/ 4077062 h 6575122"/>
              <a:gd name="connsiteX62" fmla="*/ 1263295 w 6627726"/>
              <a:gd name="connsiteY62" fmla="*/ 3911720 h 6575122"/>
              <a:gd name="connsiteX63" fmla="*/ 5382138 w 6627726"/>
              <a:gd name="connsiteY63" fmla="*/ 3840858 h 6575122"/>
              <a:gd name="connsiteX64" fmla="*/ 5482298 w 6627726"/>
              <a:gd name="connsiteY64" fmla="*/ 3858202 h 6575122"/>
              <a:gd name="connsiteX65" fmla="*/ 5626097 w 6627726"/>
              <a:gd name="connsiteY65" fmla="*/ 4192735 h 6575122"/>
              <a:gd name="connsiteX66" fmla="*/ 5293401 w 6627726"/>
              <a:gd name="connsiteY66" fmla="*/ 4340733 h 6575122"/>
              <a:gd name="connsiteX67" fmla="*/ 5149601 w 6627726"/>
              <a:gd name="connsiteY67" fmla="*/ 4006200 h 6575122"/>
              <a:gd name="connsiteX68" fmla="*/ 5382138 w 6627726"/>
              <a:gd name="connsiteY68" fmla="*/ 3840858 h 6575122"/>
              <a:gd name="connsiteX69" fmla="*/ 4206539 w 6627726"/>
              <a:gd name="connsiteY69" fmla="*/ 3603215 h 6575122"/>
              <a:gd name="connsiteX70" fmla="*/ 4250034 w 6627726"/>
              <a:gd name="connsiteY70" fmla="*/ 3614433 h 6575122"/>
              <a:gd name="connsiteX71" fmla="*/ 4303770 w 6627726"/>
              <a:gd name="connsiteY71" fmla="*/ 3763819 h 6575122"/>
              <a:gd name="connsiteX72" fmla="*/ 4153510 w 6627726"/>
              <a:gd name="connsiteY72" fmla="*/ 3815059 h 6575122"/>
              <a:gd name="connsiteX73" fmla="*/ 4099773 w 6627726"/>
              <a:gd name="connsiteY73" fmla="*/ 3665674 h 6575122"/>
              <a:gd name="connsiteX74" fmla="*/ 4206539 w 6627726"/>
              <a:gd name="connsiteY74" fmla="*/ 3603215 h 6575122"/>
              <a:gd name="connsiteX75" fmla="*/ 2395838 w 6627726"/>
              <a:gd name="connsiteY75" fmla="*/ 3479400 h 6575122"/>
              <a:gd name="connsiteX76" fmla="*/ 2439333 w 6627726"/>
              <a:gd name="connsiteY76" fmla="*/ 3490618 h 6575122"/>
              <a:gd name="connsiteX77" fmla="*/ 2493069 w 6627726"/>
              <a:gd name="connsiteY77" fmla="*/ 3640004 h 6575122"/>
              <a:gd name="connsiteX78" fmla="*/ 2342809 w 6627726"/>
              <a:gd name="connsiteY78" fmla="*/ 3691244 h 6575122"/>
              <a:gd name="connsiteX79" fmla="*/ 2289072 w 6627726"/>
              <a:gd name="connsiteY79" fmla="*/ 3541858 h 6575122"/>
              <a:gd name="connsiteX80" fmla="*/ 2395838 w 6627726"/>
              <a:gd name="connsiteY80" fmla="*/ 3479400 h 6575122"/>
              <a:gd name="connsiteX81" fmla="*/ 4906730 w 6627726"/>
              <a:gd name="connsiteY81" fmla="*/ 3146219 h 6575122"/>
              <a:gd name="connsiteX82" fmla="*/ 5036170 w 6627726"/>
              <a:gd name="connsiteY82" fmla="*/ 3204840 h 6575122"/>
              <a:gd name="connsiteX83" fmla="*/ 5031507 w 6627726"/>
              <a:gd name="connsiteY83" fmla="*/ 3465770 h 6575122"/>
              <a:gd name="connsiteX84" fmla="*/ 4770696 w 6627726"/>
              <a:gd name="connsiteY84" fmla="*/ 3456608 h 6575122"/>
              <a:gd name="connsiteX85" fmla="*/ 4775359 w 6627726"/>
              <a:gd name="connsiteY85" fmla="*/ 3195679 h 6575122"/>
              <a:gd name="connsiteX86" fmla="*/ 4906730 w 6627726"/>
              <a:gd name="connsiteY86" fmla="*/ 3146219 h 6575122"/>
              <a:gd name="connsiteX87" fmla="*/ 1722052 w 6627726"/>
              <a:gd name="connsiteY87" fmla="*/ 3029413 h 6575122"/>
              <a:gd name="connsiteX88" fmla="*/ 1851491 w 6627726"/>
              <a:gd name="connsiteY88" fmla="*/ 3088035 h 6575122"/>
              <a:gd name="connsiteX89" fmla="*/ 1846828 w 6627726"/>
              <a:gd name="connsiteY89" fmla="*/ 3348965 h 6575122"/>
              <a:gd name="connsiteX90" fmla="*/ 1586018 w 6627726"/>
              <a:gd name="connsiteY90" fmla="*/ 3339803 h 6575122"/>
              <a:gd name="connsiteX91" fmla="*/ 1590681 w 6627726"/>
              <a:gd name="connsiteY91" fmla="*/ 3078873 h 6575122"/>
              <a:gd name="connsiteX92" fmla="*/ 1722052 w 6627726"/>
              <a:gd name="connsiteY92" fmla="*/ 3029413 h 6575122"/>
              <a:gd name="connsiteX93" fmla="*/ 6286272 w 6627726"/>
              <a:gd name="connsiteY93" fmla="*/ 2946108 h 6575122"/>
              <a:gd name="connsiteX94" fmla="*/ 6627726 w 6627726"/>
              <a:gd name="connsiteY94" fmla="*/ 3287561 h 6575122"/>
              <a:gd name="connsiteX95" fmla="*/ 6286272 w 6627726"/>
              <a:gd name="connsiteY95" fmla="*/ 3629014 h 6575122"/>
              <a:gd name="connsiteX96" fmla="*/ 5944818 w 6627726"/>
              <a:gd name="connsiteY96" fmla="*/ 3287561 h 6575122"/>
              <a:gd name="connsiteX97" fmla="*/ 6286272 w 6627726"/>
              <a:gd name="connsiteY97" fmla="*/ 2946108 h 6575122"/>
              <a:gd name="connsiteX98" fmla="*/ 341454 w 6627726"/>
              <a:gd name="connsiteY98" fmla="*/ 2946108 h 6575122"/>
              <a:gd name="connsiteX99" fmla="*/ 682908 w 6627726"/>
              <a:gd name="connsiteY99" fmla="*/ 3287561 h 6575122"/>
              <a:gd name="connsiteX100" fmla="*/ 341454 w 6627726"/>
              <a:gd name="connsiteY100" fmla="*/ 3629014 h 6575122"/>
              <a:gd name="connsiteX101" fmla="*/ 0 w 6627726"/>
              <a:gd name="connsiteY101" fmla="*/ 3287561 h 6575122"/>
              <a:gd name="connsiteX102" fmla="*/ 341454 w 6627726"/>
              <a:gd name="connsiteY102" fmla="*/ 2946108 h 6575122"/>
              <a:gd name="connsiteX103" fmla="*/ 4231685 w 6627726"/>
              <a:gd name="connsiteY103" fmla="*/ 2856526 h 6575122"/>
              <a:gd name="connsiteX104" fmla="*/ 4275180 w 6627726"/>
              <a:gd name="connsiteY104" fmla="*/ 2867744 h 6575122"/>
              <a:gd name="connsiteX105" fmla="*/ 4328916 w 6627726"/>
              <a:gd name="connsiteY105" fmla="*/ 3017130 h 6575122"/>
              <a:gd name="connsiteX106" fmla="*/ 4178656 w 6627726"/>
              <a:gd name="connsiteY106" fmla="*/ 3068370 h 6575122"/>
              <a:gd name="connsiteX107" fmla="*/ 4124919 w 6627726"/>
              <a:gd name="connsiteY107" fmla="*/ 2918984 h 6575122"/>
              <a:gd name="connsiteX108" fmla="*/ 4231685 w 6627726"/>
              <a:gd name="connsiteY108" fmla="*/ 2856526 h 6575122"/>
              <a:gd name="connsiteX109" fmla="*/ 2430717 w 6627726"/>
              <a:gd name="connsiteY109" fmla="*/ 2748843 h 6575122"/>
              <a:gd name="connsiteX110" fmla="*/ 2474212 w 6627726"/>
              <a:gd name="connsiteY110" fmla="*/ 2760061 h 6575122"/>
              <a:gd name="connsiteX111" fmla="*/ 2527948 w 6627726"/>
              <a:gd name="connsiteY111" fmla="*/ 2909447 h 6575122"/>
              <a:gd name="connsiteX112" fmla="*/ 2377688 w 6627726"/>
              <a:gd name="connsiteY112" fmla="*/ 2960687 h 6575122"/>
              <a:gd name="connsiteX113" fmla="*/ 2323951 w 6627726"/>
              <a:gd name="connsiteY113" fmla="*/ 2811301 h 6575122"/>
              <a:gd name="connsiteX114" fmla="*/ 2430717 w 6627726"/>
              <a:gd name="connsiteY114" fmla="*/ 2748843 h 6575122"/>
              <a:gd name="connsiteX115" fmla="*/ 3727169 w 6627726"/>
              <a:gd name="connsiteY115" fmla="*/ 2306726 h 6575122"/>
              <a:gd name="connsiteX116" fmla="*/ 3770664 w 6627726"/>
              <a:gd name="connsiteY116" fmla="*/ 2317944 h 6575122"/>
              <a:gd name="connsiteX117" fmla="*/ 3824401 w 6627726"/>
              <a:gd name="connsiteY117" fmla="*/ 2467330 h 6575122"/>
              <a:gd name="connsiteX118" fmla="*/ 3674140 w 6627726"/>
              <a:gd name="connsiteY118" fmla="*/ 2518570 h 6575122"/>
              <a:gd name="connsiteX119" fmla="*/ 3620404 w 6627726"/>
              <a:gd name="connsiteY119" fmla="*/ 2369184 h 6575122"/>
              <a:gd name="connsiteX120" fmla="*/ 3727169 w 6627726"/>
              <a:gd name="connsiteY120" fmla="*/ 2306726 h 6575122"/>
              <a:gd name="connsiteX121" fmla="*/ 2984254 w 6627726"/>
              <a:gd name="connsiteY121" fmla="*/ 2256370 h 6575122"/>
              <a:gd name="connsiteX122" fmla="*/ 3027749 w 6627726"/>
              <a:gd name="connsiteY122" fmla="*/ 2267588 h 6575122"/>
              <a:gd name="connsiteX123" fmla="*/ 3081486 w 6627726"/>
              <a:gd name="connsiteY123" fmla="*/ 2416974 h 6575122"/>
              <a:gd name="connsiteX124" fmla="*/ 2931225 w 6627726"/>
              <a:gd name="connsiteY124" fmla="*/ 2468215 h 6575122"/>
              <a:gd name="connsiteX125" fmla="*/ 2877489 w 6627726"/>
              <a:gd name="connsiteY125" fmla="*/ 2318829 h 6575122"/>
              <a:gd name="connsiteX126" fmla="*/ 2984254 w 6627726"/>
              <a:gd name="connsiteY126" fmla="*/ 2256370 h 6575122"/>
              <a:gd name="connsiteX127" fmla="*/ 1234165 w 6627726"/>
              <a:gd name="connsiteY127" fmla="*/ 2217046 h 6575122"/>
              <a:gd name="connsiteX128" fmla="*/ 1334324 w 6627726"/>
              <a:gd name="connsiteY128" fmla="*/ 2234390 h 6575122"/>
              <a:gd name="connsiteX129" fmla="*/ 1478124 w 6627726"/>
              <a:gd name="connsiteY129" fmla="*/ 2568923 h 6575122"/>
              <a:gd name="connsiteX130" fmla="*/ 1145427 w 6627726"/>
              <a:gd name="connsiteY130" fmla="*/ 2716921 h 6575122"/>
              <a:gd name="connsiteX131" fmla="*/ 1001627 w 6627726"/>
              <a:gd name="connsiteY131" fmla="*/ 2382388 h 6575122"/>
              <a:gd name="connsiteX132" fmla="*/ 1234165 w 6627726"/>
              <a:gd name="connsiteY132" fmla="*/ 2217046 h 6575122"/>
              <a:gd name="connsiteX133" fmla="*/ 5328578 w 6627726"/>
              <a:gd name="connsiteY133" fmla="*/ 2110831 h 6575122"/>
              <a:gd name="connsiteX134" fmla="*/ 5428738 w 6627726"/>
              <a:gd name="connsiteY134" fmla="*/ 2128175 h 6575122"/>
              <a:gd name="connsiteX135" fmla="*/ 5572537 w 6627726"/>
              <a:gd name="connsiteY135" fmla="*/ 2462708 h 6575122"/>
              <a:gd name="connsiteX136" fmla="*/ 5239841 w 6627726"/>
              <a:gd name="connsiteY136" fmla="*/ 2610706 h 6575122"/>
              <a:gd name="connsiteX137" fmla="*/ 5096041 w 6627726"/>
              <a:gd name="connsiteY137" fmla="*/ 2276174 h 6575122"/>
              <a:gd name="connsiteX138" fmla="*/ 5328578 w 6627726"/>
              <a:gd name="connsiteY138" fmla="*/ 2110831 h 6575122"/>
              <a:gd name="connsiteX139" fmla="*/ 4452551 w 6627726"/>
              <a:gd name="connsiteY139" fmla="*/ 2006487 h 6575122"/>
              <a:gd name="connsiteX140" fmla="*/ 4581990 w 6627726"/>
              <a:gd name="connsiteY140" fmla="*/ 2065109 h 6575122"/>
              <a:gd name="connsiteX141" fmla="*/ 4577327 w 6627726"/>
              <a:gd name="connsiteY141" fmla="*/ 2326039 h 6575122"/>
              <a:gd name="connsiteX142" fmla="*/ 4316516 w 6627726"/>
              <a:gd name="connsiteY142" fmla="*/ 2316877 h 6575122"/>
              <a:gd name="connsiteX143" fmla="*/ 4321179 w 6627726"/>
              <a:gd name="connsiteY143" fmla="*/ 2055947 h 6575122"/>
              <a:gd name="connsiteX144" fmla="*/ 4452551 w 6627726"/>
              <a:gd name="connsiteY144" fmla="*/ 2006487 h 6575122"/>
              <a:gd name="connsiteX145" fmla="*/ 2202255 w 6627726"/>
              <a:gd name="connsiteY145" fmla="*/ 1927459 h 6575122"/>
              <a:gd name="connsiteX146" fmla="*/ 2331695 w 6627726"/>
              <a:gd name="connsiteY146" fmla="*/ 1986081 h 6575122"/>
              <a:gd name="connsiteX147" fmla="*/ 2327032 w 6627726"/>
              <a:gd name="connsiteY147" fmla="*/ 2247010 h 6575122"/>
              <a:gd name="connsiteX148" fmla="*/ 2066221 w 6627726"/>
              <a:gd name="connsiteY148" fmla="*/ 2237848 h 6575122"/>
              <a:gd name="connsiteX149" fmla="*/ 2070885 w 6627726"/>
              <a:gd name="connsiteY149" fmla="*/ 1976918 h 6575122"/>
              <a:gd name="connsiteX150" fmla="*/ 2202255 w 6627726"/>
              <a:gd name="connsiteY150" fmla="*/ 1927459 h 6575122"/>
              <a:gd name="connsiteX151" fmla="*/ 3340397 w 6627726"/>
              <a:gd name="connsiteY151" fmla="*/ 1494620 h 6575122"/>
              <a:gd name="connsiteX152" fmla="*/ 3469837 w 6627726"/>
              <a:gd name="connsiteY152" fmla="*/ 1553241 h 6575122"/>
              <a:gd name="connsiteX153" fmla="*/ 3465174 w 6627726"/>
              <a:gd name="connsiteY153" fmla="*/ 1814171 h 6575122"/>
              <a:gd name="connsiteX154" fmla="*/ 3204363 w 6627726"/>
              <a:gd name="connsiteY154" fmla="*/ 1805009 h 6575122"/>
              <a:gd name="connsiteX155" fmla="*/ 3209026 w 6627726"/>
              <a:gd name="connsiteY155" fmla="*/ 1544079 h 6575122"/>
              <a:gd name="connsiteX156" fmla="*/ 3340397 w 6627726"/>
              <a:gd name="connsiteY156" fmla="*/ 1494620 h 6575122"/>
              <a:gd name="connsiteX157" fmla="*/ 2414824 w 6627726"/>
              <a:gd name="connsiteY157" fmla="*/ 970181 h 6575122"/>
              <a:gd name="connsiteX158" fmla="*/ 2514984 w 6627726"/>
              <a:gd name="connsiteY158" fmla="*/ 987525 h 6575122"/>
              <a:gd name="connsiteX159" fmla="*/ 2658784 w 6627726"/>
              <a:gd name="connsiteY159" fmla="*/ 1322058 h 6575122"/>
              <a:gd name="connsiteX160" fmla="*/ 2326087 w 6627726"/>
              <a:gd name="connsiteY160" fmla="*/ 1470056 h 6575122"/>
              <a:gd name="connsiteX161" fmla="*/ 2182287 w 6627726"/>
              <a:gd name="connsiteY161" fmla="*/ 1135523 h 6575122"/>
              <a:gd name="connsiteX162" fmla="*/ 2414824 w 6627726"/>
              <a:gd name="connsiteY162" fmla="*/ 970181 h 6575122"/>
              <a:gd name="connsiteX163" fmla="*/ 4104684 w 6627726"/>
              <a:gd name="connsiteY163" fmla="*/ 940080 h 6575122"/>
              <a:gd name="connsiteX164" fmla="*/ 4204843 w 6627726"/>
              <a:gd name="connsiteY164" fmla="*/ 957424 h 6575122"/>
              <a:gd name="connsiteX165" fmla="*/ 4348643 w 6627726"/>
              <a:gd name="connsiteY165" fmla="*/ 1291957 h 6575122"/>
              <a:gd name="connsiteX166" fmla="*/ 4015946 w 6627726"/>
              <a:gd name="connsiteY166" fmla="*/ 1439955 h 6575122"/>
              <a:gd name="connsiteX167" fmla="*/ 3872147 w 6627726"/>
              <a:gd name="connsiteY167" fmla="*/ 1105422 h 6575122"/>
              <a:gd name="connsiteX168" fmla="*/ 4104684 w 6627726"/>
              <a:gd name="connsiteY168" fmla="*/ 940080 h 6575122"/>
              <a:gd name="connsiteX169" fmla="*/ 1202110 w 6627726"/>
              <a:gd name="connsiteY169" fmla="*/ 848766 h 6575122"/>
              <a:gd name="connsiteX170" fmla="*/ 1543564 w 6627726"/>
              <a:gd name="connsiteY170" fmla="*/ 1190219 h 6575122"/>
              <a:gd name="connsiteX171" fmla="*/ 1202110 w 6627726"/>
              <a:gd name="connsiteY171" fmla="*/ 1531672 h 6575122"/>
              <a:gd name="connsiteX172" fmla="*/ 860656 w 6627726"/>
              <a:gd name="connsiteY172" fmla="*/ 1190219 h 6575122"/>
              <a:gd name="connsiteX173" fmla="*/ 1202110 w 6627726"/>
              <a:gd name="connsiteY173" fmla="*/ 848766 h 6575122"/>
              <a:gd name="connsiteX174" fmla="*/ 5378060 w 6627726"/>
              <a:gd name="connsiteY174" fmla="*/ 848765 h 6575122"/>
              <a:gd name="connsiteX175" fmla="*/ 5719514 w 6627726"/>
              <a:gd name="connsiteY175" fmla="*/ 1190218 h 6575122"/>
              <a:gd name="connsiteX176" fmla="*/ 5378060 w 6627726"/>
              <a:gd name="connsiteY176" fmla="*/ 1531671 h 6575122"/>
              <a:gd name="connsiteX177" fmla="*/ 5036606 w 6627726"/>
              <a:gd name="connsiteY177" fmla="*/ 1190218 h 6575122"/>
              <a:gd name="connsiteX178" fmla="*/ 5378060 w 6627726"/>
              <a:gd name="connsiteY178" fmla="*/ 848765 h 6575122"/>
              <a:gd name="connsiteX179" fmla="*/ 3287516 w 6627726"/>
              <a:gd name="connsiteY179" fmla="*/ 0 h 6575122"/>
              <a:gd name="connsiteX180" fmla="*/ 3628970 w 6627726"/>
              <a:gd name="connsiteY180" fmla="*/ 341453 h 6575122"/>
              <a:gd name="connsiteX181" fmla="*/ 3287516 w 6627726"/>
              <a:gd name="connsiteY181" fmla="*/ 682906 h 6575122"/>
              <a:gd name="connsiteX182" fmla="*/ 2946062 w 6627726"/>
              <a:gd name="connsiteY182" fmla="*/ 341453 h 6575122"/>
              <a:gd name="connsiteX183" fmla="*/ 3287516 w 6627726"/>
              <a:gd name="connsiteY183" fmla="*/ 0 h 6575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627726" h="6575122">
                <a:moveTo>
                  <a:pt x="3287516" y="5892216"/>
                </a:moveTo>
                <a:cubicBezTo>
                  <a:pt x="3476096" y="5892216"/>
                  <a:pt x="3628970" y="6045090"/>
                  <a:pt x="3628970" y="6233669"/>
                </a:cubicBezTo>
                <a:cubicBezTo>
                  <a:pt x="3628970" y="6422248"/>
                  <a:pt x="3476096" y="6575122"/>
                  <a:pt x="3287516" y="6575122"/>
                </a:cubicBezTo>
                <a:cubicBezTo>
                  <a:pt x="3098936" y="6575122"/>
                  <a:pt x="2946062" y="6422248"/>
                  <a:pt x="2946062" y="6233669"/>
                </a:cubicBezTo>
                <a:cubicBezTo>
                  <a:pt x="2946062" y="6045090"/>
                  <a:pt x="3098936" y="5892216"/>
                  <a:pt x="3287516" y="5892216"/>
                </a:cubicBezTo>
                <a:close/>
                <a:moveTo>
                  <a:pt x="2474852" y="5103431"/>
                </a:moveTo>
                <a:cubicBezTo>
                  <a:pt x="2508135" y="5102380"/>
                  <a:pt x="2542116" y="5107897"/>
                  <a:pt x="2575011" y="5120775"/>
                </a:cubicBezTo>
                <a:cubicBezTo>
                  <a:pt x="2706592" y="5172285"/>
                  <a:pt x="2770973" y="5322060"/>
                  <a:pt x="2718811" y="5455307"/>
                </a:cubicBezTo>
                <a:cubicBezTo>
                  <a:pt x="2666648" y="5588554"/>
                  <a:pt x="2517695" y="5654816"/>
                  <a:pt x="2386114" y="5603306"/>
                </a:cubicBezTo>
                <a:cubicBezTo>
                  <a:pt x="2254533" y="5551796"/>
                  <a:pt x="2190152" y="5402020"/>
                  <a:pt x="2242314" y="5268773"/>
                </a:cubicBezTo>
                <a:cubicBezTo>
                  <a:pt x="2281436" y="5168838"/>
                  <a:pt x="2375003" y="5106582"/>
                  <a:pt x="2474852" y="5103431"/>
                </a:cubicBezTo>
                <a:close/>
                <a:moveTo>
                  <a:pt x="4177050" y="5052371"/>
                </a:moveTo>
                <a:cubicBezTo>
                  <a:pt x="4210333" y="5051321"/>
                  <a:pt x="4244314" y="5056838"/>
                  <a:pt x="4277209" y="5069715"/>
                </a:cubicBezTo>
                <a:cubicBezTo>
                  <a:pt x="4408790" y="5121225"/>
                  <a:pt x="4473171" y="5271001"/>
                  <a:pt x="4421009" y="5404248"/>
                </a:cubicBezTo>
                <a:cubicBezTo>
                  <a:pt x="4368847" y="5537495"/>
                  <a:pt x="4219893" y="5603756"/>
                  <a:pt x="4088312" y="5552246"/>
                </a:cubicBezTo>
                <a:cubicBezTo>
                  <a:pt x="3956731" y="5500736"/>
                  <a:pt x="3892350" y="5350960"/>
                  <a:pt x="3944512" y="5217713"/>
                </a:cubicBezTo>
                <a:cubicBezTo>
                  <a:pt x="3983634" y="5117778"/>
                  <a:pt x="4077201" y="5055522"/>
                  <a:pt x="4177050" y="5052371"/>
                </a:cubicBezTo>
                <a:close/>
                <a:moveTo>
                  <a:pt x="5378060" y="5011803"/>
                </a:moveTo>
                <a:cubicBezTo>
                  <a:pt x="5566640" y="5011803"/>
                  <a:pt x="5719514" y="5164677"/>
                  <a:pt x="5719514" y="5353256"/>
                </a:cubicBezTo>
                <a:cubicBezTo>
                  <a:pt x="5719514" y="5541835"/>
                  <a:pt x="5566640" y="5694709"/>
                  <a:pt x="5378060" y="5694709"/>
                </a:cubicBezTo>
                <a:cubicBezTo>
                  <a:pt x="5189480" y="5694709"/>
                  <a:pt x="5036606" y="5541835"/>
                  <a:pt x="5036606" y="5353256"/>
                </a:cubicBezTo>
                <a:cubicBezTo>
                  <a:pt x="5036606" y="5164677"/>
                  <a:pt x="5189480" y="5011803"/>
                  <a:pt x="5378060" y="5011803"/>
                </a:cubicBezTo>
                <a:close/>
                <a:moveTo>
                  <a:pt x="1202109" y="5011803"/>
                </a:moveTo>
                <a:cubicBezTo>
                  <a:pt x="1390688" y="5011803"/>
                  <a:pt x="1543562" y="5164677"/>
                  <a:pt x="1543562" y="5353256"/>
                </a:cubicBezTo>
                <a:cubicBezTo>
                  <a:pt x="1543562" y="5541835"/>
                  <a:pt x="1390688" y="5694709"/>
                  <a:pt x="1202109" y="5694709"/>
                </a:cubicBezTo>
                <a:cubicBezTo>
                  <a:pt x="1013529" y="5694709"/>
                  <a:pt x="860654" y="5541835"/>
                  <a:pt x="860654" y="5353256"/>
                </a:cubicBezTo>
                <a:cubicBezTo>
                  <a:pt x="860654" y="5164677"/>
                  <a:pt x="1013529" y="5011803"/>
                  <a:pt x="1202109" y="5011803"/>
                </a:cubicBezTo>
                <a:close/>
                <a:moveTo>
                  <a:pt x="3288384" y="4681014"/>
                </a:moveTo>
                <a:cubicBezTo>
                  <a:pt x="3335582" y="4682672"/>
                  <a:pt x="3382457" y="4702343"/>
                  <a:pt x="3417824" y="4739635"/>
                </a:cubicBezTo>
                <a:cubicBezTo>
                  <a:pt x="3488557" y="4814219"/>
                  <a:pt x="3486470" y="4931041"/>
                  <a:pt x="3413161" y="5000565"/>
                </a:cubicBezTo>
                <a:cubicBezTo>
                  <a:pt x="3339853" y="5070089"/>
                  <a:pt x="3223084" y="5065987"/>
                  <a:pt x="3152350" y="4991403"/>
                </a:cubicBezTo>
                <a:cubicBezTo>
                  <a:pt x="3081617" y="4916820"/>
                  <a:pt x="3083705" y="4799997"/>
                  <a:pt x="3157013" y="4730473"/>
                </a:cubicBezTo>
                <a:cubicBezTo>
                  <a:pt x="3193668" y="4695712"/>
                  <a:pt x="3241187" y="4679356"/>
                  <a:pt x="3288384" y="4681014"/>
                </a:cubicBezTo>
                <a:close/>
                <a:moveTo>
                  <a:pt x="4432061" y="4278651"/>
                </a:moveTo>
                <a:cubicBezTo>
                  <a:pt x="4479259" y="4280309"/>
                  <a:pt x="4526134" y="4299980"/>
                  <a:pt x="4561501" y="4337272"/>
                </a:cubicBezTo>
                <a:cubicBezTo>
                  <a:pt x="4632235" y="4411856"/>
                  <a:pt x="4630146" y="4528679"/>
                  <a:pt x="4556838" y="4598202"/>
                </a:cubicBezTo>
                <a:cubicBezTo>
                  <a:pt x="4483530" y="4667726"/>
                  <a:pt x="4366761" y="4663624"/>
                  <a:pt x="4296027" y="4589040"/>
                </a:cubicBezTo>
                <a:cubicBezTo>
                  <a:pt x="4225294" y="4514456"/>
                  <a:pt x="4227382" y="4397634"/>
                  <a:pt x="4300690" y="4328110"/>
                </a:cubicBezTo>
                <a:cubicBezTo>
                  <a:pt x="4337345" y="4293349"/>
                  <a:pt x="4384864" y="4276993"/>
                  <a:pt x="4432061" y="4278651"/>
                </a:cubicBezTo>
                <a:close/>
                <a:moveTo>
                  <a:pt x="2162002" y="4178782"/>
                </a:moveTo>
                <a:cubicBezTo>
                  <a:pt x="2209199" y="4180440"/>
                  <a:pt x="2256075" y="4200111"/>
                  <a:pt x="2291441" y="4237403"/>
                </a:cubicBezTo>
                <a:cubicBezTo>
                  <a:pt x="2362175" y="4311987"/>
                  <a:pt x="2360087" y="4428809"/>
                  <a:pt x="2286778" y="4498333"/>
                </a:cubicBezTo>
                <a:cubicBezTo>
                  <a:pt x="2213470" y="4567857"/>
                  <a:pt x="2096701" y="4563755"/>
                  <a:pt x="2025967" y="4489171"/>
                </a:cubicBezTo>
                <a:cubicBezTo>
                  <a:pt x="1955234" y="4414587"/>
                  <a:pt x="1957322" y="4297765"/>
                  <a:pt x="2030630" y="4228241"/>
                </a:cubicBezTo>
                <a:cubicBezTo>
                  <a:pt x="2067285" y="4193479"/>
                  <a:pt x="2114804" y="4177124"/>
                  <a:pt x="2162002" y="4178782"/>
                </a:cubicBezTo>
                <a:close/>
                <a:moveTo>
                  <a:pt x="3643268" y="4079556"/>
                </a:moveTo>
                <a:cubicBezTo>
                  <a:pt x="3657913" y="4080350"/>
                  <a:pt x="3672680" y="4083998"/>
                  <a:pt x="3686763" y="4090774"/>
                </a:cubicBezTo>
                <a:cubicBezTo>
                  <a:pt x="3743095" y="4117876"/>
                  <a:pt x="3767154" y="4184758"/>
                  <a:pt x="3740499" y="4240160"/>
                </a:cubicBezTo>
                <a:cubicBezTo>
                  <a:pt x="3713845" y="4295561"/>
                  <a:pt x="3646571" y="4318502"/>
                  <a:pt x="3590239" y="4291400"/>
                </a:cubicBezTo>
                <a:cubicBezTo>
                  <a:pt x="3533907" y="4264298"/>
                  <a:pt x="3509848" y="4197415"/>
                  <a:pt x="3536503" y="4142014"/>
                </a:cubicBezTo>
                <a:cubicBezTo>
                  <a:pt x="3556494" y="4100463"/>
                  <a:pt x="3599333" y="4077171"/>
                  <a:pt x="3643268" y="4079556"/>
                </a:cubicBezTo>
                <a:close/>
                <a:moveTo>
                  <a:pt x="2894345" y="4037759"/>
                </a:moveTo>
                <a:cubicBezTo>
                  <a:pt x="2908990" y="4038554"/>
                  <a:pt x="2923757" y="4042202"/>
                  <a:pt x="2937840" y="4048977"/>
                </a:cubicBezTo>
                <a:cubicBezTo>
                  <a:pt x="2994173" y="4076079"/>
                  <a:pt x="3018231" y="4142962"/>
                  <a:pt x="2991577" y="4198363"/>
                </a:cubicBezTo>
                <a:cubicBezTo>
                  <a:pt x="2964922" y="4253764"/>
                  <a:pt x="2897648" y="4276706"/>
                  <a:pt x="2841316" y="4249603"/>
                </a:cubicBezTo>
                <a:cubicBezTo>
                  <a:pt x="2784984" y="4222501"/>
                  <a:pt x="2760926" y="4155619"/>
                  <a:pt x="2787580" y="4100217"/>
                </a:cubicBezTo>
                <a:cubicBezTo>
                  <a:pt x="2807571" y="4058667"/>
                  <a:pt x="2850410" y="4035374"/>
                  <a:pt x="2894345" y="4037759"/>
                </a:cubicBezTo>
                <a:close/>
                <a:moveTo>
                  <a:pt x="1263295" y="3911720"/>
                </a:moveTo>
                <a:cubicBezTo>
                  <a:pt x="1296579" y="3910669"/>
                  <a:pt x="1330559" y="3916186"/>
                  <a:pt x="1363455" y="3929064"/>
                </a:cubicBezTo>
                <a:cubicBezTo>
                  <a:pt x="1495036" y="3980574"/>
                  <a:pt x="1559417" y="4130350"/>
                  <a:pt x="1507254" y="4263597"/>
                </a:cubicBezTo>
                <a:cubicBezTo>
                  <a:pt x="1455092" y="4396844"/>
                  <a:pt x="1306139" y="4463105"/>
                  <a:pt x="1174558" y="4411595"/>
                </a:cubicBezTo>
                <a:cubicBezTo>
                  <a:pt x="1042977" y="4360085"/>
                  <a:pt x="978596" y="4210309"/>
                  <a:pt x="1030758" y="4077062"/>
                </a:cubicBezTo>
                <a:cubicBezTo>
                  <a:pt x="1069880" y="3977127"/>
                  <a:pt x="1163446" y="3914871"/>
                  <a:pt x="1263295" y="3911720"/>
                </a:cubicBezTo>
                <a:close/>
                <a:moveTo>
                  <a:pt x="5382138" y="3840858"/>
                </a:moveTo>
                <a:cubicBezTo>
                  <a:pt x="5415421" y="3839808"/>
                  <a:pt x="5449403" y="3845324"/>
                  <a:pt x="5482298" y="3858202"/>
                </a:cubicBezTo>
                <a:cubicBezTo>
                  <a:pt x="5613879" y="3909712"/>
                  <a:pt x="5678259" y="4059489"/>
                  <a:pt x="5626097" y="4192735"/>
                </a:cubicBezTo>
                <a:cubicBezTo>
                  <a:pt x="5573935" y="4325982"/>
                  <a:pt x="5424982" y="4392243"/>
                  <a:pt x="5293401" y="4340733"/>
                </a:cubicBezTo>
                <a:cubicBezTo>
                  <a:pt x="5161820" y="4289223"/>
                  <a:pt x="5097439" y="4139447"/>
                  <a:pt x="5149601" y="4006200"/>
                </a:cubicBezTo>
                <a:cubicBezTo>
                  <a:pt x="5188723" y="3906265"/>
                  <a:pt x="5282289" y="3844009"/>
                  <a:pt x="5382138" y="3840858"/>
                </a:cubicBezTo>
                <a:close/>
                <a:moveTo>
                  <a:pt x="4206539" y="3603215"/>
                </a:moveTo>
                <a:cubicBezTo>
                  <a:pt x="4221184" y="3604010"/>
                  <a:pt x="4235951" y="3607658"/>
                  <a:pt x="4250034" y="3614433"/>
                </a:cubicBezTo>
                <a:cubicBezTo>
                  <a:pt x="4306366" y="3641535"/>
                  <a:pt x="4330424" y="3708418"/>
                  <a:pt x="4303770" y="3763819"/>
                </a:cubicBezTo>
                <a:cubicBezTo>
                  <a:pt x="4277116" y="3819220"/>
                  <a:pt x="4209842" y="3842162"/>
                  <a:pt x="4153510" y="3815059"/>
                </a:cubicBezTo>
                <a:cubicBezTo>
                  <a:pt x="4097177" y="3787957"/>
                  <a:pt x="4073119" y="3721075"/>
                  <a:pt x="4099773" y="3665674"/>
                </a:cubicBezTo>
                <a:cubicBezTo>
                  <a:pt x="4119764" y="3624123"/>
                  <a:pt x="4162603" y="3600831"/>
                  <a:pt x="4206539" y="3603215"/>
                </a:cubicBezTo>
                <a:close/>
                <a:moveTo>
                  <a:pt x="2395838" y="3479400"/>
                </a:moveTo>
                <a:cubicBezTo>
                  <a:pt x="2410483" y="3480194"/>
                  <a:pt x="2425250" y="3483842"/>
                  <a:pt x="2439333" y="3490618"/>
                </a:cubicBezTo>
                <a:cubicBezTo>
                  <a:pt x="2495665" y="3517720"/>
                  <a:pt x="2519723" y="3584602"/>
                  <a:pt x="2493069" y="3640004"/>
                </a:cubicBezTo>
                <a:cubicBezTo>
                  <a:pt x="2466415" y="3695405"/>
                  <a:pt x="2399141" y="3718346"/>
                  <a:pt x="2342809" y="3691244"/>
                </a:cubicBezTo>
                <a:cubicBezTo>
                  <a:pt x="2286476" y="3664142"/>
                  <a:pt x="2262418" y="3597259"/>
                  <a:pt x="2289072" y="3541858"/>
                </a:cubicBezTo>
                <a:cubicBezTo>
                  <a:pt x="2309063" y="3500307"/>
                  <a:pt x="2351902" y="3477015"/>
                  <a:pt x="2395838" y="3479400"/>
                </a:cubicBezTo>
                <a:close/>
                <a:moveTo>
                  <a:pt x="4906730" y="3146219"/>
                </a:moveTo>
                <a:cubicBezTo>
                  <a:pt x="4953927" y="3147877"/>
                  <a:pt x="5000803" y="3167548"/>
                  <a:pt x="5036170" y="3204840"/>
                </a:cubicBezTo>
                <a:cubicBezTo>
                  <a:pt x="5106903" y="3279424"/>
                  <a:pt x="5104815" y="3396247"/>
                  <a:pt x="5031507" y="3465770"/>
                </a:cubicBezTo>
                <a:cubicBezTo>
                  <a:pt x="4958198" y="3535294"/>
                  <a:pt x="4841429" y="3531192"/>
                  <a:pt x="4770696" y="3456608"/>
                </a:cubicBezTo>
                <a:cubicBezTo>
                  <a:pt x="4699963" y="3382025"/>
                  <a:pt x="4702050" y="3265203"/>
                  <a:pt x="4775359" y="3195679"/>
                </a:cubicBezTo>
                <a:cubicBezTo>
                  <a:pt x="4812013" y="3160917"/>
                  <a:pt x="4859532" y="3144561"/>
                  <a:pt x="4906730" y="3146219"/>
                </a:cubicBezTo>
                <a:close/>
                <a:moveTo>
                  <a:pt x="1722052" y="3029413"/>
                </a:moveTo>
                <a:cubicBezTo>
                  <a:pt x="1769249" y="3031072"/>
                  <a:pt x="1816125" y="3050743"/>
                  <a:pt x="1851491" y="3088035"/>
                </a:cubicBezTo>
                <a:cubicBezTo>
                  <a:pt x="1922225" y="3162619"/>
                  <a:pt x="1920137" y="3279441"/>
                  <a:pt x="1846828" y="3348965"/>
                </a:cubicBezTo>
                <a:cubicBezTo>
                  <a:pt x="1773520" y="3418488"/>
                  <a:pt x="1656751" y="3414387"/>
                  <a:pt x="1586018" y="3339803"/>
                </a:cubicBezTo>
                <a:cubicBezTo>
                  <a:pt x="1515284" y="3265219"/>
                  <a:pt x="1517372" y="3148397"/>
                  <a:pt x="1590681" y="3078873"/>
                </a:cubicBezTo>
                <a:cubicBezTo>
                  <a:pt x="1627335" y="3044111"/>
                  <a:pt x="1674854" y="3027755"/>
                  <a:pt x="1722052" y="3029413"/>
                </a:cubicBezTo>
                <a:close/>
                <a:moveTo>
                  <a:pt x="6286272" y="2946108"/>
                </a:moveTo>
                <a:cubicBezTo>
                  <a:pt x="6474852" y="2946108"/>
                  <a:pt x="6627726" y="3098983"/>
                  <a:pt x="6627726" y="3287561"/>
                </a:cubicBezTo>
                <a:cubicBezTo>
                  <a:pt x="6627726" y="3476140"/>
                  <a:pt x="6474852" y="3629014"/>
                  <a:pt x="6286272" y="3629014"/>
                </a:cubicBezTo>
                <a:cubicBezTo>
                  <a:pt x="6097692" y="3629014"/>
                  <a:pt x="5944818" y="3476140"/>
                  <a:pt x="5944818" y="3287561"/>
                </a:cubicBezTo>
                <a:cubicBezTo>
                  <a:pt x="5944818" y="3098983"/>
                  <a:pt x="6097692" y="2946108"/>
                  <a:pt x="6286272" y="2946108"/>
                </a:cubicBezTo>
                <a:close/>
                <a:moveTo>
                  <a:pt x="341454" y="2946108"/>
                </a:moveTo>
                <a:cubicBezTo>
                  <a:pt x="530034" y="2946108"/>
                  <a:pt x="682908" y="3098983"/>
                  <a:pt x="682908" y="3287561"/>
                </a:cubicBezTo>
                <a:cubicBezTo>
                  <a:pt x="682908" y="3476140"/>
                  <a:pt x="530034" y="3629014"/>
                  <a:pt x="341454" y="3629014"/>
                </a:cubicBezTo>
                <a:cubicBezTo>
                  <a:pt x="152874" y="3629014"/>
                  <a:pt x="0" y="3476140"/>
                  <a:pt x="0" y="3287561"/>
                </a:cubicBezTo>
                <a:cubicBezTo>
                  <a:pt x="0" y="3098983"/>
                  <a:pt x="152874" y="2946108"/>
                  <a:pt x="341454" y="2946108"/>
                </a:cubicBezTo>
                <a:close/>
                <a:moveTo>
                  <a:pt x="4231685" y="2856526"/>
                </a:moveTo>
                <a:cubicBezTo>
                  <a:pt x="4246330" y="2857321"/>
                  <a:pt x="4261097" y="2860968"/>
                  <a:pt x="4275180" y="2867744"/>
                </a:cubicBezTo>
                <a:cubicBezTo>
                  <a:pt x="4331512" y="2894846"/>
                  <a:pt x="4355570" y="2961729"/>
                  <a:pt x="4328916" y="3017130"/>
                </a:cubicBezTo>
                <a:cubicBezTo>
                  <a:pt x="4302262" y="3072531"/>
                  <a:pt x="4234988" y="3095472"/>
                  <a:pt x="4178656" y="3068370"/>
                </a:cubicBezTo>
                <a:cubicBezTo>
                  <a:pt x="4122323" y="3041268"/>
                  <a:pt x="4098265" y="2974385"/>
                  <a:pt x="4124919" y="2918984"/>
                </a:cubicBezTo>
                <a:cubicBezTo>
                  <a:pt x="4144910" y="2877433"/>
                  <a:pt x="4187749" y="2854141"/>
                  <a:pt x="4231685" y="2856526"/>
                </a:cubicBezTo>
                <a:close/>
                <a:moveTo>
                  <a:pt x="2430717" y="2748843"/>
                </a:moveTo>
                <a:cubicBezTo>
                  <a:pt x="2445362" y="2749638"/>
                  <a:pt x="2460129" y="2753285"/>
                  <a:pt x="2474212" y="2760061"/>
                </a:cubicBezTo>
                <a:cubicBezTo>
                  <a:pt x="2530544" y="2787163"/>
                  <a:pt x="2554603" y="2854046"/>
                  <a:pt x="2527948" y="2909447"/>
                </a:cubicBezTo>
                <a:cubicBezTo>
                  <a:pt x="2501294" y="2964848"/>
                  <a:pt x="2434020" y="2987789"/>
                  <a:pt x="2377688" y="2960687"/>
                </a:cubicBezTo>
                <a:cubicBezTo>
                  <a:pt x="2321356" y="2933585"/>
                  <a:pt x="2297297" y="2866702"/>
                  <a:pt x="2323951" y="2811301"/>
                </a:cubicBezTo>
                <a:cubicBezTo>
                  <a:pt x="2343942" y="2769750"/>
                  <a:pt x="2386781" y="2746458"/>
                  <a:pt x="2430717" y="2748843"/>
                </a:cubicBezTo>
                <a:close/>
                <a:moveTo>
                  <a:pt x="3727169" y="2306726"/>
                </a:moveTo>
                <a:cubicBezTo>
                  <a:pt x="3741814" y="2307521"/>
                  <a:pt x="3756581" y="2311168"/>
                  <a:pt x="3770664" y="2317944"/>
                </a:cubicBezTo>
                <a:cubicBezTo>
                  <a:pt x="3826997" y="2345046"/>
                  <a:pt x="3851055" y="2411929"/>
                  <a:pt x="3824401" y="2467330"/>
                </a:cubicBezTo>
                <a:cubicBezTo>
                  <a:pt x="3797746" y="2522731"/>
                  <a:pt x="3730473" y="2545672"/>
                  <a:pt x="3674140" y="2518570"/>
                </a:cubicBezTo>
                <a:cubicBezTo>
                  <a:pt x="3617808" y="2491468"/>
                  <a:pt x="3593750" y="2424586"/>
                  <a:pt x="3620404" y="2369184"/>
                </a:cubicBezTo>
                <a:cubicBezTo>
                  <a:pt x="3640395" y="2327633"/>
                  <a:pt x="3683234" y="2304341"/>
                  <a:pt x="3727169" y="2306726"/>
                </a:cubicBezTo>
                <a:close/>
                <a:moveTo>
                  <a:pt x="2984254" y="2256370"/>
                </a:moveTo>
                <a:cubicBezTo>
                  <a:pt x="2998900" y="2257165"/>
                  <a:pt x="3013666" y="2260813"/>
                  <a:pt x="3027749" y="2267588"/>
                </a:cubicBezTo>
                <a:cubicBezTo>
                  <a:pt x="3084082" y="2294691"/>
                  <a:pt x="3108140" y="2361573"/>
                  <a:pt x="3081486" y="2416974"/>
                </a:cubicBezTo>
                <a:cubicBezTo>
                  <a:pt x="3054831" y="2472375"/>
                  <a:pt x="2987558" y="2495317"/>
                  <a:pt x="2931225" y="2468215"/>
                </a:cubicBezTo>
                <a:cubicBezTo>
                  <a:pt x="2874893" y="2441112"/>
                  <a:pt x="2850835" y="2374230"/>
                  <a:pt x="2877489" y="2318829"/>
                </a:cubicBezTo>
                <a:cubicBezTo>
                  <a:pt x="2897480" y="2277278"/>
                  <a:pt x="2940319" y="2253985"/>
                  <a:pt x="2984254" y="2256370"/>
                </a:cubicBezTo>
                <a:close/>
                <a:moveTo>
                  <a:pt x="1234165" y="2217046"/>
                </a:moveTo>
                <a:cubicBezTo>
                  <a:pt x="1267447" y="2215995"/>
                  <a:pt x="1301429" y="2221512"/>
                  <a:pt x="1334324" y="2234390"/>
                </a:cubicBezTo>
                <a:cubicBezTo>
                  <a:pt x="1465905" y="2285900"/>
                  <a:pt x="1530286" y="2435676"/>
                  <a:pt x="1478124" y="2568923"/>
                </a:cubicBezTo>
                <a:cubicBezTo>
                  <a:pt x="1425962" y="2702169"/>
                  <a:pt x="1277008" y="2768431"/>
                  <a:pt x="1145427" y="2716921"/>
                </a:cubicBezTo>
                <a:cubicBezTo>
                  <a:pt x="1013846" y="2665410"/>
                  <a:pt x="949465" y="2515635"/>
                  <a:pt x="1001627" y="2382388"/>
                </a:cubicBezTo>
                <a:cubicBezTo>
                  <a:pt x="1040749" y="2282453"/>
                  <a:pt x="1134315" y="2220197"/>
                  <a:pt x="1234165" y="2217046"/>
                </a:cubicBezTo>
                <a:close/>
                <a:moveTo>
                  <a:pt x="5328578" y="2110831"/>
                </a:moveTo>
                <a:cubicBezTo>
                  <a:pt x="5361861" y="2109781"/>
                  <a:pt x="5395842" y="2115298"/>
                  <a:pt x="5428738" y="2128175"/>
                </a:cubicBezTo>
                <a:cubicBezTo>
                  <a:pt x="5560318" y="2179686"/>
                  <a:pt x="5624700" y="2329461"/>
                  <a:pt x="5572537" y="2462708"/>
                </a:cubicBezTo>
                <a:cubicBezTo>
                  <a:pt x="5520375" y="2595955"/>
                  <a:pt x="5371421" y="2662217"/>
                  <a:pt x="5239841" y="2610706"/>
                </a:cubicBezTo>
                <a:cubicBezTo>
                  <a:pt x="5108259" y="2559196"/>
                  <a:pt x="5043878" y="2409420"/>
                  <a:pt x="5096041" y="2276174"/>
                </a:cubicBezTo>
                <a:cubicBezTo>
                  <a:pt x="5135163" y="2176238"/>
                  <a:pt x="5228729" y="2113982"/>
                  <a:pt x="5328578" y="2110831"/>
                </a:cubicBezTo>
                <a:close/>
                <a:moveTo>
                  <a:pt x="4452551" y="2006487"/>
                </a:moveTo>
                <a:cubicBezTo>
                  <a:pt x="4499748" y="2008146"/>
                  <a:pt x="4546624" y="2027817"/>
                  <a:pt x="4581990" y="2065109"/>
                </a:cubicBezTo>
                <a:cubicBezTo>
                  <a:pt x="4652724" y="2139693"/>
                  <a:pt x="4650636" y="2256516"/>
                  <a:pt x="4577327" y="2326039"/>
                </a:cubicBezTo>
                <a:cubicBezTo>
                  <a:pt x="4504019" y="2395563"/>
                  <a:pt x="4387250" y="2391461"/>
                  <a:pt x="4316516" y="2316877"/>
                </a:cubicBezTo>
                <a:cubicBezTo>
                  <a:pt x="4245783" y="2242293"/>
                  <a:pt x="4247871" y="2125471"/>
                  <a:pt x="4321179" y="2055947"/>
                </a:cubicBezTo>
                <a:cubicBezTo>
                  <a:pt x="4357834" y="2021185"/>
                  <a:pt x="4405353" y="2004830"/>
                  <a:pt x="4452551" y="2006487"/>
                </a:cubicBezTo>
                <a:close/>
                <a:moveTo>
                  <a:pt x="2202255" y="1927459"/>
                </a:moveTo>
                <a:cubicBezTo>
                  <a:pt x="2249453" y="1929117"/>
                  <a:pt x="2296328" y="1948788"/>
                  <a:pt x="2331695" y="1986081"/>
                </a:cubicBezTo>
                <a:cubicBezTo>
                  <a:pt x="2402428" y="2060664"/>
                  <a:pt x="2400340" y="2177487"/>
                  <a:pt x="2327032" y="2247010"/>
                </a:cubicBezTo>
                <a:cubicBezTo>
                  <a:pt x="2253724" y="2316534"/>
                  <a:pt x="2136955" y="2312432"/>
                  <a:pt x="2066221" y="2237848"/>
                </a:cubicBezTo>
                <a:cubicBezTo>
                  <a:pt x="1995488" y="2163265"/>
                  <a:pt x="1997576" y="2046442"/>
                  <a:pt x="2070885" y="1976918"/>
                </a:cubicBezTo>
                <a:cubicBezTo>
                  <a:pt x="2107538" y="1942157"/>
                  <a:pt x="2155058" y="1925801"/>
                  <a:pt x="2202255" y="1927459"/>
                </a:cubicBezTo>
                <a:close/>
                <a:moveTo>
                  <a:pt x="3340397" y="1494620"/>
                </a:moveTo>
                <a:cubicBezTo>
                  <a:pt x="3387595" y="1496277"/>
                  <a:pt x="3434470" y="1515949"/>
                  <a:pt x="3469837" y="1553241"/>
                </a:cubicBezTo>
                <a:cubicBezTo>
                  <a:pt x="3540571" y="1627825"/>
                  <a:pt x="3538482" y="1744647"/>
                  <a:pt x="3465174" y="1814171"/>
                </a:cubicBezTo>
                <a:cubicBezTo>
                  <a:pt x="3391866" y="1883695"/>
                  <a:pt x="3275097" y="1879593"/>
                  <a:pt x="3204363" y="1805009"/>
                </a:cubicBezTo>
                <a:cubicBezTo>
                  <a:pt x="3133630" y="1730425"/>
                  <a:pt x="3135718" y="1613603"/>
                  <a:pt x="3209026" y="1544079"/>
                </a:cubicBezTo>
                <a:cubicBezTo>
                  <a:pt x="3245681" y="1509317"/>
                  <a:pt x="3293200" y="1492961"/>
                  <a:pt x="3340397" y="1494620"/>
                </a:cubicBezTo>
                <a:close/>
                <a:moveTo>
                  <a:pt x="2414824" y="970181"/>
                </a:moveTo>
                <a:cubicBezTo>
                  <a:pt x="2448107" y="969131"/>
                  <a:pt x="2482088" y="974648"/>
                  <a:pt x="2514984" y="987525"/>
                </a:cubicBezTo>
                <a:cubicBezTo>
                  <a:pt x="2646566" y="1039036"/>
                  <a:pt x="2710946" y="1188811"/>
                  <a:pt x="2658784" y="1322058"/>
                </a:cubicBezTo>
                <a:cubicBezTo>
                  <a:pt x="2606621" y="1455305"/>
                  <a:pt x="2457668" y="1521567"/>
                  <a:pt x="2326087" y="1470056"/>
                </a:cubicBezTo>
                <a:cubicBezTo>
                  <a:pt x="2194506" y="1418546"/>
                  <a:pt x="2130124" y="1268770"/>
                  <a:pt x="2182287" y="1135523"/>
                </a:cubicBezTo>
                <a:cubicBezTo>
                  <a:pt x="2221409" y="1035588"/>
                  <a:pt x="2314976" y="973332"/>
                  <a:pt x="2414824" y="970181"/>
                </a:cubicBezTo>
                <a:close/>
                <a:moveTo>
                  <a:pt x="4104684" y="940080"/>
                </a:moveTo>
                <a:cubicBezTo>
                  <a:pt x="4137967" y="939029"/>
                  <a:pt x="4171948" y="944546"/>
                  <a:pt x="4204843" y="957424"/>
                </a:cubicBezTo>
                <a:cubicBezTo>
                  <a:pt x="4336425" y="1008934"/>
                  <a:pt x="4400806" y="1158710"/>
                  <a:pt x="4348643" y="1291957"/>
                </a:cubicBezTo>
                <a:cubicBezTo>
                  <a:pt x="4296481" y="1425204"/>
                  <a:pt x="4147527" y="1491465"/>
                  <a:pt x="4015946" y="1439955"/>
                </a:cubicBezTo>
                <a:cubicBezTo>
                  <a:pt x="3884365" y="1388445"/>
                  <a:pt x="3819984" y="1238669"/>
                  <a:pt x="3872147" y="1105422"/>
                </a:cubicBezTo>
                <a:cubicBezTo>
                  <a:pt x="3911269" y="1005487"/>
                  <a:pt x="4004835" y="943231"/>
                  <a:pt x="4104684" y="940080"/>
                </a:cubicBezTo>
                <a:close/>
                <a:moveTo>
                  <a:pt x="1202110" y="848766"/>
                </a:moveTo>
                <a:cubicBezTo>
                  <a:pt x="1390691" y="848766"/>
                  <a:pt x="1543564" y="1001640"/>
                  <a:pt x="1543564" y="1190219"/>
                </a:cubicBezTo>
                <a:cubicBezTo>
                  <a:pt x="1543564" y="1378798"/>
                  <a:pt x="1390691" y="1531672"/>
                  <a:pt x="1202110" y="1531672"/>
                </a:cubicBezTo>
                <a:cubicBezTo>
                  <a:pt x="1013529" y="1531672"/>
                  <a:pt x="860656" y="1378798"/>
                  <a:pt x="860656" y="1190219"/>
                </a:cubicBezTo>
                <a:cubicBezTo>
                  <a:pt x="860656" y="1001640"/>
                  <a:pt x="1013529" y="848766"/>
                  <a:pt x="1202110" y="848766"/>
                </a:cubicBezTo>
                <a:close/>
                <a:moveTo>
                  <a:pt x="5378060" y="848765"/>
                </a:moveTo>
                <a:cubicBezTo>
                  <a:pt x="5566640" y="848765"/>
                  <a:pt x="5719514" y="1001639"/>
                  <a:pt x="5719514" y="1190218"/>
                </a:cubicBezTo>
                <a:cubicBezTo>
                  <a:pt x="5719514" y="1378797"/>
                  <a:pt x="5566640" y="1531671"/>
                  <a:pt x="5378060" y="1531671"/>
                </a:cubicBezTo>
                <a:cubicBezTo>
                  <a:pt x="5189480" y="1531671"/>
                  <a:pt x="5036606" y="1378797"/>
                  <a:pt x="5036606" y="1190218"/>
                </a:cubicBezTo>
                <a:cubicBezTo>
                  <a:pt x="5036606" y="1001639"/>
                  <a:pt x="5189480" y="848765"/>
                  <a:pt x="5378060" y="848765"/>
                </a:cubicBezTo>
                <a:close/>
                <a:moveTo>
                  <a:pt x="3287516" y="0"/>
                </a:moveTo>
                <a:cubicBezTo>
                  <a:pt x="3476096" y="0"/>
                  <a:pt x="3628970" y="152874"/>
                  <a:pt x="3628970" y="341453"/>
                </a:cubicBezTo>
                <a:cubicBezTo>
                  <a:pt x="3628970" y="530032"/>
                  <a:pt x="3476096" y="682906"/>
                  <a:pt x="3287516" y="682906"/>
                </a:cubicBezTo>
                <a:cubicBezTo>
                  <a:pt x="3098936" y="682906"/>
                  <a:pt x="2946062" y="530032"/>
                  <a:pt x="2946062" y="341453"/>
                </a:cubicBezTo>
                <a:cubicBezTo>
                  <a:pt x="2946062" y="152874"/>
                  <a:pt x="3098936" y="0"/>
                  <a:pt x="3287516" y="0"/>
                </a:cubicBezTo>
                <a:close/>
              </a:path>
            </a:pathLst>
          </a:custGeom>
          <a:gradFill flip="none" rotWithShape="1">
            <a:gsLst>
              <a:gs pos="69000">
                <a:srgbClr val="FF6600">
                  <a:lumMod val="63000"/>
                  <a:lumOff val="37000"/>
                </a:srgbClr>
              </a:gs>
              <a:gs pos="90000">
                <a:srgbClr val="FEE142">
                  <a:lumMod val="58000"/>
                  <a:lumOff val="42000"/>
                </a:srgbClr>
              </a:gs>
              <a:gs pos="8000">
                <a:srgbClr val="FFD72D"/>
              </a:gs>
              <a:gs pos="50000">
                <a:srgbClr val="FFC000">
                  <a:alpha val="64000"/>
                </a:srgbClr>
              </a:gs>
              <a:gs pos="31000">
                <a:srgbClr val="99FF33"/>
              </a:gs>
            </a:gsLst>
            <a:path path="rect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6731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Forma libre 2"/>
          <p:cNvSpPr/>
          <p:nvPr/>
        </p:nvSpPr>
        <p:spPr>
          <a:xfrm rot="1374395">
            <a:off x="3075938" y="1131590"/>
            <a:ext cx="2995396" cy="2791034"/>
          </a:xfrm>
          <a:custGeom>
            <a:avLst/>
            <a:gdLst>
              <a:gd name="connsiteX0" fmla="*/ 3287516 w 6627726"/>
              <a:gd name="connsiteY0" fmla="*/ 5892216 h 6575122"/>
              <a:gd name="connsiteX1" fmla="*/ 3628970 w 6627726"/>
              <a:gd name="connsiteY1" fmla="*/ 6233669 h 6575122"/>
              <a:gd name="connsiteX2" fmla="*/ 3287516 w 6627726"/>
              <a:gd name="connsiteY2" fmla="*/ 6575122 h 6575122"/>
              <a:gd name="connsiteX3" fmla="*/ 2946062 w 6627726"/>
              <a:gd name="connsiteY3" fmla="*/ 6233669 h 6575122"/>
              <a:gd name="connsiteX4" fmla="*/ 3287516 w 6627726"/>
              <a:gd name="connsiteY4" fmla="*/ 5892216 h 6575122"/>
              <a:gd name="connsiteX5" fmla="*/ 2474852 w 6627726"/>
              <a:gd name="connsiteY5" fmla="*/ 5103431 h 6575122"/>
              <a:gd name="connsiteX6" fmla="*/ 2575011 w 6627726"/>
              <a:gd name="connsiteY6" fmla="*/ 5120775 h 6575122"/>
              <a:gd name="connsiteX7" fmla="*/ 2718811 w 6627726"/>
              <a:gd name="connsiteY7" fmla="*/ 5455307 h 6575122"/>
              <a:gd name="connsiteX8" fmla="*/ 2386114 w 6627726"/>
              <a:gd name="connsiteY8" fmla="*/ 5603306 h 6575122"/>
              <a:gd name="connsiteX9" fmla="*/ 2242314 w 6627726"/>
              <a:gd name="connsiteY9" fmla="*/ 5268773 h 6575122"/>
              <a:gd name="connsiteX10" fmla="*/ 2474852 w 6627726"/>
              <a:gd name="connsiteY10" fmla="*/ 5103431 h 6575122"/>
              <a:gd name="connsiteX11" fmla="*/ 4177050 w 6627726"/>
              <a:gd name="connsiteY11" fmla="*/ 5052371 h 6575122"/>
              <a:gd name="connsiteX12" fmla="*/ 4277209 w 6627726"/>
              <a:gd name="connsiteY12" fmla="*/ 5069715 h 6575122"/>
              <a:gd name="connsiteX13" fmla="*/ 4421009 w 6627726"/>
              <a:gd name="connsiteY13" fmla="*/ 5404248 h 6575122"/>
              <a:gd name="connsiteX14" fmla="*/ 4088312 w 6627726"/>
              <a:gd name="connsiteY14" fmla="*/ 5552246 h 6575122"/>
              <a:gd name="connsiteX15" fmla="*/ 3944512 w 6627726"/>
              <a:gd name="connsiteY15" fmla="*/ 5217713 h 6575122"/>
              <a:gd name="connsiteX16" fmla="*/ 4177050 w 6627726"/>
              <a:gd name="connsiteY16" fmla="*/ 5052371 h 6575122"/>
              <a:gd name="connsiteX17" fmla="*/ 5378060 w 6627726"/>
              <a:gd name="connsiteY17" fmla="*/ 5011803 h 6575122"/>
              <a:gd name="connsiteX18" fmla="*/ 5719514 w 6627726"/>
              <a:gd name="connsiteY18" fmla="*/ 5353256 h 6575122"/>
              <a:gd name="connsiteX19" fmla="*/ 5378060 w 6627726"/>
              <a:gd name="connsiteY19" fmla="*/ 5694709 h 6575122"/>
              <a:gd name="connsiteX20" fmla="*/ 5036606 w 6627726"/>
              <a:gd name="connsiteY20" fmla="*/ 5353256 h 6575122"/>
              <a:gd name="connsiteX21" fmla="*/ 5378060 w 6627726"/>
              <a:gd name="connsiteY21" fmla="*/ 5011803 h 6575122"/>
              <a:gd name="connsiteX22" fmla="*/ 1202109 w 6627726"/>
              <a:gd name="connsiteY22" fmla="*/ 5011803 h 6575122"/>
              <a:gd name="connsiteX23" fmla="*/ 1543562 w 6627726"/>
              <a:gd name="connsiteY23" fmla="*/ 5353256 h 6575122"/>
              <a:gd name="connsiteX24" fmla="*/ 1202109 w 6627726"/>
              <a:gd name="connsiteY24" fmla="*/ 5694709 h 6575122"/>
              <a:gd name="connsiteX25" fmla="*/ 860654 w 6627726"/>
              <a:gd name="connsiteY25" fmla="*/ 5353256 h 6575122"/>
              <a:gd name="connsiteX26" fmla="*/ 1202109 w 6627726"/>
              <a:gd name="connsiteY26" fmla="*/ 5011803 h 6575122"/>
              <a:gd name="connsiteX27" fmla="*/ 3288384 w 6627726"/>
              <a:gd name="connsiteY27" fmla="*/ 4681014 h 6575122"/>
              <a:gd name="connsiteX28" fmla="*/ 3417824 w 6627726"/>
              <a:gd name="connsiteY28" fmla="*/ 4739635 h 6575122"/>
              <a:gd name="connsiteX29" fmla="*/ 3413161 w 6627726"/>
              <a:gd name="connsiteY29" fmla="*/ 5000565 h 6575122"/>
              <a:gd name="connsiteX30" fmla="*/ 3152350 w 6627726"/>
              <a:gd name="connsiteY30" fmla="*/ 4991403 h 6575122"/>
              <a:gd name="connsiteX31" fmla="*/ 3157013 w 6627726"/>
              <a:gd name="connsiteY31" fmla="*/ 4730473 h 6575122"/>
              <a:gd name="connsiteX32" fmla="*/ 3288384 w 6627726"/>
              <a:gd name="connsiteY32" fmla="*/ 4681014 h 6575122"/>
              <a:gd name="connsiteX33" fmla="*/ 4432061 w 6627726"/>
              <a:gd name="connsiteY33" fmla="*/ 4278651 h 6575122"/>
              <a:gd name="connsiteX34" fmla="*/ 4561501 w 6627726"/>
              <a:gd name="connsiteY34" fmla="*/ 4337272 h 6575122"/>
              <a:gd name="connsiteX35" fmla="*/ 4556838 w 6627726"/>
              <a:gd name="connsiteY35" fmla="*/ 4598202 h 6575122"/>
              <a:gd name="connsiteX36" fmla="*/ 4296027 w 6627726"/>
              <a:gd name="connsiteY36" fmla="*/ 4589040 h 6575122"/>
              <a:gd name="connsiteX37" fmla="*/ 4300690 w 6627726"/>
              <a:gd name="connsiteY37" fmla="*/ 4328110 h 6575122"/>
              <a:gd name="connsiteX38" fmla="*/ 4432061 w 6627726"/>
              <a:gd name="connsiteY38" fmla="*/ 4278651 h 6575122"/>
              <a:gd name="connsiteX39" fmla="*/ 2162002 w 6627726"/>
              <a:gd name="connsiteY39" fmla="*/ 4178782 h 6575122"/>
              <a:gd name="connsiteX40" fmla="*/ 2291441 w 6627726"/>
              <a:gd name="connsiteY40" fmla="*/ 4237403 h 6575122"/>
              <a:gd name="connsiteX41" fmla="*/ 2286778 w 6627726"/>
              <a:gd name="connsiteY41" fmla="*/ 4498333 h 6575122"/>
              <a:gd name="connsiteX42" fmla="*/ 2025967 w 6627726"/>
              <a:gd name="connsiteY42" fmla="*/ 4489171 h 6575122"/>
              <a:gd name="connsiteX43" fmla="*/ 2030630 w 6627726"/>
              <a:gd name="connsiteY43" fmla="*/ 4228241 h 6575122"/>
              <a:gd name="connsiteX44" fmla="*/ 2162002 w 6627726"/>
              <a:gd name="connsiteY44" fmla="*/ 4178782 h 6575122"/>
              <a:gd name="connsiteX45" fmla="*/ 3643268 w 6627726"/>
              <a:gd name="connsiteY45" fmla="*/ 4079556 h 6575122"/>
              <a:gd name="connsiteX46" fmla="*/ 3686763 w 6627726"/>
              <a:gd name="connsiteY46" fmla="*/ 4090774 h 6575122"/>
              <a:gd name="connsiteX47" fmla="*/ 3740499 w 6627726"/>
              <a:gd name="connsiteY47" fmla="*/ 4240160 h 6575122"/>
              <a:gd name="connsiteX48" fmla="*/ 3590239 w 6627726"/>
              <a:gd name="connsiteY48" fmla="*/ 4291400 h 6575122"/>
              <a:gd name="connsiteX49" fmla="*/ 3536503 w 6627726"/>
              <a:gd name="connsiteY49" fmla="*/ 4142014 h 6575122"/>
              <a:gd name="connsiteX50" fmla="*/ 3643268 w 6627726"/>
              <a:gd name="connsiteY50" fmla="*/ 4079556 h 6575122"/>
              <a:gd name="connsiteX51" fmla="*/ 2894345 w 6627726"/>
              <a:gd name="connsiteY51" fmla="*/ 4037759 h 6575122"/>
              <a:gd name="connsiteX52" fmla="*/ 2937840 w 6627726"/>
              <a:gd name="connsiteY52" fmla="*/ 4048977 h 6575122"/>
              <a:gd name="connsiteX53" fmla="*/ 2991577 w 6627726"/>
              <a:gd name="connsiteY53" fmla="*/ 4198363 h 6575122"/>
              <a:gd name="connsiteX54" fmla="*/ 2841316 w 6627726"/>
              <a:gd name="connsiteY54" fmla="*/ 4249603 h 6575122"/>
              <a:gd name="connsiteX55" fmla="*/ 2787580 w 6627726"/>
              <a:gd name="connsiteY55" fmla="*/ 4100217 h 6575122"/>
              <a:gd name="connsiteX56" fmla="*/ 2894345 w 6627726"/>
              <a:gd name="connsiteY56" fmla="*/ 4037759 h 6575122"/>
              <a:gd name="connsiteX57" fmla="*/ 1263295 w 6627726"/>
              <a:gd name="connsiteY57" fmla="*/ 3911720 h 6575122"/>
              <a:gd name="connsiteX58" fmla="*/ 1363455 w 6627726"/>
              <a:gd name="connsiteY58" fmla="*/ 3929064 h 6575122"/>
              <a:gd name="connsiteX59" fmla="*/ 1507254 w 6627726"/>
              <a:gd name="connsiteY59" fmla="*/ 4263597 h 6575122"/>
              <a:gd name="connsiteX60" fmla="*/ 1174558 w 6627726"/>
              <a:gd name="connsiteY60" fmla="*/ 4411595 h 6575122"/>
              <a:gd name="connsiteX61" fmla="*/ 1030758 w 6627726"/>
              <a:gd name="connsiteY61" fmla="*/ 4077062 h 6575122"/>
              <a:gd name="connsiteX62" fmla="*/ 1263295 w 6627726"/>
              <a:gd name="connsiteY62" fmla="*/ 3911720 h 6575122"/>
              <a:gd name="connsiteX63" fmla="*/ 5382138 w 6627726"/>
              <a:gd name="connsiteY63" fmla="*/ 3840858 h 6575122"/>
              <a:gd name="connsiteX64" fmla="*/ 5482298 w 6627726"/>
              <a:gd name="connsiteY64" fmla="*/ 3858202 h 6575122"/>
              <a:gd name="connsiteX65" fmla="*/ 5626097 w 6627726"/>
              <a:gd name="connsiteY65" fmla="*/ 4192735 h 6575122"/>
              <a:gd name="connsiteX66" fmla="*/ 5293401 w 6627726"/>
              <a:gd name="connsiteY66" fmla="*/ 4340733 h 6575122"/>
              <a:gd name="connsiteX67" fmla="*/ 5149601 w 6627726"/>
              <a:gd name="connsiteY67" fmla="*/ 4006200 h 6575122"/>
              <a:gd name="connsiteX68" fmla="*/ 5382138 w 6627726"/>
              <a:gd name="connsiteY68" fmla="*/ 3840858 h 6575122"/>
              <a:gd name="connsiteX69" fmla="*/ 4206539 w 6627726"/>
              <a:gd name="connsiteY69" fmla="*/ 3603215 h 6575122"/>
              <a:gd name="connsiteX70" fmla="*/ 4250034 w 6627726"/>
              <a:gd name="connsiteY70" fmla="*/ 3614433 h 6575122"/>
              <a:gd name="connsiteX71" fmla="*/ 4303770 w 6627726"/>
              <a:gd name="connsiteY71" fmla="*/ 3763819 h 6575122"/>
              <a:gd name="connsiteX72" fmla="*/ 4153510 w 6627726"/>
              <a:gd name="connsiteY72" fmla="*/ 3815059 h 6575122"/>
              <a:gd name="connsiteX73" fmla="*/ 4099773 w 6627726"/>
              <a:gd name="connsiteY73" fmla="*/ 3665674 h 6575122"/>
              <a:gd name="connsiteX74" fmla="*/ 4206539 w 6627726"/>
              <a:gd name="connsiteY74" fmla="*/ 3603215 h 6575122"/>
              <a:gd name="connsiteX75" fmla="*/ 2395838 w 6627726"/>
              <a:gd name="connsiteY75" fmla="*/ 3479400 h 6575122"/>
              <a:gd name="connsiteX76" fmla="*/ 2439333 w 6627726"/>
              <a:gd name="connsiteY76" fmla="*/ 3490618 h 6575122"/>
              <a:gd name="connsiteX77" fmla="*/ 2493069 w 6627726"/>
              <a:gd name="connsiteY77" fmla="*/ 3640004 h 6575122"/>
              <a:gd name="connsiteX78" fmla="*/ 2342809 w 6627726"/>
              <a:gd name="connsiteY78" fmla="*/ 3691244 h 6575122"/>
              <a:gd name="connsiteX79" fmla="*/ 2289072 w 6627726"/>
              <a:gd name="connsiteY79" fmla="*/ 3541858 h 6575122"/>
              <a:gd name="connsiteX80" fmla="*/ 2395838 w 6627726"/>
              <a:gd name="connsiteY80" fmla="*/ 3479400 h 6575122"/>
              <a:gd name="connsiteX81" fmla="*/ 4906730 w 6627726"/>
              <a:gd name="connsiteY81" fmla="*/ 3146219 h 6575122"/>
              <a:gd name="connsiteX82" fmla="*/ 5036170 w 6627726"/>
              <a:gd name="connsiteY82" fmla="*/ 3204840 h 6575122"/>
              <a:gd name="connsiteX83" fmla="*/ 5031507 w 6627726"/>
              <a:gd name="connsiteY83" fmla="*/ 3465770 h 6575122"/>
              <a:gd name="connsiteX84" fmla="*/ 4770696 w 6627726"/>
              <a:gd name="connsiteY84" fmla="*/ 3456608 h 6575122"/>
              <a:gd name="connsiteX85" fmla="*/ 4775359 w 6627726"/>
              <a:gd name="connsiteY85" fmla="*/ 3195679 h 6575122"/>
              <a:gd name="connsiteX86" fmla="*/ 4906730 w 6627726"/>
              <a:gd name="connsiteY86" fmla="*/ 3146219 h 6575122"/>
              <a:gd name="connsiteX87" fmla="*/ 1722052 w 6627726"/>
              <a:gd name="connsiteY87" fmla="*/ 3029413 h 6575122"/>
              <a:gd name="connsiteX88" fmla="*/ 1851491 w 6627726"/>
              <a:gd name="connsiteY88" fmla="*/ 3088035 h 6575122"/>
              <a:gd name="connsiteX89" fmla="*/ 1846828 w 6627726"/>
              <a:gd name="connsiteY89" fmla="*/ 3348965 h 6575122"/>
              <a:gd name="connsiteX90" fmla="*/ 1586018 w 6627726"/>
              <a:gd name="connsiteY90" fmla="*/ 3339803 h 6575122"/>
              <a:gd name="connsiteX91" fmla="*/ 1590681 w 6627726"/>
              <a:gd name="connsiteY91" fmla="*/ 3078873 h 6575122"/>
              <a:gd name="connsiteX92" fmla="*/ 1722052 w 6627726"/>
              <a:gd name="connsiteY92" fmla="*/ 3029413 h 6575122"/>
              <a:gd name="connsiteX93" fmla="*/ 6286272 w 6627726"/>
              <a:gd name="connsiteY93" fmla="*/ 2946108 h 6575122"/>
              <a:gd name="connsiteX94" fmla="*/ 6627726 w 6627726"/>
              <a:gd name="connsiteY94" fmla="*/ 3287561 h 6575122"/>
              <a:gd name="connsiteX95" fmla="*/ 6286272 w 6627726"/>
              <a:gd name="connsiteY95" fmla="*/ 3629014 h 6575122"/>
              <a:gd name="connsiteX96" fmla="*/ 5944818 w 6627726"/>
              <a:gd name="connsiteY96" fmla="*/ 3287561 h 6575122"/>
              <a:gd name="connsiteX97" fmla="*/ 6286272 w 6627726"/>
              <a:gd name="connsiteY97" fmla="*/ 2946108 h 6575122"/>
              <a:gd name="connsiteX98" fmla="*/ 341454 w 6627726"/>
              <a:gd name="connsiteY98" fmla="*/ 2946108 h 6575122"/>
              <a:gd name="connsiteX99" fmla="*/ 682908 w 6627726"/>
              <a:gd name="connsiteY99" fmla="*/ 3287561 h 6575122"/>
              <a:gd name="connsiteX100" fmla="*/ 341454 w 6627726"/>
              <a:gd name="connsiteY100" fmla="*/ 3629014 h 6575122"/>
              <a:gd name="connsiteX101" fmla="*/ 0 w 6627726"/>
              <a:gd name="connsiteY101" fmla="*/ 3287561 h 6575122"/>
              <a:gd name="connsiteX102" fmla="*/ 341454 w 6627726"/>
              <a:gd name="connsiteY102" fmla="*/ 2946108 h 6575122"/>
              <a:gd name="connsiteX103" fmla="*/ 4231685 w 6627726"/>
              <a:gd name="connsiteY103" fmla="*/ 2856526 h 6575122"/>
              <a:gd name="connsiteX104" fmla="*/ 4275180 w 6627726"/>
              <a:gd name="connsiteY104" fmla="*/ 2867744 h 6575122"/>
              <a:gd name="connsiteX105" fmla="*/ 4328916 w 6627726"/>
              <a:gd name="connsiteY105" fmla="*/ 3017130 h 6575122"/>
              <a:gd name="connsiteX106" fmla="*/ 4178656 w 6627726"/>
              <a:gd name="connsiteY106" fmla="*/ 3068370 h 6575122"/>
              <a:gd name="connsiteX107" fmla="*/ 4124919 w 6627726"/>
              <a:gd name="connsiteY107" fmla="*/ 2918984 h 6575122"/>
              <a:gd name="connsiteX108" fmla="*/ 4231685 w 6627726"/>
              <a:gd name="connsiteY108" fmla="*/ 2856526 h 6575122"/>
              <a:gd name="connsiteX109" fmla="*/ 2430717 w 6627726"/>
              <a:gd name="connsiteY109" fmla="*/ 2748843 h 6575122"/>
              <a:gd name="connsiteX110" fmla="*/ 2474212 w 6627726"/>
              <a:gd name="connsiteY110" fmla="*/ 2760061 h 6575122"/>
              <a:gd name="connsiteX111" fmla="*/ 2527948 w 6627726"/>
              <a:gd name="connsiteY111" fmla="*/ 2909447 h 6575122"/>
              <a:gd name="connsiteX112" fmla="*/ 2377688 w 6627726"/>
              <a:gd name="connsiteY112" fmla="*/ 2960687 h 6575122"/>
              <a:gd name="connsiteX113" fmla="*/ 2323951 w 6627726"/>
              <a:gd name="connsiteY113" fmla="*/ 2811301 h 6575122"/>
              <a:gd name="connsiteX114" fmla="*/ 2430717 w 6627726"/>
              <a:gd name="connsiteY114" fmla="*/ 2748843 h 6575122"/>
              <a:gd name="connsiteX115" fmla="*/ 3727169 w 6627726"/>
              <a:gd name="connsiteY115" fmla="*/ 2306726 h 6575122"/>
              <a:gd name="connsiteX116" fmla="*/ 3770664 w 6627726"/>
              <a:gd name="connsiteY116" fmla="*/ 2317944 h 6575122"/>
              <a:gd name="connsiteX117" fmla="*/ 3824401 w 6627726"/>
              <a:gd name="connsiteY117" fmla="*/ 2467330 h 6575122"/>
              <a:gd name="connsiteX118" fmla="*/ 3674140 w 6627726"/>
              <a:gd name="connsiteY118" fmla="*/ 2518570 h 6575122"/>
              <a:gd name="connsiteX119" fmla="*/ 3620404 w 6627726"/>
              <a:gd name="connsiteY119" fmla="*/ 2369184 h 6575122"/>
              <a:gd name="connsiteX120" fmla="*/ 3727169 w 6627726"/>
              <a:gd name="connsiteY120" fmla="*/ 2306726 h 6575122"/>
              <a:gd name="connsiteX121" fmla="*/ 2984254 w 6627726"/>
              <a:gd name="connsiteY121" fmla="*/ 2256370 h 6575122"/>
              <a:gd name="connsiteX122" fmla="*/ 3027749 w 6627726"/>
              <a:gd name="connsiteY122" fmla="*/ 2267588 h 6575122"/>
              <a:gd name="connsiteX123" fmla="*/ 3081486 w 6627726"/>
              <a:gd name="connsiteY123" fmla="*/ 2416974 h 6575122"/>
              <a:gd name="connsiteX124" fmla="*/ 2931225 w 6627726"/>
              <a:gd name="connsiteY124" fmla="*/ 2468215 h 6575122"/>
              <a:gd name="connsiteX125" fmla="*/ 2877489 w 6627726"/>
              <a:gd name="connsiteY125" fmla="*/ 2318829 h 6575122"/>
              <a:gd name="connsiteX126" fmla="*/ 2984254 w 6627726"/>
              <a:gd name="connsiteY126" fmla="*/ 2256370 h 6575122"/>
              <a:gd name="connsiteX127" fmla="*/ 1234165 w 6627726"/>
              <a:gd name="connsiteY127" fmla="*/ 2217046 h 6575122"/>
              <a:gd name="connsiteX128" fmla="*/ 1334324 w 6627726"/>
              <a:gd name="connsiteY128" fmla="*/ 2234390 h 6575122"/>
              <a:gd name="connsiteX129" fmla="*/ 1478124 w 6627726"/>
              <a:gd name="connsiteY129" fmla="*/ 2568923 h 6575122"/>
              <a:gd name="connsiteX130" fmla="*/ 1145427 w 6627726"/>
              <a:gd name="connsiteY130" fmla="*/ 2716921 h 6575122"/>
              <a:gd name="connsiteX131" fmla="*/ 1001627 w 6627726"/>
              <a:gd name="connsiteY131" fmla="*/ 2382388 h 6575122"/>
              <a:gd name="connsiteX132" fmla="*/ 1234165 w 6627726"/>
              <a:gd name="connsiteY132" fmla="*/ 2217046 h 6575122"/>
              <a:gd name="connsiteX133" fmla="*/ 5328578 w 6627726"/>
              <a:gd name="connsiteY133" fmla="*/ 2110831 h 6575122"/>
              <a:gd name="connsiteX134" fmla="*/ 5428738 w 6627726"/>
              <a:gd name="connsiteY134" fmla="*/ 2128175 h 6575122"/>
              <a:gd name="connsiteX135" fmla="*/ 5572537 w 6627726"/>
              <a:gd name="connsiteY135" fmla="*/ 2462708 h 6575122"/>
              <a:gd name="connsiteX136" fmla="*/ 5239841 w 6627726"/>
              <a:gd name="connsiteY136" fmla="*/ 2610706 h 6575122"/>
              <a:gd name="connsiteX137" fmla="*/ 5096041 w 6627726"/>
              <a:gd name="connsiteY137" fmla="*/ 2276174 h 6575122"/>
              <a:gd name="connsiteX138" fmla="*/ 5328578 w 6627726"/>
              <a:gd name="connsiteY138" fmla="*/ 2110831 h 6575122"/>
              <a:gd name="connsiteX139" fmla="*/ 4452551 w 6627726"/>
              <a:gd name="connsiteY139" fmla="*/ 2006487 h 6575122"/>
              <a:gd name="connsiteX140" fmla="*/ 4581990 w 6627726"/>
              <a:gd name="connsiteY140" fmla="*/ 2065109 h 6575122"/>
              <a:gd name="connsiteX141" fmla="*/ 4577327 w 6627726"/>
              <a:gd name="connsiteY141" fmla="*/ 2326039 h 6575122"/>
              <a:gd name="connsiteX142" fmla="*/ 4316516 w 6627726"/>
              <a:gd name="connsiteY142" fmla="*/ 2316877 h 6575122"/>
              <a:gd name="connsiteX143" fmla="*/ 4321179 w 6627726"/>
              <a:gd name="connsiteY143" fmla="*/ 2055947 h 6575122"/>
              <a:gd name="connsiteX144" fmla="*/ 4452551 w 6627726"/>
              <a:gd name="connsiteY144" fmla="*/ 2006487 h 6575122"/>
              <a:gd name="connsiteX145" fmla="*/ 2202255 w 6627726"/>
              <a:gd name="connsiteY145" fmla="*/ 1927459 h 6575122"/>
              <a:gd name="connsiteX146" fmla="*/ 2331695 w 6627726"/>
              <a:gd name="connsiteY146" fmla="*/ 1986081 h 6575122"/>
              <a:gd name="connsiteX147" fmla="*/ 2327032 w 6627726"/>
              <a:gd name="connsiteY147" fmla="*/ 2247010 h 6575122"/>
              <a:gd name="connsiteX148" fmla="*/ 2066221 w 6627726"/>
              <a:gd name="connsiteY148" fmla="*/ 2237848 h 6575122"/>
              <a:gd name="connsiteX149" fmla="*/ 2070885 w 6627726"/>
              <a:gd name="connsiteY149" fmla="*/ 1976918 h 6575122"/>
              <a:gd name="connsiteX150" fmla="*/ 2202255 w 6627726"/>
              <a:gd name="connsiteY150" fmla="*/ 1927459 h 6575122"/>
              <a:gd name="connsiteX151" fmla="*/ 3340397 w 6627726"/>
              <a:gd name="connsiteY151" fmla="*/ 1494620 h 6575122"/>
              <a:gd name="connsiteX152" fmla="*/ 3469837 w 6627726"/>
              <a:gd name="connsiteY152" fmla="*/ 1553241 h 6575122"/>
              <a:gd name="connsiteX153" fmla="*/ 3465174 w 6627726"/>
              <a:gd name="connsiteY153" fmla="*/ 1814171 h 6575122"/>
              <a:gd name="connsiteX154" fmla="*/ 3204363 w 6627726"/>
              <a:gd name="connsiteY154" fmla="*/ 1805009 h 6575122"/>
              <a:gd name="connsiteX155" fmla="*/ 3209026 w 6627726"/>
              <a:gd name="connsiteY155" fmla="*/ 1544079 h 6575122"/>
              <a:gd name="connsiteX156" fmla="*/ 3340397 w 6627726"/>
              <a:gd name="connsiteY156" fmla="*/ 1494620 h 6575122"/>
              <a:gd name="connsiteX157" fmla="*/ 2414824 w 6627726"/>
              <a:gd name="connsiteY157" fmla="*/ 970181 h 6575122"/>
              <a:gd name="connsiteX158" fmla="*/ 2514984 w 6627726"/>
              <a:gd name="connsiteY158" fmla="*/ 987525 h 6575122"/>
              <a:gd name="connsiteX159" fmla="*/ 2658784 w 6627726"/>
              <a:gd name="connsiteY159" fmla="*/ 1322058 h 6575122"/>
              <a:gd name="connsiteX160" fmla="*/ 2326087 w 6627726"/>
              <a:gd name="connsiteY160" fmla="*/ 1470056 h 6575122"/>
              <a:gd name="connsiteX161" fmla="*/ 2182287 w 6627726"/>
              <a:gd name="connsiteY161" fmla="*/ 1135523 h 6575122"/>
              <a:gd name="connsiteX162" fmla="*/ 2414824 w 6627726"/>
              <a:gd name="connsiteY162" fmla="*/ 970181 h 6575122"/>
              <a:gd name="connsiteX163" fmla="*/ 4104684 w 6627726"/>
              <a:gd name="connsiteY163" fmla="*/ 940080 h 6575122"/>
              <a:gd name="connsiteX164" fmla="*/ 4204843 w 6627726"/>
              <a:gd name="connsiteY164" fmla="*/ 957424 h 6575122"/>
              <a:gd name="connsiteX165" fmla="*/ 4348643 w 6627726"/>
              <a:gd name="connsiteY165" fmla="*/ 1291957 h 6575122"/>
              <a:gd name="connsiteX166" fmla="*/ 4015946 w 6627726"/>
              <a:gd name="connsiteY166" fmla="*/ 1439955 h 6575122"/>
              <a:gd name="connsiteX167" fmla="*/ 3872147 w 6627726"/>
              <a:gd name="connsiteY167" fmla="*/ 1105422 h 6575122"/>
              <a:gd name="connsiteX168" fmla="*/ 4104684 w 6627726"/>
              <a:gd name="connsiteY168" fmla="*/ 940080 h 6575122"/>
              <a:gd name="connsiteX169" fmla="*/ 1202110 w 6627726"/>
              <a:gd name="connsiteY169" fmla="*/ 848766 h 6575122"/>
              <a:gd name="connsiteX170" fmla="*/ 1543564 w 6627726"/>
              <a:gd name="connsiteY170" fmla="*/ 1190219 h 6575122"/>
              <a:gd name="connsiteX171" fmla="*/ 1202110 w 6627726"/>
              <a:gd name="connsiteY171" fmla="*/ 1531672 h 6575122"/>
              <a:gd name="connsiteX172" fmla="*/ 860656 w 6627726"/>
              <a:gd name="connsiteY172" fmla="*/ 1190219 h 6575122"/>
              <a:gd name="connsiteX173" fmla="*/ 1202110 w 6627726"/>
              <a:gd name="connsiteY173" fmla="*/ 848766 h 6575122"/>
              <a:gd name="connsiteX174" fmla="*/ 5378060 w 6627726"/>
              <a:gd name="connsiteY174" fmla="*/ 848765 h 6575122"/>
              <a:gd name="connsiteX175" fmla="*/ 5719514 w 6627726"/>
              <a:gd name="connsiteY175" fmla="*/ 1190218 h 6575122"/>
              <a:gd name="connsiteX176" fmla="*/ 5378060 w 6627726"/>
              <a:gd name="connsiteY176" fmla="*/ 1531671 h 6575122"/>
              <a:gd name="connsiteX177" fmla="*/ 5036606 w 6627726"/>
              <a:gd name="connsiteY177" fmla="*/ 1190218 h 6575122"/>
              <a:gd name="connsiteX178" fmla="*/ 5378060 w 6627726"/>
              <a:gd name="connsiteY178" fmla="*/ 848765 h 6575122"/>
              <a:gd name="connsiteX179" fmla="*/ 3287516 w 6627726"/>
              <a:gd name="connsiteY179" fmla="*/ 0 h 6575122"/>
              <a:gd name="connsiteX180" fmla="*/ 3628970 w 6627726"/>
              <a:gd name="connsiteY180" fmla="*/ 341453 h 6575122"/>
              <a:gd name="connsiteX181" fmla="*/ 3287516 w 6627726"/>
              <a:gd name="connsiteY181" fmla="*/ 682906 h 6575122"/>
              <a:gd name="connsiteX182" fmla="*/ 2946062 w 6627726"/>
              <a:gd name="connsiteY182" fmla="*/ 341453 h 6575122"/>
              <a:gd name="connsiteX183" fmla="*/ 3287516 w 6627726"/>
              <a:gd name="connsiteY183" fmla="*/ 0 h 6575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627726" h="6575122">
                <a:moveTo>
                  <a:pt x="3287516" y="5892216"/>
                </a:moveTo>
                <a:cubicBezTo>
                  <a:pt x="3476096" y="5892216"/>
                  <a:pt x="3628970" y="6045090"/>
                  <a:pt x="3628970" y="6233669"/>
                </a:cubicBezTo>
                <a:cubicBezTo>
                  <a:pt x="3628970" y="6422248"/>
                  <a:pt x="3476096" y="6575122"/>
                  <a:pt x="3287516" y="6575122"/>
                </a:cubicBezTo>
                <a:cubicBezTo>
                  <a:pt x="3098936" y="6575122"/>
                  <a:pt x="2946062" y="6422248"/>
                  <a:pt x="2946062" y="6233669"/>
                </a:cubicBezTo>
                <a:cubicBezTo>
                  <a:pt x="2946062" y="6045090"/>
                  <a:pt x="3098936" y="5892216"/>
                  <a:pt x="3287516" y="5892216"/>
                </a:cubicBezTo>
                <a:close/>
                <a:moveTo>
                  <a:pt x="2474852" y="5103431"/>
                </a:moveTo>
                <a:cubicBezTo>
                  <a:pt x="2508135" y="5102380"/>
                  <a:pt x="2542116" y="5107897"/>
                  <a:pt x="2575011" y="5120775"/>
                </a:cubicBezTo>
                <a:cubicBezTo>
                  <a:pt x="2706592" y="5172285"/>
                  <a:pt x="2770973" y="5322060"/>
                  <a:pt x="2718811" y="5455307"/>
                </a:cubicBezTo>
                <a:cubicBezTo>
                  <a:pt x="2666648" y="5588554"/>
                  <a:pt x="2517695" y="5654816"/>
                  <a:pt x="2386114" y="5603306"/>
                </a:cubicBezTo>
                <a:cubicBezTo>
                  <a:pt x="2254533" y="5551796"/>
                  <a:pt x="2190152" y="5402020"/>
                  <a:pt x="2242314" y="5268773"/>
                </a:cubicBezTo>
                <a:cubicBezTo>
                  <a:pt x="2281436" y="5168838"/>
                  <a:pt x="2375003" y="5106582"/>
                  <a:pt x="2474852" y="5103431"/>
                </a:cubicBezTo>
                <a:close/>
                <a:moveTo>
                  <a:pt x="4177050" y="5052371"/>
                </a:moveTo>
                <a:cubicBezTo>
                  <a:pt x="4210333" y="5051321"/>
                  <a:pt x="4244314" y="5056838"/>
                  <a:pt x="4277209" y="5069715"/>
                </a:cubicBezTo>
                <a:cubicBezTo>
                  <a:pt x="4408790" y="5121225"/>
                  <a:pt x="4473171" y="5271001"/>
                  <a:pt x="4421009" y="5404248"/>
                </a:cubicBezTo>
                <a:cubicBezTo>
                  <a:pt x="4368847" y="5537495"/>
                  <a:pt x="4219893" y="5603756"/>
                  <a:pt x="4088312" y="5552246"/>
                </a:cubicBezTo>
                <a:cubicBezTo>
                  <a:pt x="3956731" y="5500736"/>
                  <a:pt x="3892350" y="5350960"/>
                  <a:pt x="3944512" y="5217713"/>
                </a:cubicBezTo>
                <a:cubicBezTo>
                  <a:pt x="3983634" y="5117778"/>
                  <a:pt x="4077201" y="5055522"/>
                  <a:pt x="4177050" y="5052371"/>
                </a:cubicBezTo>
                <a:close/>
                <a:moveTo>
                  <a:pt x="5378060" y="5011803"/>
                </a:moveTo>
                <a:cubicBezTo>
                  <a:pt x="5566640" y="5011803"/>
                  <a:pt x="5719514" y="5164677"/>
                  <a:pt x="5719514" y="5353256"/>
                </a:cubicBezTo>
                <a:cubicBezTo>
                  <a:pt x="5719514" y="5541835"/>
                  <a:pt x="5566640" y="5694709"/>
                  <a:pt x="5378060" y="5694709"/>
                </a:cubicBezTo>
                <a:cubicBezTo>
                  <a:pt x="5189480" y="5694709"/>
                  <a:pt x="5036606" y="5541835"/>
                  <a:pt x="5036606" y="5353256"/>
                </a:cubicBezTo>
                <a:cubicBezTo>
                  <a:pt x="5036606" y="5164677"/>
                  <a:pt x="5189480" y="5011803"/>
                  <a:pt x="5378060" y="5011803"/>
                </a:cubicBezTo>
                <a:close/>
                <a:moveTo>
                  <a:pt x="1202109" y="5011803"/>
                </a:moveTo>
                <a:cubicBezTo>
                  <a:pt x="1390688" y="5011803"/>
                  <a:pt x="1543562" y="5164677"/>
                  <a:pt x="1543562" y="5353256"/>
                </a:cubicBezTo>
                <a:cubicBezTo>
                  <a:pt x="1543562" y="5541835"/>
                  <a:pt x="1390688" y="5694709"/>
                  <a:pt x="1202109" y="5694709"/>
                </a:cubicBezTo>
                <a:cubicBezTo>
                  <a:pt x="1013529" y="5694709"/>
                  <a:pt x="860654" y="5541835"/>
                  <a:pt x="860654" y="5353256"/>
                </a:cubicBezTo>
                <a:cubicBezTo>
                  <a:pt x="860654" y="5164677"/>
                  <a:pt x="1013529" y="5011803"/>
                  <a:pt x="1202109" y="5011803"/>
                </a:cubicBezTo>
                <a:close/>
                <a:moveTo>
                  <a:pt x="3288384" y="4681014"/>
                </a:moveTo>
                <a:cubicBezTo>
                  <a:pt x="3335582" y="4682672"/>
                  <a:pt x="3382457" y="4702343"/>
                  <a:pt x="3417824" y="4739635"/>
                </a:cubicBezTo>
                <a:cubicBezTo>
                  <a:pt x="3488557" y="4814219"/>
                  <a:pt x="3486470" y="4931041"/>
                  <a:pt x="3413161" y="5000565"/>
                </a:cubicBezTo>
                <a:cubicBezTo>
                  <a:pt x="3339853" y="5070089"/>
                  <a:pt x="3223084" y="5065987"/>
                  <a:pt x="3152350" y="4991403"/>
                </a:cubicBezTo>
                <a:cubicBezTo>
                  <a:pt x="3081617" y="4916820"/>
                  <a:pt x="3083705" y="4799997"/>
                  <a:pt x="3157013" y="4730473"/>
                </a:cubicBezTo>
                <a:cubicBezTo>
                  <a:pt x="3193668" y="4695712"/>
                  <a:pt x="3241187" y="4679356"/>
                  <a:pt x="3288384" y="4681014"/>
                </a:cubicBezTo>
                <a:close/>
                <a:moveTo>
                  <a:pt x="4432061" y="4278651"/>
                </a:moveTo>
                <a:cubicBezTo>
                  <a:pt x="4479259" y="4280309"/>
                  <a:pt x="4526134" y="4299980"/>
                  <a:pt x="4561501" y="4337272"/>
                </a:cubicBezTo>
                <a:cubicBezTo>
                  <a:pt x="4632235" y="4411856"/>
                  <a:pt x="4630146" y="4528679"/>
                  <a:pt x="4556838" y="4598202"/>
                </a:cubicBezTo>
                <a:cubicBezTo>
                  <a:pt x="4483530" y="4667726"/>
                  <a:pt x="4366761" y="4663624"/>
                  <a:pt x="4296027" y="4589040"/>
                </a:cubicBezTo>
                <a:cubicBezTo>
                  <a:pt x="4225294" y="4514456"/>
                  <a:pt x="4227382" y="4397634"/>
                  <a:pt x="4300690" y="4328110"/>
                </a:cubicBezTo>
                <a:cubicBezTo>
                  <a:pt x="4337345" y="4293349"/>
                  <a:pt x="4384864" y="4276993"/>
                  <a:pt x="4432061" y="4278651"/>
                </a:cubicBezTo>
                <a:close/>
                <a:moveTo>
                  <a:pt x="2162002" y="4178782"/>
                </a:moveTo>
                <a:cubicBezTo>
                  <a:pt x="2209199" y="4180440"/>
                  <a:pt x="2256075" y="4200111"/>
                  <a:pt x="2291441" y="4237403"/>
                </a:cubicBezTo>
                <a:cubicBezTo>
                  <a:pt x="2362175" y="4311987"/>
                  <a:pt x="2360087" y="4428809"/>
                  <a:pt x="2286778" y="4498333"/>
                </a:cubicBezTo>
                <a:cubicBezTo>
                  <a:pt x="2213470" y="4567857"/>
                  <a:pt x="2096701" y="4563755"/>
                  <a:pt x="2025967" y="4489171"/>
                </a:cubicBezTo>
                <a:cubicBezTo>
                  <a:pt x="1955234" y="4414587"/>
                  <a:pt x="1957322" y="4297765"/>
                  <a:pt x="2030630" y="4228241"/>
                </a:cubicBezTo>
                <a:cubicBezTo>
                  <a:pt x="2067285" y="4193479"/>
                  <a:pt x="2114804" y="4177124"/>
                  <a:pt x="2162002" y="4178782"/>
                </a:cubicBezTo>
                <a:close/>
                <a:moveTo>
                  <a:pt x="3643268" y="4079556"/>
                </a:moveTo>
                <a:cubicBezTo>
                  <a:pt x="3657913" y="4080350"/>
                  <a:pt x="3672680" y="4083998"/>
                  <a:pt x="3686763" y="4090774"/>
                </a:cubicBezTo>
                <a:cubicBezTo>
                  <a:pt x="3743095" y="4117876"/>
                  <a:pt x="3767154" y="4184758"/>
                  <a:pt x="3740499" y="4240160"/>
                </a:cubicBezTo>
                <a:cubicBezTo>
                  <a:pt x="3713845" y="4295561"/>
                  <a:pt x="3646571" y="4318502"/>
                  <a:pt x="3590239" y="4291400"/>
                </a:cubicBezTo>
                <a:cubicBezTo>
                  <a:pt x="3533907" y="4264298"/>
                  <a:pt x="3509848" y="4197415"/>
                  <a:pt x="3536503" y="4142014"/>
                </a:cubicBezTo>
                <a:cubicBezTo>
                  <a:pt x="3556494" y="4100463"/>
                  <a:pt x="3599333" y="4077171"/>
                  <a:pt x="3643268" y="4079556"/>
                </a:cubicBezTo>
                <a:close/>
                <a:moveTo>
                  <a:pt x="2894345" y="4037759"/>
                </a:moveTo>
                <a:cubicBezTo>
                  <a:pt x="2908990" y="4038554"/>
                  <a:pt x="2923757" y="4042202"/>
                  <a:pt x="2937840" y="4048977"/>
                </a:cubicBezTo>
                <a:cubicBezTo>
                  <a:pt x="2994173" y="4076079"/>
                  <a:pt x="3018231" y="4142962"/>
                  <a:pt x="2991577" y="4198363"/>
                </a:cubicBezTo>
                <a:cubicBezTo>
                  <a:pt x="2964922" y="4253764"/>
                  <a:pt x="2897648" y="4276706"/>
                  <a:pt x="2841316" y="4249603"/>
                </a:cubicBezTo>
                <a:cubicBezTo>
                  <a:pt x="2784984" y="4222501"/>
                  <a:pt x="2760926" y="4155619"/>
                  <a:pt x="2787580" y="4100217"/>
                </a:cubicBezTo>
                <a:cubicBezTo>
                  <a:pt x="2807571" y="4058667"/>
                  <a:pt x="2850410" y="4035374"/>
                  <a:pt x="2894345" y="4037759"/>
                </a:cubicBezTo>
                <a:close/>
                <a:moveTo>
                  <a:pt x="1263295" y="3911720"/>
                </a:moveTo>
                <a:cubicBezTo>
                  <a:pt x="1296579" y="3910669"/>
                  <a:pt x="1330559" y="3916186"/>
                  <a:pt x="1363455" y="3929064"/>
                </a:cubicBezTo>
                <a:cubicBezTo>
                  <a:pt x="1495036" y="3980574"/>
                  <a:pt x="1559417" y="4130350"/>
                  <a:pt x="1507254" y="4263597"/>
                </a:cubicBezTo>
                <a:cubicBezTo>
                  <a:pt x="1455092" y="4396844"/>
                  <a:pt x="1306139" y="4463105"/>
                  <a:pt x="1174558" y="4411595"/>
                </a:cubicBezTo>
                <a:cubicBezTo>
                  <a:pt x="1042977" y="4360085"/>
                  <a:pt x="978596" y="4210309"/>
                  <a:pt x="1030758" y="4077062"/>
                </a:cubicBezTo>
                <a:cubicBezTo>
                  <a:pt x="1069880" y="3977127"/>
                  <a:pt x="1163446" y="3914871"/>
                  <a:pt x="1263295" y="3911720"/>
                </a:cubicBezTo>
                <a:close/>
                <a:moveTo>
                  <a:pt x="5382138" y="3840858"/>
                </a:moveTo>
                <a:cubicBezTo>
                  <a:pt x="5415421" y="3839808"/>
                  <a:pt x="5449403" y="3845324"/>
                  <a:pt x="5482298" y="3858202"/>
                </a:cubicBezTo>
                <a:cubicBezTo>
                  <a:pt x="5613879" y="3909712"/>
                  <a:pt x="5678259" y="4059489"/>
                  <a:pt x="5626097" y="4192735"/>
                </a:cubicBezTo>
                <a:cubicBezTo>
                  <a:pt x="5573935" y="4325982"/>
                  <a:pt x="5424982" y="4392243"/>
                  <a:pt x="5293401" y="4340733"/>
                </a:cubicBezTo>
                <a:cubicBezTo>
                  <a:pt x="5161820" y="4289223"/>
                  <a:pt x="5097439" y="4139447"/>
                  <a:pt x="5149601" y="4006200"/>
                </a:cubicBezTo>
                <a:cubicBezTo>
                  <a:pt x="5188723" y="3906265"/>
                  <a:pt x="5282289" y="3844009"/>
                  <a:pt x="5382138" y="3840858"/>
                </a:cubicBezTo>
                <a:close/>
                <a:moveTo>
                  <a:pt x="4206539" y="3603215"/>
                </a:moveTo>
                <a:cubicBezTo>
                  <a:pt x="4221184" y="3604010"/>
                  <a:pt x="4235951" y="3607658"/>
                  <a:pt x="4250034" y="3614433"/>
                </a:cubicBezTo>
                <a:cubicBezTo>
                  <a:pt x="4306366" y="3641535"/>
                  <a:pt x="4330424" y="3708418"/>
                  <a:pt x="4303770" y="3763819"/>
                </a:cubicBezTo>
                <a:cubicBezTo>
                  <a:pt x="4277116" y="3819220"/>
                  <a:pt x="4209842" y="3842162"/>
                  <a:pt x="4153510" y="3815059"/>
                </a:cubicBezTo>
                <a:cubicBezTo>
                  <a:pt x="4097177" y="3787957"/>
                  <a:pt x="4073119" y="3721075"/>
                  <a:pt x="4099773" y="3665674"/>
                </a:cubicBezTo>
                <a:cubicBezTo>
                  <a:pt x="4119764" y="3624123"/>
                  <a:pt x="4162603" y="3600831"/>
                  <a:pt x="4206539" y="3603215"/>
                </a:cubicBezTo>
                <a:close/>
                <a:moveTo>
                  <a:pt x="2395838" y="3479400"/>
                </a:moveTo>
                <a:cubicBezTo>
                  <a:pt x="2410483" y="3480194"/>
                  <a:pt x="2425250" y="3483842"/>
                  <a:pt x="2439333" y="3490618"/>
                </a:cubicBezTo>
                <a:cubicBezTo>
                  <a:pt x="2495665" y="3517720"/>
                  <a:pt x="2519723" y="3584602"/>
                  <a:pt x="2493069" y="3640004"/>
                </a:cubicBezTo>
                <a:cubicBezTo>
                  <a:pt x="2466415" y="3695405"/>
                  <a:pt x="2399141" y="3718346"/>
                  <a:pt x="2342809" y="3691244"/>
                </a:cubicBezTo>
                <a:cubicBezTo>
                  <a:pt x="2286476" y="3664142"/>
                  <a:pt x="2262418" y="3597259"/>
                  <a:pt x="2289072" y="3541858"/>
                </a:cubicBezTo>
                <a:cubicBezTo>
                  <a:pt x="2309063" y="3500307"/>
                  <a:pt x="2351902" y="3477015"/>
                  <a:pt x="2395838" y="3479400"/>
                </a:cubicBezTo>
                <a:close/>
                <a:moveTo>
                  <a:pt x="4906730" y="3146219"/>
                </a:moveTo>
                <a:cubicBezTo>
                  <a:pt x="4953927" y="3147877"/>
                  <a:pt x="5000803" y="3167548"/>
                  <a:pt x="5036170" y="3204840"/>
                </a:cubicBezTo>
                <a:cubicBezTo>
                  <a:pt x="5106903" y="3279424"/>
                  <a:pt x="5104815" y="3396247"/>
                  <a:pt x="5031507" y="3465770"/>
                </a:cubicBezTo>
                <a:cubicBezTo>
                  <a:pt x="4958198" y="3535294"/>
                  <a:pt x="4841429" y="3531192"/>
                  <a:pt x="4770696" y="3456608"/>
                </a:cubicBezTo>
                <a:cubicBezTo>
                  <a:pt x="4699963" y="3382025"/>
                  <a:pt x="4702050" y="3265203"/>
                  <a:pt x="4775359" y="3195679"/>
                </a:cubicBezTo>
                <a:cubicBezTo>
                  <a:pt x="4812013" y="3160917"/>
                  <a:pt x="4859532" y="3144561"/>
                  <a:pt x="4906730" y="3146219"/>
                </a:cubicBezTo>
                <a:close/>
                <a:moveTo>
                  <a:pt x="1722052" y="3029413"/>
                </a:moveTo>
                <a:cubicBezTo>
                  <a:pt x="1769249" y="3031072"/>
                  <a:pt x="1816125" y="3050743"/>
                  <a:pt x="1851491" y="3088035"/>
                </a:cubicBezTo>
                <a:cubicBezTo>
                  <a:pt x="1922225" y="3162619"/>
                  <a:pt x="1920137" y="3279441"/>
                  <a:pt x="1846828" y="3348965"/>
                </a:cubicBezTo>
                <a:cubicBezTo>
                  <a:pt x="1773520" y="3418488"/>
                  <a:pt x="1656751" y="3414387"/>
                  <a:pt x="1586018" y="3339803"/>
                </a:cubicBezTo>
                <a:cubicBezTo>
                  <a:pt x="1515284" y="3265219"/>
                  <a:pt x="1517372" y="3148397"/>
                  <a:pt x="1590681" y="3078873"/>
                </a:cubicBezTo>
                <a:cubicBezTo>
                  <a:pt x="1627335" y="3044111"/>
                  <a:pt x="1674854" y="3027755"/>
                  <a:pt x="1722052" y="3029413"/>
                </a:cubicBezTo>
                <a:close/>
                <a:moveTo>
                  <a:pt x="6286272" y="2946108"/>
                </a:moveTo>
                <a:cubicBezTo>
                  <a:pt x="6474852" y="2946108"/>
                  <a:pt x="6627726" y="3098983"/>
                  <a:pt x="6627726" y="3287561"/>
                </a:cubicBezTo>
                <a:cubicBezTo>
                  <a:pt x="6627726" y="3476140"/>
                  <a:pt x="6474852" y="3629014"/>
                  <a:pt x="6286272" y="3629014"/>
                </a:cubicBezTo>
                <a:cubicBezTo>
                  <a:pt x="6097692" y="3629014"/>
                  <a:pt x="5944818" y="3476140"/>
                  <a:pt x="5944818" y="3287561"/>
                </a:cubicBezTo>
                <a:cubicBezTo>
                  <a:pt x="5944818" y="3098983"/>
                  <a:pt x="6097692" y="2946108"/>
                  <a:pt x="6286272" y="2946108"/>
                </a:cubicBezTo>
                <a:close/>
                <a:moveTo>
                  <a:pt x="341454" y="2946108"/>
                </a:moveTo>
                <a:cubicBezTo>
                  <a:pt x="530034" y="2946108"/>
                  <a:pt x="682908" y="3098983"/>
                  <a:pt x="682908" y="3287561"/>
                </a:cubicBezTo>
                <a:cubicBezTo>
                  <a:pt x="682908" y="3476140"/>
                  <a:pt x="530034" y="3629014"/>
                  <a:pt x="341454" y="3629014"/>
                </a:cubicBezTo>
                <a:cubicBezTo>
                  <a:pt x="152874" y="3629014"/>
                  <a:pt x="0" y="3476140"/>
                  <a:pt x="0" y="3287561"/>
                </a:cubicBezTo>
                <a:cubicBezTo>
                  <a:pt x="0" y="3098983"/>
                  <a:pt x="152874" y="2946108"/>
                  <a:pt x="341454" y="2946108"/>
                </a:cubicBezTo>
                <a:close/>
                <a:moveTo>
                  <a:pt x="4231685" y="2856526"/>
                </a:moveTo>
                <a:cubicBezTo>
                  <a:pt x="4246330" y="2857321"/>
                  <a:pt x="4261097" y="2860968"/>
                  <a:pt x="4275180" y="2867744"/>
                </a:cubicBezTo>
                <a:cubicBezTo>
                  <a:pt x="4331512" y="2894846"/>
                  <a:pt x="4355570" y="2961729"/>
                  <a:pt x="4328916" y="3017130"/>
                </a:cubicBezTo>
                <a:cubicBezTo>
                  <a:pt x="4302262" y="3072531"/>
                  <a:pt x="4234988" y="3095472"/>
                  <a:pt x="4178656" y="3068370"/>
                </a:cubicBezTo>
                <a:cubicBezTo>
                  <a:pt x="4122323" y="3041268"/>
                  <a:pt x="4098265" y="2974385"/>
                  <a:pt x="4124919" y="2918984"/>
                </a:cubicBezTo>
                <a:cubicBezTo>
                  <a:pt x="4144910" y="2877433"/>
                  <a:pt x="4187749" y="2854141"/>
                  <a:pt x="4231685" y="2856526"/>
                </a:cubicBezTo>
                <a:close/>
                <a:moveTo>
                  <a:pt x="2430717" y="2748843"/>
                </a:moveTo>
                <a:cubicBezTo>
                  <a:pt x="2445362" y="2749638"/>
                  <a:pt x="2460129" y="2753285"/>
                  <a:pt x="2474212" y="2760061"/>
                </a:cubicBezTo>
                <a:cubicBezTo>
                  <a:pt x="2530544" y="2787163"/>
                  <a:pt x="2554603" y="2854046"/>
                  <a:pt x="2527948" y="2909447"/>
                </a:cubicBezTo>
                <a:cubicBezTo>
                  <a:pt x="2501294" y="2964848"/>
                  <a:pt x="2434020" y="2987789"/>
                  <a:pt x="2377688" y="2960687"/>
                </a:cubicBezTo>
                <a:cubicBezTo>
                  <a:pt x="2321356" y="2933585"/>
                  <a:pt x="2297297" y="2866702"/>
                  <a:pt x="2323951" y="2811301"/>
                </a:cubicBezTo>
                <a:cubicBezTo>
                  <a:pt x="2343942" y="2769750"/>
                  <a:pt x="2386781" y="2746458"/>
                  <a:pt x="2430717" y="2748843"/>
                </a:cubicBezTo>
                <a:close/>
                <a:moveTo>
                  <a:pt x="3727169" y="2306726"/>
                </a:moveTo>
                <a:cubicBezTo>
                  <a:pt x="3741814" y="2307521"/>
                  <a:pt x="3756581" y="2311168"/>
                  <a:pt x="3770664" y="2317944"/>
                </a:cubicBezTo>
                <a:cubicBezTo>
                  <a:pt x="3826997" y="2345046"/>
                  <a:pt x="3851055" y="2411929"/>
                  <a:pt x="3824401" y="2467330"/>
                </a:cubicBezTo>
                <a:cubicBezTo>
                  <a:pt x="3797746" y="2522731"/>
                  <a:pt x="3730473" y="2545672"/>
                  <a:pt x="3674140" y="2518570"/>
                </a:cubicBezTo>
                <a:cubicBezTo>
                  <a:pt x="3617808" y="2491468"/>
                  <a:pt x="3593750" y="2424586"/>
                  <a:pt x="3620404" y="2369184"/>
                </a:cubicBezTo>
                <a:cubicBezTo>
                  <a:pt x="3640395" y="2327633"/>
                  <a:pt x="3683234" y="2304341"/>
                  <a:pt x="3727169" y="2306726"/>
                </a:cubicBezTo>
                <a:close/>
                <a:moveTo>
                  <a:pt x="2984254" y="2256370"/>
                </a:moveTo>
                <a:cubicBezTo>
                  <a:pt x="2998900" y="2257165"/>
                  <a:pt x="3013666" y="2260813"/>
                  <a:pt x="3027749" y="2267588"/>
                </a:cubicBezTo>
                <a:cubicBezTo>
                  <a:pt x="3084082" y="2294691"/>
                  <a:pt x="3108140" y="2361573"/>
                  <a:pt x="3081486" y="2416974"/>
                </a:cubicBezTo>
                <a:cubicBezTo>
                  <a:pt x="3054831" y="2472375"/>
                  <a:pt x="2987558" y="2495317"/>
                  <a:pt x="2931225" y="2468215"/>
                </a:cubicBezTo>
                <a:cubicBezTo>
                  <a:pt x="2874893" y="2441112"/>
                  <a:pt x="2850835" y="2374230"/>
                  <a:pt x="2877489" y="2318829"/>
                </a:cubicBezTo>
                <a:cubicBezTo>
                  <a:pt x="2897480" y="2277278"/>
                  <a:pt x="2940319" y="2253985"/>
                  <a:pt x="2984254" y="2256370"/>
                </a:cubicBezTo>
                <a:close/>
                <a:moveTo>
                  <a:pt x="1234165" y="2217046"/>
                </a:moveTo>
                <a:cubicBezTo>
                  <a:pt x="1267447" y="2215995"/>
                  <a:pt x="1301429" y="2221512"/>
                  <a:pt x="1334324" y="2234390"/>
                </a:cubicBezTo>
                <a:cubicBezTo>
                  <a:pt x="1465905" y="2285900"/>
                  <a:pt x="1530286" y="2435676"/>
                  <a:pt x="1478124" y="2568923"/>
                </a:cubicBezTo>
                <a:cubicBezTo>
                  <a:pt x="1425962" y="2702169"/>
                  <a:pt x="1277008" y="2768431"/>
                  <a:pt x="1145427" y="2716921"/>
                </a:cubicBezTo>
                <a:cubicBezTo>
                  <a:pt x="1013846" y="2665410"/>
                  <a:pt x="949465" y="2515635"/>
                  <a:pt x="1001627" y="2382388"/>
                </a:cubicBezTo>
                <a:cubicBezTo>
                  <a:pt x="1040749" y="2282453"/>
                  <a:pt x="1134315" y="2220197"/>
                  <a:pt x="1234165" y="2217046"/>
                </a:cubicBezTo>
                <a:close/>
                <a:moveTo>
                  <a:pt x="5328578" y="2110831"/>
                </a:moveTo>
                <a:cubicBezTo>
                  <a:pt x="5361861" y="2109781"/>
                  <a:pt x="5395842" y="2115298"/>
                  <a:pt x="5428738" y="2128175"/>
                </a:cubicBezTo>
                <a:cubicBezTo>
                  <a:pt x="5560318" y="2179686"/>
                  <a:pt x="5624700" y="2329461"/>
                  <a:pt x="5572537" y="2462708"/>
                </a:cubicBezTo>
                <a:cubicBezTo>
                  <a:pt x="5520375" y="2595955"/>
                  <a:pt x="5371421" y="2662217"/>
                  <a:pt x="5239841" y="2610706"/>
                </a:cubicBezTo>
                <a:cubicBezTo>
                  <a:pt x="5108259" y="2559196"/>
                  <a:pt x="5043878" y="2409420"/>
                  <a:pt x="5096041" y="2276174"/>
                </a:cubicBezTo>
                <a:cubicBezTo>
                  <a:pt x="5135163" y="2176238"/>
                  <a:pt x="5228729" y="2113982"/>
                  <a:pt x="5328578" y="2110831"/>
                </a:cubicBezTo>
                <a:close/>
                <a:moveTo>
                  <a:pt x="4452551" y="2006487"/>
                </a:moveTo>
                <a:cubicBezTo>
                  <a:pt x="4499748" y="2008146"/>
                  <a:pt x="4546624" y="2027817"/>
                  <a:pt x="4581990" y="2065109"/>
                </a:cubicBezTo>
                <a:cubicBezTo>
                  <a:pt x="4652724" y="2139693"/>
                  <a:pt x="4650636" y="2256516"/>
                  <a:pt x="4577327" y="2326039"/>
                </a:cubicBezTo>
                <a:cubicBezTo>
                  <a:pt x="4504019" y="2395563"/>
                  <a:pt x="4387250" y="2391461"/>
                  <a:pt x="4316516" y="2316877"/>
                </a:cubicBezTo>
                <a:cubicBezTo>
                  <a:pt x="4245783" y="2242293"/>
                  <a:pt x="4247871" y="2125471"/>
                  <a:pt x="4321179" y="2055947"/>
                </a:cubicBezTo>
                <a:cubicBezTo>
                  <a:pt x="4357834" y="2021185"/>
                  <a:pt x="4405353" y="2004830"/>
                  <a:pt x="4452551" y="2006487"/>
                </a:cubicBezTo>
                <a:close/>
                <a:moveTo>
                  <a:pt x="2202255" y="1927459"/>
                </a:moveTo>
                <a:cubicBezTo>
                  <a:pt x="2249453" y="1929117"/>
                  <a:pt x="2296328" y="1948788"/>
                  <a:pt x="2331695" y="1986081"/>
                </a:cubicBezTo>
                <a:cubicBezTo>
                  <a:pt x="2402428" y="2060664"/>
                  <a:pt x="2400340" y="2177487"/>
                  <a:pt x="2327032" y="2247010"/>
                </a:cubicBezTo>
                <a:cubicBezTo>
                  <a:pt x="2253724" y="2316534"/>
                  <a:pt x="2136955" y="2312432"/>
                  <a:pt x="2066221" y="2237848"/>
                </a:cubicBezTo>
                <a:cubicBezTo>
                  <a:pt x="1995488" y="2163265"/>
                  <a:pt x="1997576" y="2046442"/>
                  <a:pt x="2070885" y="1976918"/>
                </a:cubicBezTo>
                <a:cubicBezTo>
                  <a:pt x="2107538" y="1942157"/>
                  <a:pt x="2155058" y="1925801"/>
                  <a:pt x="2202255" y="1927459"/>
                </a:cubicBezTo>
                <a:close/>
                <a:moveTo>
                  <a:pt x="3340397" y="1494620"/>
                </a:moveTo>
                <a:cubicBezTo>
                  <a:pt x="3387595" y="1496277"/>
                  <a:pt x="3434470" y="1515949"/>
                  <a:pt x="3469837" y="1553241"/>
                </a:cubicBezTo>
                <a:cubicBezTo>
                  <a:pt x="3540571" y="1627825"/>
                  <a:pt x="3538482" y="1744647"/>
                  <a:pt x="3465174" y="1814171"/>
                </a:cubicBezTo>
                <a:cubicBezTo>
                  <a:pt x="3391866" y="1883695"/>
                  <a:pt x="3275097" y="1879593"/>
                  <a:pt x="3204363" y="1805009"/>
                </a:cubicBezTo>
                <a:cubicBezTo>
                  <a:pt x="3133630" y="1730425"/>
                  <a:pt x="3135718" y="1613603"/>
                  <a:pt x="3209026" y="1544079"/>
                </a:cubicBezTo>
                <a:cubicBezTo>
                  <a:pt x="3245681" y="1509317"/>
                  <a:pt x="3293200" y="1492961"/>
                  <a:pt x="3340397" y="1494620"/>
                </a:cubicBezTo>
                <a:close/>
                <a:moveTo>
                  <a:pt x="2414824" y="970181"/>
                </a:moveTo>
                <a:cubicBezTo>
                  <a:pt x="2448107" y="969131"/>
                  <a:pt x="2482088" y="974648"/>
                  <a:pt x="2514984" y="987525"/>
                </a:cubicBezTo>
                <a:cubicBezTo>
                  <a:pt x="2646566" y="1039036"/>
                  <a:pt x="2710946" y="1188811"/>
                  <a:pt x="2658784" y="1322058"/>
                </a:cubicBezTo>
                <a:cubicBezTo>
                  <a:pt x="2606621" y="1455305"/>
                  <a:pt x="2457668" y="1521567"/>
                  <a:pt x="2326087" y="1470056"/>
                </a:cubicBezTo>
                <a:cubicBezTo>
                  <a:pt x="2194506" y="1418546"/>
                  <a:pt x="2130124" y="1268770"/>
                  <a:pt x="2182287" y="1135523"/>
                </a:cubicBezTo>
                <a:cubicBezTo>
                  <a:pt x="2221409" y="1035588"/>
                  <a:pt x="2314976" y="973332"/>
                  <a:pt x="2414824" y="970181"/>
                </a:cubicBezTo>
                <a:close/>
                <a:moveTo>
                  <a:pt x="4104684" y="940080"/>
                </a:moveTo>
                <a:cubicBezTo>
                  <a:pt x="4137967" y="939029"/>
                  <a:pt x="4171948" y="944546"/>
                  <a:pt x="4204843" y="957424"/>
                </a:cubicBezTo>
                <a:cubicBezTo>
                  <a:pt x="4336425" y="1008934"/>
                  <a:pt x="4400806" y="1158710"/>
                  <a:pt x="4348643" y="1291957"/>
                </a:cubicBezTo>
                <a:cubicBezTo>
                  <a:pt x="4296481" y="1425204"/>
                  <a:pt x="4147527" y="1491465"/>
                  <a:pt x="4015946" y="1439955"/>
                </a:cubicBezTo>
                <a:cubicBezTo>
                  <a:pt x="3884365" y="1388445"/>
                  <a:pt x="3819984" y="1238669"/>
                  <a:pt x="3872147" y="1105422"/>
                </a:cubicBezTo>
                <a:cubicBezTo>
                  <a:pt x="3911269" y="1005487"/>
                  <a:pt x="4004835" y="943231"/>
                  <a:pt x="4104684" y="940080"/>
                </a:cubicBezTo>
                <a:close/>
                <a:moveTo>
                  <a:pt x="1202110" y="848766"/>
                </a:moveTo>
                <a:cubicBezTo>
                  <a:pt x="1390691" y="848766"/>
                  <a:pt x="1543564" y="1001640"/>
                  <a:pt x="1543564" y="1190219"/>
                </a:cubicBezTo>
                <a:cubicBezTo>
                  <a:pt x="1543564" y="1378798"/>
                  <a:pt x="1390691" y="1531672"/>
                  <a:pt x="1202110" y="1531672"/>
                </a:cubicBezTo>
                <a:cubicBezTo>
                  <a:pt x="1013529" y="1531672"/>
                  <a:pt x="860656" y="1378798"/>
                  <a:pt x="860656" y="1190219"/>
                </a:cubicBezTo>
                <a:cubicBezTo>
                  <a:pt x="860656" y="1001640"/>
                  <a:pt x="1013529" y="848766"/>
                  <a:pt x="1202110" y="848766"/>
                </a:cubicBezTo>
                <a:close/>
                <a:moveTo>
                  <a:pt x="5378060" y="848765"/>
                </a:moveTo>
                <a:cubicBezTo>
                  <a:pt x="5566640" y="848765"/>
                  <a:pt x="5719514" y="1001639"/>
                  <a:pt x="5719514" y="1190218"/>
                </a:cubicBezTo>
                <a:cubicBezTo>
                  <a:pt x="5719514" y="1378797"/>
                  <a:pt x="5566640" y="1531671"/>
                  <a:pt x="5378060" y="1531671"/>
                </a:cubicBezTo>
                <a:cubicBezTo>
                  <a:pt x="5189480" y="1531671"/>
                  <a:pt x="5036606" y="1378797"/>
                  <a:pt x="5036606" y="1190218"/>
                </a:cubicBezTo>
                <a:cubicBezTo>
                  <a:pt x="5036606" y="1001639"/>
                  <a:pt x="5189480" y="848765"/>
                  <a:pt x="5378060" y="848765"/>
                </a:cubicBezTo>
                <a:close/>
                <a:moveTo>
                  <a:pt x="3287516" y="0"/>
                </a:moveTo>
                <a:cubicBezTo>
                  <a:pt x="3476096" y="0"/>
                  <a:pt x="3628970" y="152874"/>
                  <a:pt x="3628970" y="341453"/>
                </a:cubicBezTo>
                <a:cubicBezTo>
                  <a:pt x="3628970" y="530032"/>
                  <a:pt x="3476096" y="682906"/>
                  <a:pt x="3287516" y="682906"/>
                </a:cubicBezTo>
                <a:cubicBezTo>
                  <a:pt x="3098936" y="682906"/>
                  <a:pt x="2946062" y="530032"/>
                  <a:pt x="2946062" y="341453"/>
                </a:cubicBezTo>
                <a:cubicBezTo>
                  <a:pt x="2946062" y="152874"/>
                  <a:pt x="3098936" y="0"/>
                  <a:pt x="3287516" y="0"/>
                </a:cubicBezTo>
                <a:close/>
              </a:path>
            </a:pathLst>
          </a:custGeom>
          <a:gradFill flip="none" rotWithShape="1">
            <a:gsLst>
              <a:gs pos="69000">
                <a:srgbClr val="FF6600">
                  <a:lumMod val="63000"/>
                  <a:lumOff val="37000"/>
                </a:srgbClr>
              </a:gs>
              <a:gs pos="90000">
                <a:srgbClr val="FEE142">
                  <a:lumMod val="58000"/>
                  <a:lumOff val="42000"/>
                </a:srgbClr>
              </a:gs>
              <a:gs pos="8000">
                <a:srgbClr val="FFD72D"/>
              </a:gs>
              <a:gs pos="50000">
                <a:srgbClr val="FFC000">
                  <a:alpha val="64000"/>
                </a:srgbClr>
              </a:gs>
              <a:gs pos="31000">
                <a:srgbClr val="99FF33"/>
              </a:gs>
            </a:gsLst>
            <a:path path="rect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>
            <a:bevelT w="60325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30869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9" dur="indefinite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750"/>
                            </p:stCondLst>
                            <p:childTnLst>
                              <p:par>
                                <p:cTn id="21" presetID="23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3" presetClass="exit" presetSubtype="54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10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3 Imagen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3" name="2 Rectángulo"/>
          <p:cNvSpPr/>
          <p:nvPr/>
        </p:nvSpPr>
        <p:spPr>
          <a:xfrm>
            <a:off x="2555776" y="483518"/>
            <a:ext cx="5688632" cy="2585323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3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. Las nueces ayudan a tu cerebro y resultan un buen aliado para mejorar la función cerebral, ya que son ricas en </a:t>
            </a:r>
            <a:r>
              <a:rPr lang="es-ES" sz="1400" b="1" dirty="0" err="1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polifenoles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 que benefician la memoria y la concentración. </a:t>
            </a:r>
          </a:p>
          <a:p>
            <a:pPr algn="ctr">
              <a:defRPr/>
            </a:pPr>
            <a:endParaRPr lang="es-ES" sz="1400" b="1" dirty="0">
              <a:solidFill>
                <a:schemeClr val="tx2">
                  <a:lumMod val="25000"/>
                </a:schemeClr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4. Aportan energía. Gracias a sus grasas saludables, hidratos de carbono y proteínas, aporta una gran cantidad de energía en poco volumen. Por su riqueza en nutrientes, pueden ayudarte lograr todo lo que te propones en el día a día.</a:t>
            </a:r>
          </a:p>
          <a:p>
            <a:pPr algn="ctr">
              <a:defRPr/>
            </a:pPr>
            <a:endParaRPr lang="es-ES" sz="1200" b="1" dirty="0">
              <a:solidFill>
                <a:schemeClr val="tx2">
                  <a:lumMod val="25000"/>
                </a:schemeClr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616973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24 Grupo"/>
          <p:cNvGrpSpPr/>
          <p:nvPr/>
        </p:nvGrpSpPr>
        <p:grpSpPr>
          <a:xfrm>
            <a:off x="35994" y="-11888"/>
            <a:ext cx="9144000" cy="5143500"/>
            <a:chOff x="0" y="0"/>
            <a:chExt cx="9144000" cy="5143500"/>
          </a:xfrm>
        </p:grpSpPr>
        <p:sp>
          <p:nvSpPr>
            <p:cNvPr id="26" name="2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" name="2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4" name="23 Imagen" descr="Diapositiva30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32086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Forma libre"/>
          <p:cNvSpPr/>
          <p:nvPr/>
        </p:nvSpPr>
        <p:spPr>
          <a:xfrm rot="5400000">
            <a:off x="4225856" y="-4211021"/>
            <a:ext cx="554991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2 Forma libre"/>
          <p:cNvSpPr/>
          <p:nvPr/>
        </p:nvSpPr>
        <p:spPr>
          <a:xfrm rot="5400000">
            <a:off x="4196804" y="-3346928"/>
            <a:ext cx="554989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5400000">
            <a:off x="4253172" y="-2482832"/>
            <a:ext cx="554989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5400000">
            <a:off x="4222263" y="-1657652"/>
            <a:ext cx="554991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5400000">
            <a:off x="4193210" y="-793556"/>
            <a:ext cx="554991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5400000">
            <a:off x="4249578" y="70538"/>
            <a:ext cx="554989" cy="926183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6200000" flipV="1">
            <a:off x="4193208" y="51617"/>
            <a:ext cx="554989" cy="926183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16200000" flipV="1">
            <a:off x="4164157" y="-812478"/>
            <a:ext cx="554989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6200000" flipV="1">
            <a:off x="4220525" y="-1676574"/>
            <a:ext cx="554989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6200000" flipV="1">
            <a:off x="4189616" y="-2501753"/>
            <a:ext cx="554991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6200000" flipV="1">
            <a:off x="4160563" y="-3365849"/>
            <a:ext cx="554991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6200000" flipV="1">
            <a:off x="4216932" y="-4229943"/>
            <a:ext cx="554989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Rectángulo"/>
          <p:cNvSpPr/>
          <p:nvPr/>
        </p:nvSpPr>
        <p:spPr>
          <a:xfrm>
            <a:off x="-324544" y="-25474"/>
            <a:ext cx="9595906" cy="5143500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64059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2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2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2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2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2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0" dur="indefinite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51" dur="indefinite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54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111 Grupo"/>
          <p:cNvGrpSpPr/>
          <p:nvPr/>
        </p:nvGrpSpPr>
        <p:grpSpPr>
          <a:xfrm>
            <a:off x="16550" y="0"/>
            <a:ext cx="9144000" cy="5143500"/>
            <a:chOff x="0" y="0"/>
            <a:chExt cx="9144000" cy="5143500"/>
          </a:xfrm>
        </p:grpSpPr>
        <p:sp>
          <p:nvSpPr>
            <p:cNvPr id="113" name="11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4" name="113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5" name="114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6" name="115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11" name="110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49" name="48 Rectángulo"/>
          <p:cNvSpPr/>
          <p:nvPr/>
        </p:nvSpPr>
        <p:spPr>
          <a:xfrm rot="16200000" flipH="1">
            <a:off x="-50419" y="-1113933"/>
            <a:ext cx="65394" cy="3057877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16200000" flipH="1">
            <a:off x="1449956" y="-960945"/>
            <a:ext cx="65394" cy="3057877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16200000" flipH="1">
            <a:off x="1449956" y="-1266923"/>
            <a:ext cx="65394" cy="3057877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16200000" flipH="1">
            <a:off x="2932574" y="-1113931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16200000" flipH="1">
            <a:off x="2932277" y="-807953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16200000" flipH="1">
            <a:off x="2938362" y="-1419909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16200000" flipH="1">
            <a:off x="-79018" y="-234560"/>
            <a:ext cx="65392" cy="3057875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16200000" flipH="1">
            <a:off x="1421356" y="-81573"/>
            <a:ext cx="65394" cy="3057875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16200000" flipH="1">
            <a:off x="1421355" y="-387551"/>
            <a:ext cx="65394" cy="3057877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16200000" flipH="1">
            <a:off x="2903974" y="-234559"/>
            <a:ext cx="65394" cy="3057871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16200000" flipH="1">
            <a:off x="2903678" y="71418"/>
            <a:ext cx="65394" cy="3057871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16200000" flipH="1">
            <a:off x="2909761" y="-540537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16200000" flipH="1">
            <a:off x="-42603" y="659971"/>
            <a:ext cx="45719" cy="305787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16200000" flipH="1">
            <a:off x="1447933" y="803122"/>
            <a:ext cx="65394" cy="3057875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16200000" flipH="1">
            <a:off x="1447933" y="497145"/>
            <a:ext cx="65394" cy="3057875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16200000" flipH="1">
            <a:off x="2930551" y="650136"/>
            <a:ext cx="65394" cy="3057871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16200000" flipH="1">
            <a:off x="2930255" y="956113"/>
            <a:ext cx="65394" cy="3057871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16200000" flipH="1">
            <a:off x="2936339" y="344159"/>
            <a:ext cx="65394" cy="3057871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Rectángulo"/>
          <p:cNvSpPr/>
          <p:nvPr/>
        </p:nvSpPr>
        <p:spPr>
          <a:xfrm rot="16200000" flipH="1">
            <a:off x="-13789" y="1511825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Rectángulo"/>
          <p:cNvSpPr/>
          <p:nvPr/>
        </p:nvSpPr>
        <p:spPr>
          <a:xfrm rot="16200000" flipH="1">
            <a:off x="1486586" y="1664813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Rectángulo"/>
          <p:cNvSpPr/>
          <p:nvPr/>
        </p:nvSpPr>
        <p:spPr>
          <a:xfrm rot="16200000" flipH="1">
            <a:off x="1486586" y="1358837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Rectángulo"/>
          <p:cNvSpPr/>
          <p:nvPr/>
        </p:nvSpPr>
        <p:spPr>
          <a:xfrm rot="16200000" flipH="1">
            <a:off x="2969204" y="1511827"/>
            <a:ext cx="65394" cy="3057869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Rectángulo"/>
          <p:cNvSpPr/>
          <p:nvPr/>
        </p:nvSpPr>
        <p:spPr>
          <a:xfrm rot="16200000" flipH="1">
            <a:off x="2968907" y="1817804"/>
            <a:ext cx="65394" cy="3057871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Rectángulo"/>
          <p:cNvSpPr/>
          <p:nvPr/>
        </p:nvSpPr>
        <p:spPr>
          <a:xfrm rot="16200000" flipH="1">
            <a:off x="2974992" y="1205851"/>
            <a:ext cx="65394" cy="3057869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16200000" flipH="1">
            <a:off x="-42390" y="2391196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16200000" flipH="1">
            <a:off x="1457985" y="2544184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16200000" flipH="1">
            <a:off x="1457985" y="2238207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16200000" flipH="1">
            <a:off x="2940603" y="2391198"/>
            <a:ext cx="65394" cy="3057869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 rot="16200000" flipH="1">
            <a:off x="2940308" y="2697176"/>
            <a:ext cx="65392" cy="3057869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6" name="85 Rectángulo"/>
          <p:cNvSpPr/>
          <p:nvPr/>
        </p:nvSpPr>
        <p:spPr>
          <a:xfrm rot="16200000" flipH="1">
            <a:off x="2946390" y="2085220"/>
            <a:ext cx="65394" cy="3057871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16200000" flipH="1">
            <a:off x="-15813" y="3275891"/>
            <a:ext cx="65394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16200000" flipH="1">
            <a:off x="1484561" y="3428878"/>
            <a:ext cx="65396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16200000" flipH="1">
            <a:off x="1484561" y="3122901"/>
            <a:ext cx="65396" cy="3057873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16200000" flipH="1">
            <a:off x="2967180" y="3275893"/>
            <a:ext cx="65394" cy="3057869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16200000" flipH="1">
            <a:off x="2966884" y="3581870"/>
            <a:ext cx="65394" cy="3057869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16200000" flipH="1">
            <a:off x="2972968" y="2969916"/>
            <a:ext cx="65394" cy="3057869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5400000">
            <a:off x="9158187" y="-1096421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5400000">
            <a:off x="7657813" y="-943432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5400000">
            <a:off x="7657813" y="-1249409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5400000">
            <a:off x="6175198" y="-1096421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5400000">
            <a:off x="6175494" y="-790442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5400000">
            <a:off x="6169410" y="-1402397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5400000">
            <a:off x="9186788" y="-217049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5400000">
            <a:off x="7686414" y="-64061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5400000">
            <a:off x="7686414" y="-370038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5400000">
            <a:off x="6203799" y="-217049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5400000">
            <a:off x="6204095" y="88929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5400000">
            <a:off x="6198011" y="-523026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5400000">
            <a:off x="9160211" y="667646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5400000">
            <a:off x="7659837" y="820634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5400000">
            <a:off x="7659837" y="514657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5400000">
            <a:off x="6177222" y="667646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5400000">
            <a:off x="6177517" y="973624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5400000">
            <a:off x="6171434" y="361669"/>
            <a:ext cx="45719" cy="3096524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Rectángulo"/>
          <p:cNvSpPr/>
          <p:nvPr/>
        </p:nvSpPr>
        <p:spPr>
          <a:xfrm rot="5400000">
            <a:off x="9121558" y="1529338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Rectángulo"/>
          <p:cNvSpPr/>
          <p:nvPr/>
        </p:nvSpPr>
        <p:spPr>
          <a:xfrm rot="5400000">
            <a:off x="7621184" y="1682326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Rectángulo"/>
          <p:cNvSpPr/>
          <p:nvPr/>
        </p:nvSpPr>
        <p:spPr>
          <a:xfrm rot="5400000">
            <a:off x="7621184" y="1376349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Rectángulo"/>
          <p:cNvSpPr/>
          <p:nvPr/>
        </p:nvSpPr>
        <p:spPr>
          <a:xfrm rot="5400000">
            <a:off x="6138569" y="1529338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Rectángulo"/>
          <p:cNvSpPr/>
          <p:nvPr/>
        </p:nvSpPr>
        <p:spPr>
          <a:xfrm rot="5400000">
            <a:off x="6138865" y="1835315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Rectángulo"/>
          <p:cNvSpPr/>
          <p:nvPr/>
        </p:nvSpPr>
        <p:spPr>
          <a:xfrm rot="5400000">
            <a:off x="6132781" y="1223361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Rectángulo"/>
          <p:cNvSpPr/>
          <p:nvPr/>
        </p:nvSpPr>
        <p:spPr>
          <a:xfrm rot="5400000">
            <a:off x="9150159" y="2408708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Rectángulo"/>
          <p:cNvSpPr/>
          <p:nvPr/>
        </p:nvSpPr>
        <p:spPr>
          <a:xfrm rot="5400000">
            <a:off x="7649785" y="2561696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Rectángulo"/>
          <p:cNvSpPr/>
          <p:nvPr/>
        </p:nvSpPr>
        <p:spPr>
          <a:xfrm rot="5400000">
            <a:off x="7649785" y="2255719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Rectángulo"/>
          <p:cNvSpPr/>
          <p:nvPr/>
        </p:nvSpPr>
        <p:spPr>
          <a:xfrm rot="5400000">
            <a:off x="6167170" y="2408708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Rectángulo"/>
          <p:cNvSpPr/>
          <p:nvPr/>
        </p:nvSpPr>
        <p:spPr>
          <a:xfrm rot="5400000">
            <a:off x="6167466" y="2714686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Rectángulo"/>
          <p:cNvSpPr/>
          <p:nvPr/>
        </p:nvSpPr>
        <p:spPr>
          <a:xfrm rot="5400000">
            <a:off x="6161382" y="2102731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Rectángulo"/>
          <p:cNvSpPr/>
          <p:nvPr/>
        </p:nvSpPr>
        <p:spPr>
          <a:xfrm rot="5400000">
            <a:off x="9123582" y="3293403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6" name="105 Rectángulo"/>
          <p:cNvSpPr/>
          <p:nvPr/>
        </p:nvSpPr>
        <p:spPr>
          <a:xfrm rot="5400000">
            <a:off x="7623208" y="3446391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7" name="106 Rectángulo"/>
          <p:cNvSpPr/>
          <p:nvPr/>
        </p:nvSpPr>
        <p:spPr>
          <a:xfrm rot="5400000">
            <a:off x="7623208" y="3140414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8" name="107 Rectángulo"/>
          <p:cNvSpPr/>
          <p:nvPr/>
        </p:nvSpPr>
        <p:spPr>
          <a:xfrm rot="5400000">
            <a:off x="6140593" y="3293403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Rectángulo"/>
          <p:cNvSpPr/>
          <p:nvPr/>
        </p:nvSpPr>
        <p:spPr>
          <a:xfrm rot="5400000">
            <a:off x="6140889" y="3599380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Rectángulo"/>
          <p:cNvSpPr/>
          <p:nvPr/>
        </p:nvSpPr>
        <p:spPr>
          <a:xfrm rot="5400000">
            <a:off x="6134805" y="2987426"/>
            <a:ext cx="45719" cy="3096522"/>
          </a:xfrm>
          <a:prstGeom prst="rect">
            <a:avLst/>
          </a:prstGeom>
          <a:gradFill>
            <a:gsLst>
              <a:gs pos="19000">
                <a:srgbClr val="FF0000">
                  <a:alpha val="68000"/>
                </a:srgbClr>
              </a:gs>
              <a:gs pos="46000">
                <a:schemeClr val="tx1"/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57150" prstMaterial="powder">
            <a:bevelT w="336550" prst="coolSlant"/>
            <a:bevelB w="152400"/>
            <a:extrusionClr>
              <a:srgbClr val="66FF33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4" name="123 Rectángulo"/>
          <p:cNvSpPr/>
          <p:nvPr/>
        </p:nvSpPr>
        <p:spPr>
          <a:xfrm>
            <a:off x="-1836712" y="16379"/>
            <a:ext cx="12673408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337688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8" dur="5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3" dur="5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4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" dur="5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3" dur="5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4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4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5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8" dur="5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" dur="4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4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" dur="5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" dur="4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4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8" dur="5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23" dur="5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38" dur="5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" dur="4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4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53" dur="5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" dur="4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4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68" dur="5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" dur="4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4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83" dur="5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98" dur="5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" dur="4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4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13" dur="5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4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4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4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28" dur="5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9" dur="4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4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3" dur="5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58" dur="5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45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45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73" dur="5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1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88" dur="5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2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6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9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03" dur="5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1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4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4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18" dur="5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6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4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4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33" dur="5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4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4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48" dur="5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2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6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9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63" dur="5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78" dur="5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2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4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4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93" dur="5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1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4" dur="4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4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08" dur="5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2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6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23" dur="5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1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4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8" dur="5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2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6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4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9" dur="4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4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3" dur="5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1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4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8" dur="5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2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6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9" dur="45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45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3" dur="5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1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2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45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45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8" dur="5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2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6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9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3" dur="5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7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1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4" dur="4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4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8" dur="5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2" dur="4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4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6" dur="4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4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9" dur="45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45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3" dur="5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1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2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8" dur="5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2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6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9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73" dur="5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7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1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2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4" dur="4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" dur="4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88" dur="5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2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6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4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4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03" dur="5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1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2" dur="4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4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4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18" dur="5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2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6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9" dur="4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" dur="4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33" dur="5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1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2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4" dur="4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" dur="4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48" dur="5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2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6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4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4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63" dur="5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1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2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4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4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78" dur="5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2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6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9" dur="4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" dur="4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693" dur="5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7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1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2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4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08" dur="5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2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6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7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4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4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23" dur="5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1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2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4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4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38" dur="5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2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6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9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0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53" dur="5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7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1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2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4" dur="45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45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68" dur="5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2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6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7" dur="4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83" dur="5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7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1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2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4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4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8" dur="5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2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6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7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9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0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3" dur="5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7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1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2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4" dur="4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5" dur="4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8" dur="5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2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3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6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7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3" dur="5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1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2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4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4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8" dur="5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2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6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7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9" dur="4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0" dur="4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3" dur="5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7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8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1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2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4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5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8" dur="5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2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3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6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9" dur="4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0" dur="4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3" dur="5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7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8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1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4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4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8" dur="5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2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6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7" dur="4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9" dur="4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0" dur="4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3" dur="5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7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8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1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2" dur="4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4" dur="4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5" dur="4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8" dur="5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2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3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6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7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9" dur="4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0" dur="4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63" dur="5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7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8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1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4" dur="4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5" dur="4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78" dur="5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2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6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9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0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93" dur="5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7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8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1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2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4" dur="4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5" dur="4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08" dur="5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2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3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6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7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9" dur="4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0" dur="4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23" dur="5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7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8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1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4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5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38" dur="5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2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6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7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9" dur="4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0" dur="4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53" dur="5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7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8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1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2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4" dur="4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5" dur="4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7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68" dur="5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2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3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4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6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7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9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0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3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1083" dur="5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86" dur="indefinite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87" dur="indefinite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0" dur="47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1" dur="47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2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94" dur="475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34" grpId="0" animBg="1"/>
      <p:bldP spid="34" grpId="1" animBg="1"/>
      <p:bldP spid="34" grpId="2" animBg="1"/>
      <p:bldP spid="34" grpId="3" animBg="1"/>
      <p:bldP spid="41" grpId="0" animBg="1"/>
      <p:bldP spid="41" grpId="1" animBg="1"/>
      <p:bldP spid="41" grpId="2" animBg="1"/>
      <p:bldP spid="41" grpId="3" animBg="1"/>
      <p:bldP spid="48" grpId="0" animBg="1"/>
      <p:bldP spid="48" grpId="1" animBg="1"/>
      <p:bldP spid="48" grpId="2" animBg="1"/>
      <p:bldP spid="48" grpId="3" animBg="1"/>
      <p:bldP spid="55" grpId="0" animBg="1"/>
      <p:bldP spid="55" grpId="1" animBg="1"/>
      <p:bldP spid="55" grpId="2" animBg="1"/>
      <p:bldP spid="55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87" grpId="0" animBg="1"/>
      <p:bldP spid="87" grpId="1" animBg="1"/>
      <p:bldP spid="87" grpId="2" animBg="1"/>
      <p:bldP spid="87" grpId="3" animBg="1"/>
      <p:bldP spid="88" grpId="0" animBg="1"/>
      <p:bldP spid="88" grpId="1" animBg="1"/>
      <p:bldP spid="88" grpId="2" animBg="1"/>
      <p:bldP spid="88" grpId="3" animBg="1"/>
      <p:bldP spid="89" grpId="0" animBg="1"/>
      <p:bldP spid="89" grpId="1" animBg="1"/>
      <p:bldP spid="89" grpId="2" animBg="1"/>
      <p:bldP spid="89" grpId="3" animBg="1"/>
      <p:bldP spid="90" grpId="0" animBg="1"/>
      <p:bldP spid="90" grpId="1" animBg="1"/>
      <p:bldP spid="90" grpId="2" animBg="1"/>
      <p:bldP spid="90" grpId="3" animBg="1"/>
      <p:bldP spid="91" grpId="0" animBg="1"/>
      <p:bldP spid="91" grpId="1" animBg="1"/>
      <p:bldP spid="91" grpId="2" animBg="1"/>
      <p:bldP spid="91" grpId="3" animBg="1"/>
      <p:bldP spid="92" grpId="0" animBg="1"/>
      <p:bldP spid="92" grpId="1" animBg="1"/>
      <p:bldP spid="92" grpId="2" animBg="1"/>
      <p:bldP spid="92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  <p:bldP spid="85" grpId="1" animBg="1"/>
      <p:bldP spid="85" grpId="2" animBg="1"/>
      <p:bldP spid="85" grpId="3" animBg="1"/>
      <p:bldP spid="86" grpId="0" animBg="1"/>
      <p:bldP spid="86" grpId="1" animBg="1"/>
      <p:bldP spid="86" grpId="2" animBg="1"/>
      <p:bldP spid="86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40" grpId="0" animBg="1"/>
      <p:bldP spid="40" grpId="1" animBg="1"/>
      <p:bldP spid="40" grpId="2" animBg="1"/>
      <p:bldP spid="40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4" grpId="0" animBg="1"/>
      <p:bldP spid="64" grpId="1" animBg="1"/>
      <p:bldP spid="64" grpId="2" animBg="1"/>
      <p:bldP spid="64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93" grpId="0" animBg="1"/>
      <p:bldP spid="93" grpId="1" animBg="1"/>
      <p:bldP spid="93" grpId="2" animBg="1"/>
      <p:bldP spid="93" grpId="3" animBg="1"/>
      <p:bldP spid="94" grpId="0" animBg="1"/>
      <p:bldP spid="94" grpId="1" animBg="1"/>
      <p:bldP spid="94" grpId="2" animBg="1"/>
      <p:bldP spid="94" grpId="3" animBg="1"/>
      <p:bldP spid="95" grpId="0" animBg="1"/>
      <p:bldP spid="95" grpId="1" animBg="1"/>
      <p:bldP spid="95" grpId="2" animBg="1"/>
      <p:bldP spid="95" grpId="3" animBg="1"/>
      <p:bldP spid="96" grpId="0" animBg="1"/>
      <p:bldP spid="96" grpId="1" animBg="1"/>
      <p:bldP spid="96" grpId="2" animBg="1"/>
      <p:bldP spid="96" grpId="3" animBg="1"/>
      <p:bldP spid="97" grpId="0" animBg="1"/>
      <p:bldP spid="97" grpId="1" animBg="1"/>
      <p:bldP spid="97" grpId="2" animBg="1"/>
      <p:bldP spid="97" grpId="3" animBg="1"/>
      <p:bldP spid="98" grpId="0" animBg="1"/>
      <p:bldP spid="98" grpId="1" animBg="1"/>
      <p:bldP spid="98" grpId="2" animBg="1"/>
      <p:bldP spid="98" grpId="3" animBg="1"/>
      <p:bldP spid="99" grpId="0" animBg="1"/>
      <p:bldP spid="99" grpId="1" animBg="1"/>
      <p:bldP spid="99" grpId="2" animBg="1"/>
      <p:bldP spid="99" grpId="3" animBg="1"/>
      <p:bldP spid="100" grpId="0" animBg="1"/>
      <p:bldP spid="100" grpId="1" animBg="1"/>
      <p:bldP spid="100" grpId="2" animBg="1"/>
      <p:bldP spid="100" grpId="3" animBg="1"/>
      <p:bldP spid="101" grpId="0" animBg="1"/>
      <p:bldP spid="101" grpId="1" animBg="1"/>
      <p:bldP spid="101" grpId="2" animBg="1"/>
      <p:bldP spid="101" grpId="3" animBg="1"/>
      <p:bldP spid="102" grpId="0" animBg="1"/>
      <p:bldP spid="102" grpId="1" animBg="1"/>
      <p:bldP spid="102" grpId="2" animBg="1"/>
      <p:bldP spid="102" grpId="3" animBg="1"/>
      <p:bldP spid="103" grpId="0" animBg="1"/>
      <p:bldP spid="103" grpId="1" animBg="1"/>
      <p:bldP spid="103" grpId="2" animBg="1"/>
      <p:bldP spid="103" grpId="3" animBg="1"/>
      <p:bldP spid="104" grpId="0" animBg="1"/>
      <p:bldP spid="104" grpId="1" animBg="1"/>
      <p:bldP spid="104" grpId="2" animBg="1"/>
      <p:bldP spid="104" grpId="3" animBg="1"/>
      <p:bldP spid="105" grpId="0" animBg="1"/>
      <p:bldP spid="105" grpId="1" animBg="1"/>
      <p:bldP spid="105" grpId="2" animBg="1"/>
      <p:bldP spid="105" grpId="3" animBg="1"/>
      <p:bldP spid="106" grpId="0" animBg="1"/>
      <p:bldP spid="106" grpId="1" animBg="1"/>
      <p:bldP spid="106" grpId="2" animBg="1"/>
      <p:bldP spid="106" grpId="3" animBg="1"/>
      <p:bldP spid="107" grpId="0" animBg="1"/>
      <p:bldP spid="107" grpId="1" animBg="1"/>
      <p:bldP spid="107" grpId="2" animBg="1"/>
      <p:bldP spid="107" grpId="3" animBg="1"/>
      <p:bldP spid="108" grpId="0" animBg="1"/>
      <p:bldP spid="108" grpId="1" animBg="1"/>
      <p:bldP spid="108" grpId="2" animBg="1"/>
      <p:bldP spid="108" grpId="3" animBg="1"/>
      <p:bldP spid="109" grpId="0" animBg="1"/>
      <p:bldP spid="109" grpId="1" animBg="1"/>
      <p:bldP spid="109" grpId="2" animBg="1"/>
      <p:bldP spid="109" grpId="3" animBg="1"/>
      <p:bldP spid="110" grpId="0" animBg="1"/>
      <p:bldP spid="110" grpId="1" animBg="1"/>
      <p:bldP spid="110" grpId="2" animBg="1"/>
      <p:bldP spid="110" grpId="3" animBg="1"/>
      <p:bldP spid="124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12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4" name="13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1" name="10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6" name="Forma libre 11"/>
          <p:cNvSpPr/>
          <p:nvPr/>
        </p:nvSpPr>
        <p:spPr>
          <a:xfrm rot="5400000">
            <a:off x="-1701347" y="1894489"/>
            <a:ext cx="5201876" cy="1296143"/>
          </a:xfrm>
          <a:custGeom>
            <a:avLst/>
            <a:gdLst>
              <a:gd name="connsiteX0" fmla="*/ 3724906 w 5779300"/>
              <a:gd name="connsiteY0" fmla="*/ 4196905 h 4875047"/>
              <a:gd name="connsiteX1" fmla="*/ 4286678 w 5779300"/>
              <a:gd name="connsiteY1" fmla="*/ 4320913 h 4875047"/>
              <a:gd name="connsiteX2" fmla="*/ 4359786 w 5779300"/>
              <a:gd name="connsiteY2" fmla="*/ 4360419 h 4875047"/>
              <a:gd name="connsiteX3" fmla="*/ 4366327 w 5779300"/>
              <a:gd name="connsiteY3" fmla="*/ 4353223 h 4875047"/>
              <a:gd name="connsiteX4" fmla="*/ 4380788 w 5779300"/>
              <a:gd name="connsiteY4" fmla="*/ 4367964 h 4875047"/>
              <a:gd name="connsiteX5" fmla="*/ 5047812 w 5779300"/>
              <a:gd name="connsiteY5" fmla="*/ 4607746 h 4875047"/>
              <a:gd name="connsiteX6" fmla="*/ 5752747 w 5779300"/>
              <a:gd name="connsiteY6" fmla="*/ 4330270 h 4875047"/>
              <a:gd name="connsiteX7" fmla="*/ 5779300 w 5779300"/>
              <a:gd name="connsiteY7" fmla="*/ 4296485 h 4875047"/>
              <a:gd name="connsiteX8" fmla="*/ 5752483 w 5779300"/>
              <a:gd name="connsiteY8" fmla="*/ 4344805 h 4875047"/>
              <a:gd name="connsiteX9" fmla="*/ 4852156 w 5779300"/>
              <a:gd name="connsiteY9" fmla="*/ 4748204 h 4875047"/>
              <a:gd name="connsiteX10" fmla="*/ 4290385 w 5779300"/>
              <a:gd name="connsiteY10" fmla="*/ 4624196 h 4875047"/>
              <a:gd name="connsiteX11" fmla="*/ 4217279 w 5779300"/>
              <a:gd name="connsiteY11" fmla="*/ 4584691 h 4875047"/>
              <a:gd name="connsiteX12" fmla="*/ 4210736 w 5779300"/>
              <a:gd name="connsiteY12" fmla="*/ 4591887 h 4875047"/>
              <a:gd name="connsiteX13" fmla="*/ 4196275 w 5779300"/>
              <a:gd name="connsiteY13" fmla="*/ 4577146 h 4875047"/>
              <a:gd name="connsiteX14" fmla="*/ 3529251 w 5779300"/>
              <a:gd name="connsiteY14" fmla="*/ 4337363 h 4875047"/>
              <a:gd name="connsiteX15" fmla="*/ 2887657 w 5779300"/>
              <a:gd name="connsiteY15" fmla="*/ 4554703 h 4875047"/>
              <a:gd name="connsiteX16" fmla="*/ 2887274 w 5779300"/>
              <a:gd name="connsiteY16" fmla="*/ 4555044 h 4875047"/>
              <a:gd name="connsiteX17" fmla="*/ 2885011 w 5779300"/>
              <a:gd name="connsiteY17" fmla="*/ 4557626 h 4875047"/>
              <a:gd name="connsiteX18" fmla="*/ 2844389 w 5779300"/>
              <a:gd name="connsiteY18" fmla="*/ 4597658 h 4875047"/>
              <a:gd name="connsiteX19" fmla="*/ 2824287 w 5779300"/>
              <a:gd name="connsiteY19" fmla="*/ 4614879 h 4875047"/>
              <a:gd name="connsiteX20" fmla="*/ 2797763 w 5779300"/>
              <a:gd name="connsiteY20" fmla="*/ 4648624 h 4875047"/>
              <a:gd name="connsiteX21" fmla="*/ 2809427 w 5779300"/>
              <a:gd name="connsiteY21" fmla="*/ 4627607 h 4875047"/>
              <a:gd name="connsiteX22" fmla="*/ 2800162 w 5779300"/>
              <a:gd name="connsiteY22" fmla="*/ 4635545 h 4875047"/>
              <a:gd name="connsiteX23" fmla="*/ 2054395 w 5779300"/>
              <a:gd name="connsiteY23" fmla="*/ 4875047 h 4875047"/>
              <a:gd name="connsiteX24" fmla="*/ 1492623 w 5779300"/>
              <a:gd name="connsiteY24" fmla="*/ 4751040 h 4875047"/>
              <a:gd name="connsiteX25" fmla="*/ 1419516 w 5779300"/>
              <a:gd name="connsiteY25" fmla="*/ 4711533 h 4875047"/>
              <a:gd name="connsiteX26" fmla="*/ 1412973 w 5779300"/>
              <a:gd name="connsiteY26" fmla="*/ 4718730 h 4875047"/>
              <a:gd name="connsiteX27" fmla="*/ 1398512 w 5779300"/>
              <a:gd name="connsiteY27" fmla="*/ 4703989 h 4875047"/>
              <a:gd name="connsiteX28" fmla="*/ 731489 w 5779300"/>
              <a:gd name="connsiteY28" fmla="*/ 4464207 h 4875047"/>
              <a:gd name="connsiteX29" fmla="*/ 26554 w 5779300"/>
              <a:gd name="connsiteY29" fmla="*/ 4741683 h 4875047"/>
              <a:gd name="connsiteX30" fmla="*/ 0 w 5779300"/>
              <a:gd name="connsiteY30" fmla="*/ 4775468 h 4875047"/>
              <a:gd name="connsiteX31" fmla="*/ 26818 w 5779300"/>
              <a:gd name="connsiteY31" fmla="*/ 4727148 h 4875047"/>
              <a:gd name="connsiteX32" fmla="*/ 927144 w 5779300"/>
              <a:gd name="connsiteY32" fmla="*/ 4323749 h 4875047"/>
              <a:gd name="connsiteX33" fmla="*/ 1488916 w 5779300"/>
              <a:gd name="connsiteY33" fmla="*/ 4447756 h 4875047"/>
              <a:gd name="connsiteX34" fmla="*/ 1562023 w 5779300"/>
              <a:gd name="connsiteY34" fmla="*/ 4487263 h 4875047"/>
              <a:gd name="connsiteX35" fmla="*/ 1568565 w 5779300"/>
              <a:gd name="connsiteY35" fmla="*/ 4480066 h 4875047"/>
              <a:gd name="connsiteX36" fmla="*/ 1583026 w 5779300"/>
              <a:gd name="connsiteY36" fmla="*/ 4494807 h 4875047"/>
              <a:gd name="connsiteX37" fmla="*/ 2250049 w 5779300"/>
              <a:gd name="connsiteY37" fmla="*/ 4734589 h 4875047"/>
              <a:gd name="connsiteX38" fmla="*/ 2891645 w 5779300"/>
              <a:gd name="connsiteY38" fmla="*/ 4517250 h 4875047"/>
              <a:gd name="connsiteX39" fmla="*/ 2892026 w 5779300"/>
              <a:gd name="connsiteY39" fmla="*/ 4516908 h 4875047"/>
              <a:gd name="connsiteX40" fmla="*/ 2894289 w 5779300"/>
              <a:gd name="connsiteY40" fmla="*/ 4514326 h 4875047"/>
              <a:gd name="connsiteX41" fmla="*/ 2934912 w 5779300"/>
              <a:gd name="connsiteY41" fmla="*/ 4474294 h 4875047"/>
              <a:gd name="connsiteX42" fmla="*/ 2955014 w 5779300"/>
              <a:gd name="connsiteY42" fmla="*/ 4457073 h 4875047"/>
              <a:gd name="connsiteX43" fmla="*/ 2981537 w 5779300"/>
              <a:gd name="connsiteY43" fmla="*/ 4423328 h 4875047"/>
              <a:gd name="connsiteX44" fmla="*/ 2969873 w 5779300"/>
              <a:gd name="connsiteY44" fmla="*/ 4444345 h 4875047"/>
              <a:gd name="connsiteX45" fmla="*/ 2979139 w 5779300"/>
              <a:gd name="connsiteY45" fmla="*/ 4436408 h 4875047"/>
              <a:gd name="connsiteX46" fmla="*/ 3724906 w 5779300"/>
              <a:gd name="connsiteY46" fmla="*/ 4196905 h 4875047"/>
              <a:gd name="connsiteX47" fmla="*/ 2313044 w 5779300"/>
              <a:gd name="connsiteY47" fmla="*/ 3980477 h 4875047"/>
              <a:gd name="connsiteX48" fmla="*/ 2505879 w 5779300"/>
              <a:gd name="connsiteY48" fmla="*/ 4218253 h 4875047"/>
              <a:gd name="connsiteX49" fmla="*/ 2313044 w 5779300"/>
              <a:gd name="connsiteY49" fmla="*/ 4456029 h 4875047"/>
              <a:gd name="connsiteX50" fmla="*/ 2120209 w 5779300"/>
              <a:gd name="connsiteY50" fmla="*/ 4218253 h 4875047"/>
              <a:gd name="connsiteX51" fmla="*/ 2313044 w 5779300"/>
              <a:gd name="connsiteY51" fmla="*/ 3980477 h 4875047"/>
              <a:gd name="connsiteX52" fmla="*/ 1725007 w 5779300"/>
              <a:gd name="connsiteY52" fmla="*/ 3950835 h 4875047"/>
              <a:gd name="connsiteX53" fmla="*/ 1862402 w 5779300"/>
              <a:gd name="connsiteY53" fmla="*/ 4133314 h 4875047"/>
              <a:gd name="connsiteX54" fmla="*/ 1725007 w 5779300"/>
              <a:gd name="connsiteY54" fmla="*/ 4315793 h 4875047"/>
              <a:gd name="connsiteX55" fmla="*/ 1587612 w 5779300"/>
              <a:gd name="connsiteY55" fmla="*/ 4133314 h 4875047"/>
              <a:gd name="connsiteX56" fmla="*/ 1725007 w 5779300"/>
              <a:gd name="connsiteY56" fmla="*/ 3950835 h 4875047"/>
              <a:gd name="connsiteX57" fmla="*/ 4695521 w 5779300"/>
              <a:gd name="connsiteY57" fmla="*/ 3752385 h 4875047"/>
              <a:gd name="connsiteX58" fmla="*/ 4888356 w 5779300"/>
              <a:gd name="connsiteY58" fmla="*/ 3990161 h 4875047"/>
              <a:gd name="connsiteX59" fmla="*/ 4695521 w 5779300"/>
              <a:gd name="connsiteY59" fmla="*/ 4227937 h 4875047"/>
              <a:gd name="connsiteX60" fmla="*/ 4502686 w 5779300"/>
              <a:gd name="connsiteY60" fmla="*/ 3990161 h 4875047"/>
              <a:gd name="connsiteX61" fmla="*/ 4695521 w 5779300"/>
              <a:gd name="connsiteY61" fmla="*/ 3752385 h 4875047"/>
              <a:gd name="connsiteX62" fmla="*/ 3335352 w 5779300"/>
              <a:gd name="connsiteY62" fmla="*/ 3616182 h 4875047"/>
              <a:gd name="connsiteX63" fmla="*/ 3472748 w 5779300"/>
              <a:gd name="connsiteY63" fmla="*/ 3798661 h 4875047"/>
              <a:gd name="connsiteX64" fmla="*/ 3335352 w 5779300"/>
              <a:gd name="connsiteY64" fmla="*/ 3981141 h 4875047"/>
              <a:gd name="connsiteX65" fmla="*/ 3197957 w 5779300"/>
              <a:gd name="connsiteY65" fmla="*/ 3798661 h 4875047"/>
              <a:gd name="connsiteX66" fmla="*/ 3335352 w 5779300"/>
              <a:gd name="connsiteY66" fmla="*/ 3616182 h 4875047"/>
              <a:gd name="connsiteX67" fmla="*/ 2752256 w 5779300"/>
              <a:gd name="connsiteY67" fmla="*/ 3594170 h 4875047"/>
              <a:gd name="connsiteX68" fmla="*/ 2889650 w 5779300"/>
              <a:gd name="connsiteY68" fmla="*/ 3776650 h 4875047"/>
              <a:gd name="connsiteX69" fmla="*/ 2752256 w 5779300"/>
              <a:gd name="connsiteY69" fmla="*/ 3959129 h 4875047"/>
              <a:gd name="connsiteX70" fmla="*/ 2614861 w 5779300"/>
              <a:gd name="connsiteY70" fmla="*/ 3776650 h 4875047"/>
              <a:gd name="connsiteX71" fmla="*/ 2752256 w 5779300"/>
              <a:gd name="connsiteY71" fmla="*/ 3594170 h 4875047"/>
              <a:gd name="connsiteX72" fmla="*/ 1272022 w 5779300"/>
              <a:gd name="connsiteY72" fmla="*/ 3510406 h 4875047"/>
              <a:gd name="connsiteX73" fmla="*/ 1428700 w 5779300"/>
              <a:gd name="connsiteY73" fmla="*/ 3692885 h 4875047"/>
              <a:gd name="connsiteX74" fmla="*/ 1272022 w 5779300"/>
              <a:gd name="connsiteY74" fmla="*/ 3875365 h 4875047"/>
              <a:gd name="connsiteX75" fmla="*/ 1115344 w 5779300"/>
              <a:gd name="connsiteY75" fmla="*/ 3692885 h 4875047"/>
              <a:gd name="connsiteX76" fmla="*/ 1272022 w 5779300"/>
              <a:gd name="connsiteY76" fmla="*/ 3510406 h 4875047"/>
              <a:gd name="connsiteX77" fmla="*/ 557672 w 5779300"/>
              <a:gd name="connsiteY77" fmla="*/ 3504925 h 4875047"/>
              <a:gd name="connsiteX78" fmla="*/ 750507 w 5779300"/>
              <a:gd name="connsiteY78" fmla="*/ 3742701 h 4875047"/>
              <a:gd name="connsiteX79" fmla="*/ 557672 w 5779300"/>
              <a:gd name="connsiteY79" fmla="*/ 3980477 h 4875047"/>
              <a:gd name="connsiteX80" fmla="*/ 364836 w 5779300"/>
              <a:gd name="connsiteY80" fmla="*/ 3742701 h 4875047"/>
              <a:gd name="connsiteX81" fmla="*/ 557672 w 5779300"/>
              <a:gd name="connsiteY81" fmla="*/ 3504925 h 4875047"/>
              <a:gd name="connsiteX82" fmla="*/ 5237411 w 5779300"/>
              <a:gd name="connsiteY82" fmla="*/ 3504482 h 4875047"/>
              <a:gd name="connsiteX83" fmla="*/ 5374806 w 5779300"/>
              <a:gd name="connsiteY83" fmla="*/ 3686961 h 4875047"/>
              <a:gd name="connsiteX84" fmla="*/ 5237411 w 5779300"/>
              <a:gd name="connsiteY84" fmla="*/ 3869440 h 4875047"/>
              <a:gd name="connsiteX85" fmla="*/ 5100016 w 5779300"/>
              <a:gd name="connsiteY85" fmla="*/ 3686961 h 4875047"/>
              <a:gd name="connsiteX86" fmla="*/ 5237411 w 5779300"/>
              <a:gd name="connsiteY86" fmla="*/ 3504482 h 4875047"/>
              <a:gd name="connsiteX87" fmla="*/ 3900712 w 5779300"/>
              <a:gd name="connsiteY87" fmla="*/ 3259961 h 4875047"/>
              <a:gd name="connsiteX88" fmla="*/ 4093547 w 5779300"/>
              <a:gd name="connsiteY88" fmla="*/ 3497737 h 4875047"/>
              <a:gd name="connsiteX89" fmla="*/ 3900712 w 5779300"/>
              <a:gd name="connsiteY89" fmla="*/ 3735513 h 4875047"/>
              <a:gd name="connsiteX90" fmla="*/ 3707877 w 5779300"/>
              <a:gd name="connsiteY90" fmla="*/ 3497737 h 4875047"/>
              <a:gd name="connsiteX91" fmla="*/ 3900712 w 5779300"/>
              <a:gd name="connsiteY91" fmla="*/ 3259961 h 4875047"/>
              <a:gd name="connsiteX92" fmla="*/ 3724906 w 5779300"/>
              <a:gd name="connsiteY92" fmla="*/ 2823028 h 4875047"/>
              <a:gd name="connsiteX93" fmla="*/ 4286678 w 5779300"/>
              <a:gd name="connsiteY93" fmla="*/ 2947036 h 4875047"/>
              <a:gd name="connsiteX94" fmla="*/ 4359786 w 5779300"/>
              <a:gd name="connsiteY94" fmla="*/ 2986542 h 4875047"/>
              <a:gd name="connsiteX95" fmla="*/ 4366327 w 5779300"/>
              <a:gd name="connsiteY95" fmla="*/ 2979345 h 4875047"/>
              <a:gd name="connsiteX96" fmla="*/ 4380788 w 5779300"/>
              <a:gd name="connsiteY96" fmla="*/ 2994087 h 4875047"/>
              <a:gd name="connsiteX97" fmla="*/ 5047812 w 5779300"/>
              <a:gd name="connsiteY97" fmla="*/ 3233868 h 4875047"/>
              <a:gd name="connsiteX98" fmla="*/ 5752747 w 5779300"/>
              <a:gd name="connsiteY98" fmla="*/ 2956393 h 4875047"/>
              <a:gd name="connsiteX99" fmla="*/ 5779300 w 5779300"/>
              <a:gd name="connsiteY99" fmla="*/ 2922608 h 4875047"/>
              <a:gd name="connsiteX100" fmla="*/ 5752483 w 5779300"/>
              <a:gd name="connsiteY100" fmla="*/ 2970928 h 4875047"/>
              <a:gd name="connsiteX101" fmla="*/ 4852156 w 5779300"/>
              <a:gd name="connsiteY101" fmla="*/ 3374327 h 4875047"/>
              <a:gd name="connsiteX102" fmla="*/ 4290385 w 5779300"/>
              <a:gd name="connsiteY102" fmla="*/ 3250320 h 4875047"/>
              <a:gd name="connsiteX103" fmla="*/ 4217279 w 5779300"/>
              <a:gd name="connsiteY103" fmla="*/ 3210813 h 4875047"/>
              <a:gd name="connsiteX104" fmla="*/ 4210736 w 5779300"/>
              <a:gd name="connsiteY104" fmla="*/ 3218010 h 4875047"/>
              <a:gd name="connsiteX105" fmla="*/ 4196275 w 5779300"/>
              <a:gd name="connsiteY105" fmla="*/ 3203269 h 4875047"/>
              <a:gd name="connsiteX106" fmla="*/ 3529251 w 5779300"/>
              <a:gd name="connsiteY106" fmla="*/ 2963486 h 4875047"/>
              <a:gd name="connsiteX107" fmla="*/ 2887656 w 5779300"/>
              <a:gd name="connsiteY107" fmla="*/ 3180826 h 4875047"/>
              <a:gd name="connsiteX108" fmla="*/ 2887274 w 5779300"/>
              <a:gd name="connsiteY108" fmla="*/ 3181167 h 4875047"/>
              <a:gd name="connsiteX109" fmla="*/ 2885011 w 5779300"/>
              <a:gd name="connsiteY109" fmla="*/ 3183749 h 4875047"/>
              <a:gd name="connsiteX110" fmla="*/ 2844389 w 5779300"/>
              <a:gd name="connsiteY110" fmla="*/ 3223781 h 4875047"/>
              <a:gd name="connsiteX111" fmla="*/ 2824287 w 5779300"/>
              <a:gd name="connsiteY111" fmla="*/ 3241002 h 4875047"/>
              <a:gd name="connsiteX112" fmla="*/ 2797763 w 5779300"/>
              <a:gd name="connsiteY112" fmla="*/ 3274747 h 4875047"/>
              <a:gd name="connsiteX113" fmla="*/ 2809427 w 5779300"/>
              <a:gd name="connsiteY113" fmla="*/ 3253730 h 4875047"/>
              <a:gd name="connsiteX114" fmla="*/ 2800162 w 5779300"/>
              <a:gd name="connsiteY114" fmla="*/ 3261668 h 4875047"/>
              <a:gd name="connsiteX115" fmla="*/ 2054394 w 5779300"/>
              <a:gd name="connsiteY115" fmla="*/ 3501170 h 4875047"/>
              <a:gd name="connsiteX116" fmla="*/ 1492622 w 5779300"/>
              <a:gd name="connsiteY116" fmla="*/ 3377162 h 4875047"/>
              <a:gd name="connsiteX117" fmla="*/ 1419516 w 5779300"/>
              <a:gd name="connsiteY117" fmla="*/ 3337656 h 4875047"/>
              <a:gd name="connsiteX118" fmla="*/ 1412973 w 5779300"/>
              <a:gd name="connsiteY118" fmla="*/ 3344853 h 4875047"/>
              <a:gd name="connsiteX119" fmla="*/ 1398512 w 5779300"/>
              <a:gd name="connsiteY119" fmla="*/ 3330111 h 4875047"/>
              <a:gd name="connsiteX120" fmla="*/ 731488 w 5779300"/>
              <a:gd name="connsiteY120" fmla="*/ 3090330 h 4875047"/>
              <a:gd name="connsiteX121" fmla="*/ 26554 w 5779300"/>
              <a:gd name="connsiteY121" fmla="*/ 3367806 h 4875047"/>
              <a:gd name="connsiteX122" fmla="*/ 0 w 5779300"/>
              <a:gd name="connsiteY122" fmla="*/ 3401591 h 4875047"/>
              <a:gd name="connsiteX123" fmla="*/ 26817 w 5779300"/>
              <a:gd name="connsiteY123" fmla="*/ 3353271 h 4875047"/>
              <a:gd name="connsiteX124" fmla="*/ 927144 w 5779300"/>
              <a:gd name="connsiteY124" fmla="*/ 2949871 h 4875047"/>
              <a:gd name="connsiteX125" fmla="*/ 1488915 w 5779300"/>
              <a:gd name="connsiteY125" fmla="*/ 3073879 h 4875047"/>
              <a:gd name="connsiteX126" fmla="*/ 1562022 w 5779300"/>
              <a:gd name="connsiteY126" fmla="*/ 3113385 h 4875047"/>
              <a:gd name="connsiteX127" fmla="*/ 1568565 w 5779300"/>
              <a:gd name="connsiteY127" fmla="*/ 3106189 h 4875047"/>
              <a:gd name="connsiteX128" fmla="*/ 1583026 w 5779300"/>
              <a:gd name="connsiteY128" fmla="*/ 3120930 h 4875047"/>
              <a:gd name="connsiteX129" fmla="*/ 2250049 w 5779300"/>
              <a:gd name="connsiteY129" fmla="*/ 3360712 h 4875047"/>
              <a:gd name="connsiteX130" fmla="*/ 2891645 w 5779300"/>
              <a:gd name="connsiteY130" fmla="*/ 3143373 h 4875047"/>
              <a:gd name="connsiteX131" fmla="*/ 2892026 w 5779300"/>
              <a:gd name="connsiteY131" fmla="*/ 3143031 h 4875047"/>
              <a:gd name="connsiteX132" fmla="*/ 2894289 w 5779300"/>
              <a:gd name="connsiteY132" fmla="*/ 3140449 h 4875047"/>
              <a:gd name="connsiteX133" fmla="*/ 2934912 w 5779300"/>
              <a:gd name="connsiteY133" fmla="*/ 3100417 h 4875047"/>
              <a:gd name="connsiteX134" fmla="*/ 2955014 w 5779300"/>
              <a:gd name="connsiteY134" fmla="*/ 3083196 h 4875047"/>
              <a:gd name="connsiteX135" fmla="*/ 2981537 w 5779300"/>
              <a:gd name="connsiteY135" fmla="*/ 3049451 h 4875047"/>
              <a:gd name="connsiteX136" fmla="*/ 2969873 w 5779300"/>
              <a:gd name="connsiteY136" fmla="*/ 3070468 h 4875047"/>
              <a:gd name="connsiteX137" fmla="*/ 2979139 w 5779300"/>
              <a:gd name="connsiteY137" fmla="*/ 3062530 h 4875047"/>
              <a:gd name="connsiteX138" fmla="*/ 3724906 w 5779300"/>
              <a:gd name="connsiteY138" fmla="*/ 2823028 h 4875047"/>
              <a:gd name="connsiteX139" fmla="*/ 3724906 w 5779300"/>
              <a:gd name="connsiteY139" fmla="*/ 1373877 h 4875047"/>
              <a:gd name="connsiteX140" fmla="*/ 4286678 w 5779300"/>
              <a:gd name="connsiteY140" fmla="*/ 1497885 h 4875047"/>
              <a:gd name="connsiteX141" fmla="*/ 4359786 w 5779300"/>
              <a:gd name="connsiteY141" fmla="*/ 1537391 h 4875047"/>
              <a:gd name="connsiteX142" fmla="*/ 4366327 w 5779300"/>
              <a:gd name="connsiteY142" fmla="*/ 1530195 h 4875047"/>
              <a:gd name="connsiteX143" fmla="*/ 4380788 w 5779300"/>
              <a:gd name="connsiteY143" fmla="*/ 1544936 h 4875047"/>
              <a:gd name="connsiteX144" fmla="*/ 5047812 w 5779300"/>
              <a:gd name="connsiteY144" fmla="*/ 1784718 h 4875047"/>
              <a:gd name="connsiteX145" fmla="*/ 5752747 w 5779300"/>
              <a:gd name="connsiteY145" fmla="*/ 1507242 h 4875047"/>
              <a:gd name="connsiteX146" fmla="*/ 5779300 w 5779300"/>
              <a:gd name="connsiteY146" fmla="*/ 1473457 h 4875047"/>
              <a:gd name="connsiteX147" fmla="*/ 5752483 w 5779300"/>
              <a:gd name="connsiteY147" fmla="*/ 1521777 h 4875047"/>
              <a:gd name="connsiteX148" fmla="*/ 4852156 w 5779300"/>
              <a:gd name="connsiteY148" fmla="*/ 1925176 h 4875047"/>
              <a:gd name="connsiteX149" fmla="*/ 4290385 w 5779300"/>
              <a:gd name="connsiteY149" fmla="*/ 1801168 h 4875047"/>
              <a:gd name="connsiteX150" fmla="*/ 4217279 w 5779300"/>
              <a:gd name="connsiteY150" fmla="*/ 1761663 h 4875047"/>
              <a:gd name="connsiteX151" fmla="*/ 4210736 w 5779300"/>
              <a:gd name="connsiteY151" fmla="*/ 1768859 h 4875047"/>
              <a:gd name="connsiteX152" fmla="*/ 4196275 w 5779300"/>
              <a:gd name="connsiteY152" fmla="*/ 1754118 h 4875047"/>
              <a:gd name="connsiteX153" fmla="*/ 3529251 w 5779300"/>
              <a:gd name="connsiteY153" fmla="*/ 1514335 h 4875047"/>
              <a:gd name="connsiteX154" fmla="*/ 2887657 w 5779300"/>
              <a:gd name="connsiteY154" fmla="*/ 1731675 h 4875047"/>
              <a:gd name="connsiteX155" fmla="*/ 2887274 w 5779300"/>
              <a:gd name="connsiteY155" fmla="*/ 1732016 h 4875047"/>
              <a:gd name="connsiteX156" fmla="*/ 2885011 w 5779300"/>
              <a:gd name="connsiteY156" fmla="*/ 1734598 h 4875047"/>
              <a:gd name="connsiteX157" fmla="*/ 2844389 w 5779300"/>
              <a:gd name="connsiteY157" fmla="*/ 1774630 h 4875047"/>
              <a:gd name="connsiteX158" fmla="*/ 2824287 w 5779300"/>
              <a:gd name="connsiteY158" fmla="*/ 1791851 h 4875047"/>
              <a:gd name="connsiteX159" fmla="*/ 2797763 w 5779300"/>
              <a:gd name="connsiteY159" fmla="*/ 1825596 h 4875047"/>
              <a:gd name="connsiteX160" fmla="*/ 2809427 w 5779300"/>
              <a:gd name="connsiteY160" fmla="*/ 1804579 h 4875047"/>
              <a:gd name="connsiteX161" fmla="*/ 2800162 w 5779300"/>
              <a:gd name="connsiteY161" fmla="*/ 1812517 h 4875047"/>
              <a:gd name="connsiteX162" fmla="*/ 2054395 w 5779300"/>
              <a:gd name="connsiteY162" fmla="*/ 2052019 h 4875047"/>
              <a:gd name="connsiteX163" fmla="*/ 1492623 w 5779300"/>
              <a:gd name="connsiteY163" fmla="*/ 1928012 h 4875047"/>
              <a:gd name="connsiteX164" fmla="*/ 1419516 w 5779300"/>
              <a:gd name="connsiteY164" fmla="*/ 1888505 h 4875047"/>
              <a:gd name="connsiteX165" fmla="*/ 1412973 w 5779300"/>
              <a:gd name="connsiteY165" fmla="*/ 1895702 h 4875047"/>
              <a:gd name="connsiteX166" fmla="*/ 1398512 w 5779300"/>
              <a:gd name="connsiteY166" fmla="*/ 1880961 h 4875047"/>
              <a:gd name="connsiteX167" fmla="*/ 731489 w 5779300"/>
              <a:gd name="connsiteY167" fmla="*/ 1641179 h 4875047"/>
              <a:gd name="connsiteX168" fmla="*/ 26554 w 5779300"/>
              <a:gd name="connsiteY168" fmla="*/ 1918655 h 4875047"/>
              <a:gd name="connsiteX169" fmla="*/ 0 w 5779300"/>
              <a:gd name="connsiteY169" fmla="*/ 1952440 h 4875047"/>
              <a:gd name="connsiteX170" fmla="*/ 26818 w 5779300"/>
              <a:gd name="connsiteY170" fmla="*/ 1904120 h 4875047"/>
              <a:gd name="connsiteX171" fmla="*/ 927144 w 5779300"/>
              <a:gd name="connsiteY171" fmla="*/ 1500721 h 4875047"/>
              <a:gd name="connsiteX172" fmla="*/ 1488916 w 5779300"/>
              <a:gd name="connsiteY172" fmla="*/ 1624728 h 4875047"/>
              <a:gd name="connsiteX173" fmla="*/ 1562023 w 5779300"/>
              <a:gd name="connsiteY173" fmla="*/ 1664235 h 4875047"/>
              <a:gd name="connsiteX174" fmla="*/ 1568565 w 5779300"/>
              <a:gd name="connsiteY174" fmla="*/ 1657038 h 4875047"/>
              <a:gd name="connsiteX175" fmla="*/ 1583026 w 5779300"/>
              <a:gd name="connsiteY175" fmla="*/ 1671779 h 4875047"/>
              <a:gd name="connsiteX176" fmla="*/ 2250049 w 5779300"/>
              <a:gd name="connsiteY176" fmla="*/ 1911561 h 4875047"/>
              <a:gd name="connsiteX177" fmla="*/ 2891645 w 5779300"/>
              <a:gd name="connsiteY177" fmla="*/ 1694222 h 4875047"/>
              <a:gd name="connsiteX178" fmla="*/ 2892026 w 5779300"/>
              <a:gd name="connsiteY178" fmla="*/ 1693880 h 4875047"/>
              <a:gd name="connsiteX179" fmla="*/ 2894289 w 5779300"/>
              <a:gd name="connsiteY179" fmla="*/ 1691298 h 4875047"/>
              <a:gd name="connsiteX180" fmla="*/ 2934912 w 5779300"/>
              <a:gd name="connsiteY180" fmla="*/ 1651266 h 4875047"/>
              <a:gd name="connsiteX181" fmla="*/ 2955014 w 5779300"/>
              <a:gd name="connsiteY181" fmla="*/ 1634045 h 4875047"/>
              <a:gd name="connsiteX182" fmla="*/ 2981537 w 5779300"/>
              <a:gd name="connsiteY182" fmla="*/ 1600300 h 4875047"/>
              <a:gd name="connsiteX183" fmla="*/ 2969873 w 5779300"/>
              <a:gd name="connsiteY183" fmla="*/ 1621317 h 4875047"/>
              <a:gd name="connsiteX184" fmla="*/ 2979139 w 5779300"/>
              <a:gd name="connsiteY184" fmla="*/ 1613380 h 4875047"/>
              <a:gd name="connsiteX185" fmla="*/ 3724906 w 5779300"/>
              <a:gd name="connsiteY185" fmla="*/ 1373877 h 4875047"/>
              <a:gd name="connsiteX186" fmla="*/ 2313044 w 5779300"/>
              <a:gd name="connsiteY186" fmla="*/ 1157449 h 4875047"/>
              <a:gd name="connsiteX187" fmla="*/ 2505879 w 5779300"/>
              <a:gd name="connsiteY187" fmla="*/ 1395225 h 4875047"/>
              <a:gd name="connsiteX188" fmla="*/ 2313044 w 5779300"/>
              <a:gd name="connsiteY188" fmla="*/ 1633001 h 4875047"/>
              <a:gd name="connsiteX189" fmla="*/ 2120209 w 5779300"/>
              <a:gd name="connsiteY189" fmla="*/ 1395225 h 4875047"/>
              <a:gd name="connsiteX190" fmla="*/ 2313044 w 5779300"/>
              <a:gd name="connsiteY190" fmla="*/ 1157449 h 4875047"/>
              <a:gd name="connsiteX191" fmla="*/ 1725007 w 5779300"/>
              <a:gd name="connsiteY191" fmla="*/ 1127807 h 4875047"/>
              <a:gd name="connsiteX192" fmla="*/ 1862402 w 5779300"/>
              <a:gd name="connsiteY192" fmla="*/ 1310286 h 4875047"/>
              <a:gd name="connsiteX193" fmla="*/ 1725007 w 5779300"/>
              <a:gd name="connsiteY193" fmla="*/ 1492765 h 4875047"/>
              <a:gd name="connsiteX194" fmla="*/ 1587612 w 5779300"/>
              <a:gd name="connsiteY194" fmla="*/ 1310286 h 4875047"/>
              <a:gd name="connsiteX195" fmla="*/ 1725007 w 5779300"/>
              <a:gd name="connsiteY195" fmla="*/ 1127807 h 4875047"/>
              <a:gd name="connsiteX196" fmla="*/ 4695521 w 5779300"/>
              <a:gd name="connsiteY196" fmla="*/ 929357 h 4875047"/>
              <a:gd name="connsiteX197" fmla="*/ 4888356 w 5779300"/>
              <a:gd name="connsiteY197" fmla="*/ 1167133 h 4875047"/>
              <a:gd name="connsiteX198" fmla="*/ 4695521 w 5779300"/>
              <a:gd name="connsiteY198" fmla="*/ 1404909 h 4875047"/>
              <a:gd name="connsiteX199" fmla="*/ 4502686 w 5779300"/>
              <a:gd name="connsiteY199" fmla="*/ 1167133 h 4875047"/>
              <a:gd name="connsiteX200" fmla="*/ 4695521 w 5779300"/>
              <a:gd name="connsiteY200" fmla="*/ 929357 h 4875047"/>
              <a:gd name="connsiteX201" fmla="*/ 3335352 w 5779300"/>
              <a:gd name="connsiteY201" fmla="*/ 793154 h 4875047"/>
              <a:gd name="connsiteX202" fmla="*/ 3472748 w 5779300"/>
              <a:gd name="connsiteY202" fmla="*/ 975633 h 4875047"/>
              <a:gd name="connsiteX203" fmla="*/ 3335352 w 5779300"/>
              <a:gd name="connsiteY203" fmla="*/ 1158113 h 4875047"/>
              <a:gd name="connsiteX204" fmla="*/ 3197957 w 5779300"/>
              <a:gd name="connsiteY204" fmla="*/ 975633 h 4875047"/>
              <a:gd name="connsiteX205" fmla="*/ 3335352 w 5779300"/>
              <a:gd name="connsiteY205" fmla="*/ 793154 h 4875047"/>
              <a:gd name="connsiteX206" fmla="*/ 2752256 w 5779300"/>
              <a:gd name="connsiteY206" fmla="*/ 771142 h 4875047"/>
              <a:gd name="connsiteX207" fmla="*/ 2889650 w 5779300"/>
              <a:gd name="connsiteY207" fmla="*/ 953622 h 4875047"/>
              <a:gd name="connsiteX208" fmla="*/ 2752256 w 5779300"/>
              <a:gd name="connsiteY208" fmla="*/ 1136101 h 4875047"/>
              <a:gd name="connsiteX209" fmla="*/ 2614861 w 5779300"/>
              <a:gd name="connsiteY209" fmla="*/ 953622 h 4875047"/>
              <a:gd name="connsiteX210" fmla="*/ 2752256 w 5779300"/>
              <a:gd name="connsiteY210" fmla="*/ 771142 h 4875047"/>
              <a:gd name="connsiteX211" fmla="*/ 1272022 w 5779300"/>
              <a:gd name="connsiteY211" fmla="*/ 687378 h 4875047"/>
              <a:gd name="connsiteX212" fmla="*/ 1428700 w 5779300"/>
              <a:gd name="connsiteY212" fmla="*/ 869857 h 4875047"/>
              <a:gd name="connsiteX213" fmla="*/ 1272022 w 5779300"/>
              <a:gd name="connsiteY213" fmla="*/ 1052337 h 4875047"/>
              <a:gd name="connsiteX214" fmla="*/ 1115344 w 5779300"/>
              <a:gd name="connsiteY214" fmla="*/ 869857 h 4875047"/>
              <a:gd name="connsiteX215" fmla="*/ 1272022 w 5779300"/>
              <a:gd name="connsiteY215" fmla="*/ 687378 h 4875047"/>
              <a:gd name="connsiteX216" fmla="*/ 557672 w 5779300"/>
              <a:gd name="connsiteY216" fmla="*/ 681897 h 4875047"/>
              <a:gd name="connsiteX217" fmla="*/ 750507 w 5779300"/>
              <a:gd name="connsiteY217" fmla="*/ 919673 h 4875047"/>
              <a:gd name="connsiteX218" fmla="*/ 557672 w 5779300"/>
              <a:gd name="connsiteY218" fmla="*/ 1157449 h 4875047"/>
              <a:gd name="connsiteX219" fmla="*/ 364836 w 5779300"/>
              <a:gd name="connsiteY219" fmla="*/ 919673 h 4875047"/>
              <a:gd name="connsiteX220" fmla="*/ 557672 w 5779300"/>
              <a:gd name="connsiteY220" fmla="*/ 681897 h 4875047"/>
              <a:gd name="connsiteX221" fmla="*/ 5237411 w 5779300"/>
              <a:gd name="connsiteY221" fmla="*/ 681454 h 4875047"/>
              <a:gd name="connsiteX222" fmla="*/ 5374806 w 5779300"/>
              <a:gd name="connsiteY222" fmla="*/ 863933 h 4875047"/>
              <a:gd name="connsiteX223" fmla="*/ 5237411 w 5779300"/>
              <a:gd name="connsiteY223" fmla="*/ 1046412 h 4875047"/>
              <a:gd name="connsiteX224" fmla="*/ 5100016 w 5779300"/>
              <a:gd name="connsiteY224" fmla="*/ 863933 h 4875047"/>
              <a:gd name="connsiteX225" fmla="*/ 5237411 w 5779300"/>
              <a:gd name="connsiteY225" fmla="*/ 681454 h 4875047"/>
              <a:gd name="connsiteX226" fmla="*/ 3900712 w 5779300"/>
              <a:gd name="connsiteY226" fmla="*/ 436933 h 4875047"/>
              <a:gd name="connsiteX227" fmla="*/ 4093547 w 5779300"/>
              <a:gd name="connsiteY227" fmla="*/ 674709 h 4875047"/>
              <a:gd name="connsiteX228" fmla="*/ 3900712 w 5779300"/>
              <a:gd name="connsiteY228" fmla="*/ 912485 h 4875047"/>
              <a:gd name="connsiteX229" fmla="*/ 3707877 w 5779300"/>
              <a:gd name="connsiteY229" fmla="*/ 674709 h 4875047"/>
              <a:gd name="connsiteX230" fmla="*/ 3900712 w 5779300"/>
              <a:gd name="connsiteY230" fmla="*/ 436933 h 4875047"/>
              <a:gd name="connsiteX231" fmla="*/ 3724906 w 5779300"/>
              <a:gd name="connsiteY231" fmla="*/ 0 h 4875047"/>
              <a:gd name="connsiteX232" fmla="*/ 4286678 w 5779300"/>
              <a:gd name="connsiteY232" fmla="*/ 124008 h 4875047"/>
              <a:gd name="connsiteX233" fmla="*/ 4359786 w 5779300"/>
              <a:gd name="connsiteY233" fmla="*/ 163514 h 4875047"/>
              <a:gd name="connsiteX234" fmla="*/ 4366327 w 5779300"/>
              <a:gd name="connsiteY234" fmla="*/ 156317 h 4875047"/>
              <a:gd name="connsiteX235" fmla="*/ 4380788 w 5779300"/>
              <a:gd name="connsiteY235" fmla="*/ 171059 h 4875047"/>
              <a:gd name="connsiteX236" fmla="*/ 5047812 w 5779300"/>
              <a:gd name="connsiteY236" fmla="*/ 410840 h 4875047"/>
              <a:gd name="connsiteX237" fmla="*/ 5752747 w 5779300"/>
              <a:gd name="connsiteY237" fmla="*/ 133365 h 4875047"/>
              <a:gd name="connsiteX238" fmla="*/ 5779300 w 5779300"/>
              <a:gd name="connsiteY238" fmla="*/ 99580 h 4875047"/>
              <a:gd name="connsiteX239" fmla="*/ 5752483 w 5779300"/>
              <a:gd name="connsiteY239" fmla="*/ 147900 h 4875047"/>
              <a:gd name="connsiteX240" fmla="*/ 4852156 w 5779300"/>
              <a:gd name="connsiteY240" fmla="*/ 551299 h 4875047"/>
              <a:gd name="connsiteX241" fmla="*/ 4290385 w 5779300"/>
              <a:gd name="connsiteY241" fmla="*/ 427292 h 4875047"/>
              <a:gd name="connsiteX242" fmla="*/ 4217279 w 5779300"/>
              <a:gd name="connsiteY242" fmla="*/ 387785 h 4875047"/>
              <a:gd name="connsiteX243" fmla="*/ 4210736 w 5779300"/>
              <a:gd name="connsiteY243" fmla="*/ 394982 h 4875047"/>
              <a:gd name="connsiteX244" fmla="*/ 4196275 w 5779300"/>
              <a:gd name="connsiteY244" fmla="*/ 380241 h 4875047"/>
              <a:gd name="connsiteX245" fmla="*/ 3529251 w 5779300"/>
              <a:gd name="connsiteY245" fmla="*/ 140458 h 4875047"/>
              <a:gd name="connsiteX246" fmla="*/ 2887656 w 5779300"/>
              <a:gd name="connsiteY246" fmla="*/ 357798 h 4875047"/>
              <a:gd name="connsiteX247" fmla="*/ 2887274 w 5779300"/>
              <a:gd name="connsiteY247" fmla="*/ 358139 h 4875047"/>
              <a:gd name="connsiteX248" fmla="*/ 2885011 w 5779300"/>
              <a:gd name="connsiteY248" fmla="*/ 360721 h 4875047"/>
              <a:gd name="connsiteX249" fmla="*/ 2844389 w 5779300"/>
              <a:gd name="connsiteY249" fmla="*/ 400753 h 4875047"/>
              <a:gd name="connsiteX250" fmla="*/ 2824287 w 5779300"/>
              <a:gd name="connsiteY250" fmla="*/ 417974 h 4875047"/>
              <a:gd name="connsiteX251" fmla="*/ 2797763 w 5779300"/>
              <a:gd name="connsiteY251" fmla="*/ 451719 h 4875047"/>
              <a:gd name="connsiteX252" fmla="*/ 2809427 w 5779300"/>
              <a:gd name="connsiteY252" fmla="*/ 430702 h 4875047"/>
              <a:gd name="connsiteX253" fmla="*/ 2800162 w 5779300"/>
              <a:gd name="connsiteY253" fmla="*/ 438640 h 4875047"/>
              <a:gd name="connsiteX254" fmla="*/ 2054394 w 5779300"/>
              <a:gd name="connsiteY254" fmla="*/ 678142 h 4875047"/>
              <a:gd name="connsiteX255" fmla="*/ 1492622 w 5779300"/>
              <a:gd name="connsiteY255" fmla="*/ 554134 h 4875047"/>
              <a:gd name="connsiteX256" fmla="*/ 1419516 w 5779300"/>
              <a:gd name="connsiteY256" fmla="*/ 514628 h 4875047"/>
              <a:gd name="connsiteX257" fmla="*/ 1412973 w 5779300"/>
              <a:gd name="connsiteY257" fmla="*/ 521825 h 4875047"/>
              <a:gd name="connsiteX258" fmla="*/ 1398512 w 5779300"/>
              <a:gd name="connsiteY258" fmla="*/ 507083 h 4875047"/>
              <a:gd name="connsiteX259" fmla="*/ 731488 w 5779300"/>
              <a:gd name="connsiteY259" fmla="*/ 267302 h 4875047"/>
              <a:gd name="connsiteX260" fmla="*/ 26554 w 5779300"/>
              <a:gd name="connsiteY260" fmla="*/ 544778 h 4875047"/>
              <a:gd name="connsiteX261" fmla="*/ 0 w 5779300"/>
              <a:gd name="connsiteY261" fmla="*/ 578563 h 4875047"/>
              <a:gd name="connsiteX262" fmla="*/ 26817 w 5779300"/>
              <a:gd name="connsiteY262" fmla="*/ 530242 h 4875047"/>
              <a:gd name="connsiteX263" fmla="*/ 927144 w 5779300"/>
              <a:gd name="connsiteY263" fmla="*/ 126843 h 4875047"/>
              <a:gd name="connsiteX264" fmla="*/ 1488915 w 5779300"/>
              <a:gd name="connsiteY264" fmla="*/ 250851 h 4875047"/>
              <a:gd name="connsiteX265" fmla="*/ 1562022 w 5779300"/>
              <a:gd name="connsiteY265" fmla="*/ 290357 h 4875047"/>
              <a:gd name="connsiteX266" fmla="*/ 1568565 w 5779300"/>
              <a:gd name="connsiteY266" fmla="*/ 283161 h 4875047"/>
              <a:gd name="connsiteX267" fmla="*/ 1583026 w 5779300"/>
              <a:gd name="connsiteY267" fmla="*/ 297902 h 4875047"/>
              <a:gd name="connsiteX268" fmla="*/ 2250049 w 5779300"/>
              <a:gd name="connsiteY268" fmla="*/ 537684 h 4875047"/>
              <a:gd name="connsiteX269" fmla="*/ 2891645 w 5779300"/>
              <a:gd name="connsiteY269" fmla="*/ 320345 h 4875047"/>
              <a:gd name="connsiteX270" fmla="*/ 2892026 w 5779300"/>
              <a:gd name="connsiteY270" fmla="*/ 320003 h 4875047"/>
              <a:gd name="connsiteX271" fmla="*/ 2894289 w 5779300"/>
              <a:gd name="connsiteY271" fmla="*/ 317421 h 4875047"/>
              <a:gd name="connsiteX272" fmla="*/ 2934912 w 5779300"/>
              <a:gd name="connsiteY272" fmla="*/ 277389 h 4875047"/>
              <a:gd name="connsiteX273" fmla="*/ 2955014 w 5779300"/>
              <a:gd name="connsiteY273" fmla="*/ 260168 h 4875047"/>
              <a:gd name="connsiteX274" fmla="*/ 2981537 w 5779300"/>
              <a:gd name="connsiteY274" fmla="*/ 226423 h 4875047"/>
              <a:gd name="connsiteX275" fmla="*/ 2969873 w 5779300"/>
              <a:gd name="connsiteY275" fmla="*/ 247440 h 4875047"/>
              <a:gd name="connsiteX276" fmla="*/ 2979139 w 5779300"/>
              <a:gd name="connsiteY276" fmla="*/ 239502 h 4875047"/>
              <a:gd name="connsiteX277" fmla="*/ 3724906 w 5779300"/>
              <a:gd name="connsiteY277" fmla="*/ 0 h 4875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779300" h="4875047">
                <a:moveTo>
                  <a:pt x="3724906" y="4196905"/>
                </a:moveTo>
                <a:cubicBezTo>
                  <a:pt x="3932999" y="4196905"/>
                  <a:pt x="4126317" y="4242621"/>
                  <a:pt x="4286678" y="4320913"/>
                </a:cubicBezTo>
                <a:lnTo>
                  <a:pt x="4359786" y="4360419"/>
                </a:lnTo>
                <a:lnTo>
                  <a:pt x="4366327" y="4353223"/>
                </a:lnTo>
                <a:lnTo>
                  <a:pt x="4380788" y="4367964"/>
                </a:lnTo>
                <a:cubicBezTo>
                  <a:pt x="4539335" y="4514405"/>
                  <a:pt x="4779273" y="4607746"/>
                  <a:pt x="5047812" y="4607746"/>
                </a:cubicBezTo>
                <a:cubicBezTo>
                  <a:pt x="5338729" y="4607746"/>
                  <a:pt x="5596080" y="4498199"/>
                  <a:pt x="5752747" y="4330270"/>
                </a:cubicBezTo>
                <a:lnTo>
                  <a:pt x="5779300" y="4296485"/>
                </a:lnTo>
                <a:lnTo>
                  <a:pt x="5752483" y="4344805"/>
                </a:lnTo>
                <a:cubicBezTo>
                  <a:pt x="5588072" y="4583894"/>
                  <a:pt x="5246666" y="4748204"/>
                  <a:pt x="4852156" y="4748204"/>
                </a:cubicBezTo>
                <a:cubicBezTo>
                  <a:pt x="4644064" y="4748204"/>
                  <a:pt x="4450746" y="4702489"/>
                  <a:pt x="4290385" y="4624196"/>
                </a:cubicBezTo>
                <a:lnTo>
                  <a:pt x="4217279" y="4584691"/>
                </a:lnTo>
                <a:lnTo>
                  <a:pt x="4210736" y="4591887"/>
                </a:lnTo>
                <a:lnTo>
                  <a:pt x="4196275" y="4577146"/>
                </a:lnTo>
                <a:cubicBezTo>
                  <a:pt x="4037728" y="4430705"/>
                  <a:pt x="3797789" y="4337363"/>
                  <a:pt x="3529251" y="4337363"/>
                </a:cubicBezTo>
                <a:cubicBezTo>
                  <a:pt x="3274699" y="4337363"/>
                  <a:pt x="3045845" y="4421235"/>
                  <a:pt x="2887657" y="4554703"/>
                </a:cubicBezTo>
                <a:lnTo>
                  <a:pt x="2887274" y="4555044"/>
                </a:lnTo>
                <a:lnTo>
                  <a:pt x="2885011" y="4557626"/>
                </a:lnTo>
                <a:cubicBezTo>
                  <a:pt x="2872092" y="4571314"/>
                  <a:pt x="2858540" y="4584665"/>
                  <a:pt x="2844389" y="4597658"/>
                </a:cubicBezTo>
                <a:lnTo>
                  <a:pt x="2824287" y="4614879"/>
                </a:lnTo>
                <a:lnTo>
                  <a:pt x="2797763" y="4648624"/>
                </a:lnTo>
                <a:lnTo>
                  <a:pt x="2809427" y="4627607"/>
                </a:lnTo>
                <a:lnTo>
                  <a:pt x="2800162" y="4635545"/>
                </a:lnTo>
                <a:cubicBezTo>
                  <a:pt x="2616288" y="4782623"/>
                  <a:pt x="2350277" y="4875047"/>
                  <a:pt x="2054395" y="4875047"/>
                </a:cubicBezTo>
                <a:cubicBezTo>
                  <a:pt x="1846301" y="4875047"/>
                  <a:pt x="1652984" y="4829332"/>
                  <a:pt x="1492623" y="4751040"/>
                </a:cubicBezTo>
                <a:lnTo>
                  <a:pt x="1419516" y="4711533"/>
                </a:lnTo>
                <a:lnTo>
                  <a:pt x="1412973" y="4718730"/>
                </a:lnTo>
                <a:lnTo>
                  <a:pt x="1398512" y="4703989"/>
                </a:lnTo>
                <a:cubicBezTo>
                  <a:pt x="1239966" y="4557548"/>
                  <a:pt x="1000027" y="4464207"/>
                  <a:pt x="731489" y="4464207"/>
                </a:cubicBezTo>
                <a:cubicBezTo>
                  <a:pt x="440572" y="4464207"/>
                  <a:pt x="183220" y="4573753"/>
                  <a:pt x="26554" y="4741683"/>
                </a:cubicBezTo>
                <a:lnTo>
                  <a:pt x="0" y="4775468"/>
                </a:lnTo>
                <a:lnTo>
                  <a:pt x="26818" y="4727148"/>
                </a:lnTo>
                <a:cubicBezTo>
                  <a:pt x="191229" y="4488058"/>
                  <a:pt x="532634" y="4323749"/>
                  <a:pt x="927144" y="4323749"/>
                </a:cubicBezTo>
                <a:cubicBezTo>
                  <a:pt x="1135237" y="4323749"/>
                  <a:pt x="1328555" y="4369464"/>
                  <a:pt x="1488916" y="4447756"/>
                </a:cubicBezTo>
                <a:lnTo>
                  <a:pt x="1562023" y="4487263"/>
                </a:lnTo>
                <a:lnTo>
                  <a:pt x="1568565" y="4480066"/>
                </a:lnTo>
                <a:lnTo>
                  <a:pt x="1583026" y="4494807"/>
                </a:lnTo>
                <a:cubicBezTo>
                  <a:pt x="1741572" y="4641248"/>
                  <a:pt x="1981511" y="4734589"/>
                  <a:pt x="2250049" y="4734589"/>
                </a:cubicBezTo>
                <a:cubicBezTo>
                  <a:pt x="2504601" y="4734589"/>
                  <a:pt x="2733456" y="4650717"/>
                  <a:pt x="2891645" y="4517250"/>
                </a:cubicBezTo>
                <a:lnTo>
                  <a:pt x="2892026" y="4516908"/>
                </a:lnTo>
                <a:lnTo>
                  <a:pt x="2894289" y="4514326"/>
                </a:lnTo>
                <a:cubicBezTo>
                  <a:pt x="2907209" y="4500639"/>
                  <a:pt x="2920761" y="4487288"/>
                  <a:pt x="2934912" y="4474294"/>
                </a:cubicBezTo>
                <a:lnTo>
                  <a:pt x="2955014" y="4457073"/>
                </a:lnTo>
                <a:lnTo>
                  <a:pt x="2981537" y="4423328"/>
                </a:lnTo>
                <a:lnTo>
                  <a:pt x="2969873" y="4444345"/>
                </a:lnTo>
                <a:lnTo>
                  <a:pt x="2979139" y="4436408"/>
                </a:lnTo>
                <a:cubicBezTo>
                  <a:pt x="3163014" y="4289329"/>
                  <a:pt x="3429024" y="4196905"/>
                  <a:pt x="3724906" y="4196905"/>
                </a:cubicBezTo>
                <a:close/>
                <a:moveTo>
                  <a:pt x="2313044" y="3980477"/>
                </a:moveTo>
                <a:cubicBezTo>
                  <a:pt x="2419544" y="3980477"/>
                  <a:pt x="2505879" y="4086933"/>
                  <a:pt x="2505879" y="4218253"/>
                </a:cubicBezTo>
                <a:cubicBezTo>
                  <a:pt x="2505879" y="4349573"/>
                  <a:pt x="2419544" y="4456029"/>
                  <a:pt x="2313044" y="4456029"/>
                </a:cubicBezTo>
                <a:cubicBezTo>
                  <a:pt x="2206544" y="4456029"/>
                  <a:pt x="2120209" y="4349573"/>
                  <a:pt x="2120209" y="4218253"/>
                </a:cubicBezTo>
                <a:cubicBezTo>
                  <a:pt x="2120209" y="4086933"/>
                  <a:pt x="2206544" y="3980477"/>
                  <a:pt x="2313044" y="3980477"/>
                </a:cubicBezTo>
                <a:close/>
                <a:moveTo>
                  <a:pt x="1725007" y="3950835"/>
                </a:moveTo>
                <a:cubicBezTo>
                  <a:pt x="1800889" y="3950835"/>
                  <a:pt x="1862402" y="4032533"/>
                  <a:pt x="1862402" y="4133314"/>
                </a:cubicBezTo>
                <a:cubicBezTo>
                  <a:pt x="1862402" y="4234094"/>
                  <a:pt x="1800889" y="4315793"/>
                  <a:pt x="1725007" y="4315793"/>
                </a:cubicBezTo>
                <a:cubicBezTo>
                  <a:pt x="1649126" y="4315793"/>
                  <a:pt x="1587612" y="4234094"/>
                  <a:pt x="1587612" y="4133314"/>
                </a:cubicBezTo>
                <a:cubicBezTo>
                  <a:pt x="1587612" y="4032533"/>
                  <a:pt x="1649126" y="3950835"/>
                  <a:pt x="1725007" y="3950835"/>
                </a:cubicBezTo>
                <a:close/>
                <a:moveTo>
                  <a:pt x="4695521" y="3752385"/>
                </a:moveTo>
                <a:cubicBezTo>
                  <a:pt x="4802021" y="3752385"/>
                  <a:pt x="4888356" y="3858841"/>
                  <a:pt x="4888356" y="3990161"/>
                </a:cubicBezTo>
                <a:cubicBezTo>
                  <a:pt x="4888356" y="4121481"/>
                  <a:pt x="4802021" y="4227937"/>
                  <a:pt x="4695521" y="4227937"/>
                </a:cubicBezTo>
                <a:cubicBezTo>
                  <a:pt x="4589021" y="4227937"/>
                  <a:pt x="4502686" y="4121481"/>
                  <a:pt x="4502686" y="3990161"/>
                </a:cubicBezTo>
                <a:cubicBezTo>
                  <a:pt x="4502686" y="3858841"/>
                  <a:pt x="4589021" y="3752385"/>
                  <a:pt x="4695521" y="3752385"/>
                </a:cubicBezTo>
                <a:close/>
                <a:moveTo>
                  <a:pt x="3335352" y="3616182"/>
                </a:moveTo>
                <a:cubicBezTo>
                  <a:pt x="3411234" y="3616182"/>
                  <a:pt x="3472748" y="3697881"/>
                  <a:pt x="3472748" y="3798661"/>
                </a:cubicBezTo>
                <a:cubicBezTo>
                  <a:pt x="3472748" y="3899442"/>
                  <a:pt x="3411234" y="3981141"/>
                  <a:pt x="3335352" y="3981141"/>
                </a:cubicBezTo>
                <a:cubicBezTo>
                  <a:pt x="3259471" y="3981141"/>
                  <a:pt x="3197957" y="3899442"/>
                  <a:pt x="3197957" y="3798661"/>
                </a:cubicBezTo>
                <a:cubicBezTo>
                  <a:pt x="3197957" y="3697881"/>
                  <a:pt x="3259471" y="3616182"/>
                  <a:pt x="3335352" y="3616182"/>
                </a:cubicBezTo>
                <a:close/>
                <a:moveTo>
                  <a:pt x="2752256" y="3594170"/>
                </a:moveTo>
                <a:cubicBezTo>
                  <a:pt x="2828137" y="3594170"/>
                  <a:pt x="2889650" y="3675869"/>
                  <a:pt x="2889650" y="3776650"/>
                </a:cubicBezTo>
                <a:cubicBezTo>
                  <a:pt x="2889650" y="3877430"/>
                  <a:pt x="2828137" y="3959129"/>
                  <a:pt x="2752256" y="3959129"/>
                </a:cubicBezTo>
                <a:cubicBezTo>
                  <a:pt x="2676374" y="3959129"/>
                  <a:pt x="2614861" y="3877430"/>
                  <a:pt x="2614861" y="3776650"/>
                </a:cubicBezTo>
                <a:cubicBezTo>
                  <a:pt x="2614861" y="3675869"/>
                  <a:pt x="2676374" y="3594170"/>
                  <a:pt x="2752256" y="3594170"/>
                </a:cubicBezTo>
                <a:close/>
                <a:moveTo>
                  <a:pt x="1272022" y="3510406"/>
                </a:moveTo>
                <a:cubicBezTo>
                  <a:pt x="1358553" y="3510406"/>
                  <a:pt x="1428700" y="3592105"/>
                  <a:pt x="1428700" y="3692885"/>
                </a:cubicBezTo>
                <a:cubicBezTo>
                  <a:pt x="1428700" y="3793666"/>
                  <a:pt x="1358553" y="3875365"/>
                  <a:pt x="1272022" y="3875365"/>
                </a:cubicBezTo>
                <a:cubicBezTo>
                  <a:pt x="1185491" y="3875365"/>
                  <a:pt x="1115344" y="3793666"/>
                  <a:pt x="1115344" y="3692885"/>
                </a:cubicBezTo>
                <a:cubicBezTo>
                  <a:pt x="1115344" y="3592105"/>
                  <a:pt x="1185491" y="3510406"/>
                  <a:pt x="1272022" y="3510406"/>
                </a:cubicBezTo>
                <a:close/>
                <a:moveTo>
                  <a:pt x="557672" y="3504925"/>
                </a:moveTo>
                <a:cubicBezTo>
                  <a:pt x="664172" y="3504925"/>
                  <a:pt x="750507" y="3611381"/>
                  <a:pt x="750507" y="3742701"/>
                </a:cubicBezTo>
                <a:cubicBezTo>
                  <a:pt x="750507" y="3874021"/>
                  <a:pt x="664172" y="3980477"/>
                  <a:pt x="557672" y="3980477"/>
                </a:cubicBezTo>
                <a:cubicBezTo>
                  <a:pt x="451172" y="3980477"/>
                  <a:pt x="364836" y="3874021"/>
                  <a:pt x="364836" y="3742701"/>
                </a:cubicBezTo>
                <a:cubicBezTo>
                  <a:pt x="364836" y="3611381"/>
                  <a:pt x="451172" y="3504925"/>
                  <a:pt x="557672" y="3504925"/>
                </a:cubicBezTo>
                <a:close/>
                <a:moveTo>
                  <a:pt x="5237411" y="3504482"/>
                </a:moveTo>
                <a:cubicBezTo>
                  <a:pt x="5313292" y="3504482"/>
                  <a:pt x="5374806" y="3586181"/>
                  <a:pt x="5374806" y="3686961"/>
                </a:cubicBezTo>
                <a:cubicBezTo>
                  <a:pt x="5374806" y="3787741"/>
                  <a:pt x="5313292" y="3869440"/>
                  <a:pt x="5237411" y="3869440"/>
                </a:cubicBezTo>
                <a:cubicBezTo>
                  <a:pt x="5161530" y="3869440"/>
                  <a:pt x="5100016" y="3787741"/>
                  <a:pt x="5100016" y="3686961"/>
                </a:cubicBezTo>
                <a:cubicBezTo>
                  <a:pt x="5100016" y="3586181"/>
                  <a:pt x="5161530" y="3504482"/>
                  <a:pt x="5237411" y="3504482"/>
                </a:cubicBezTo>
                <a:close/>
                <a:moveTo>
                  <a:pt x="3900712" y="3259961"/>
                </a:moveTo>
                <a:cubicBezTo>
                  <a:pt x="4007212" y="3259961"/>
                  <a:pt x="4093547" y="3366417"/>
                  <a:pt x="4093547" y="3497737"/>
                </a:cubicBezTo>
                <a:cubicBezTo>
                  <a:pt x="4093547" y="3629057"/>
                  <a:pt x="4007212" y="3735513"/>
                  <a:pt x="3900712" y="3735513"/>
                </a:cubicBezTo>
                <a:cubicBezTo>
                  <a:pt x="3794212" y="3735513"/>
                  <a:pt x="3707877" y="3629057"/>
                  <a:pt x="3707877" y="3497737"/>
                </a:cubicBezTo>
                <a:cubicBezTo>
                  <a:pt x="3707877" y="3366417"/>
                  <a:pt x="3794212" y="3259961"/>
                  <a:pt x="3900712" y="3259961"/>
                </a:cubicBezTo>
                <a:close/>
                <a:moveTo>
                  <a:pt x="3724906" y="2823028"/>
                </a:moveTo>
                <a:cubicBezTo>
                  <a:pt x="3932999" y="2823028"/>
                  <a:pt x="4126317" y="2868744"/>
                  <a:pt x="4286678" y="2947036"/>
                </a:cubicBezTo>
                <a:lnTo>
                  <a:pt x="4359786" y="2986542"/>
                </a:lnTo>
                <a:lnTo>
                  <a:pt x="4366327" y="2979345"/>
                </a:lnTo>
                <a:lnTo>
                  <a:pt x="4380788" y="2994087"/>
                </a:lnTo>
                <a:cubicBezTo>
                  <a:pt x="4539335" y="3140528"/>
                  <a:pt x="4779273" y="3233868"/>
                  <a:pt x="5047812" y="3233868"/>
                </a:cubicBezTo>
                <a:cubicBezTo>
                  <a:pt x="5338729" y="3233868"/>
                  <a:pt x="5596080" y="3124322"/>
                  <a:pt x="5752747" y="2956393"/>
                </a:cubicBezTo>
                <a:lnTo>
                  <a:pt x="5779300" y="2922608"/>
                </a:lnTo>
                <a:lnTo>
                  <a:pt x="5752483" y="2970928"/>
                </a:lnTo>
                <a:cubicBezTo>
                  <a:pt x="5588072" y="3210018"/>
                  <a:pt x="5246666" y="3374327"/>
                  <a:pt x="4852156" y="3374327"/>
                </a:cubicBezTo>
                <a:cubicBezTo>
                  <a:pt x="4644064" y="3374327"/>
                  <a:pt x="4450746" y="3328612"/>
                  <a:pt x="4290385" y="3250320"/>
                </a:cubicBezTo>
                <a:lnTo>
                  <a:pt x="4217279" y="3210813"/>
                </a:lnTo>
                <a:lnTo>
                  <a:pt x="4210736" y="3218010"/>
                </a:lnTo>
                <a:lnTo>
                  <a:pt x="4196275" y="3203269"/>
                </a:lnTo>
                <a:cubicBezTo>
                  <a:pt x="4037728" y="3056828"/>
                  <a:pt x="3797789" y="2963486"/>
                  <a:pt x="3529251" y="2963486"/>
                </a:cubicBezTo>
                <a:cubicBezTo>
                  <a:pt x="3274699" y="2963486"/>
                  <a:pt x="3045845" y="3047358"/>
                  <a:pt x="2887656" y="3180826"/>
                </a:cubicBezTo>
                <a:lnTo>
                  <a:pt x="2887274" y="3181167"/>
                </a:lnTo>
                <a:lnTo>
                  <a:pt x="2885011" y="3183749"/>
                </a:lnTo>
                <a:cubicBezTo>
                  <a:pt x="2872092" y="3197436"/>
                  <a:pt x="2858540" y="3210788"/>
                  <a:pt x="2844389" y="3223781"/>
                </a:cubicBezTo>
                <a:lnTo>
                  <a:pt x="2824287" y="3241002"/>
                </a:lnTo>
                <a:lnTo>
                  <a:pt x="2797763" y="3274747"/>
                </a:lnTo>
                <a:lnTo>
                  <a:pt x="2809427" y="3253730"/>
                </a:lnTo>
                <a:lnTo>
                  <a:pt x="2800162" y="3261668"/>
                </a:lnTo>
                <a:cubicBezTo>
                  <a:pt x="2616288" y="3408746"/>
                  <a:pt x="2350277" y="3501170"/>
                  <a:pt x="2054394" y="3501170"/>
                </a:cubicBezTo>
                <a:cubicBezTo>
                  <a:pt x="1846301" y="3501170"/>
                  <a:pt x="1652983" y="3455455"/>
                  <a:pt x="1492622" y="3377162"/>
                </a:cubicBezTo>
                <a:lnTo>
                  <a:pt x="1419516" y="3337656"/>
                </a:lnTo>
                <a:lnTo>
                  <a:pt x="1412973" y="3344853"/>
                </a:lnTo>
                <a:lnTo>
                  <a:pt x="1398512" y="3330111"/>
                </a:lnTo>
                <a:cubicBezTo>
                  <a:pt x="1239966" y="3183671"/>
                  <a:pt x="1000027" y="3090330"/>
                  <a:pt x="731488" y="3090330"/>
                </a:cubicBezTo>
                <a:cubicBezTo>
                  <a:pt x="440572" y="3090330"/>
                  <a:pt x="183220" y="3199876"/>
                  <a:pt x="26554" y="3367806"/>
                </a:cubicBezTo>
                <a:lnTo>
                  <a:pt x="0" y="3401591"/>
                </a:lnTo>
                <a:lnTo>
                  <a:pt x="26817" y="3353271"/>
                </a:lnTo>
                <a:cubicBezTo>
                  <a:pt x="191229" y="3114181"/>
                  <a:pt x="532633" y="2949871"/>
                  <a:pt x="927144" y="2949871"/>
                </a:cubicBezTo>
                <a:cubicBezTo>
                  <a:pt x="1135237" y="2949871"/>
                  <a:pt x="1328554" y="2995587"/>
                  <a:pt x="1488915" y="3073879"/>
                </a:cubicBezTo>
                <a:lnTo>
                  <a:pt x="1562022" y="3113385"/>
                </a:lnTo>
                <a:lnTo>
                  <a:pt x="1568565" y="3106189"/>
                </a:lnTo>
                <a:lnTo>
                  <a:pt x="1583026" y="3120930"/>
                </a:lnTo>
                <a:cubicBezTo>
                  <a:pt x="1741572" y="3267371"/>
                  <a:pt x="1981511" y="3360712"/>
                  <a:pt x="2250049" y="3360712"/>
                </a:cubicBezTo>
                <a:cubicBezTo>
                  <a:pt x="2504601" y="3360712"/>
                  <a:pt x="2733456" y="3276840"/>
                  <a:pt x="2891645" y="3143373"/>
                </a:cubicBezTo>
                <a:lnTo>
                  <a:pt x="2892026" y="3143031"/>
                </a:lnTo>
                <a:lnTo>
                  <a:pt x="2894289" y="3140449"/>
                </a:lnTo>
                <a:cubicBezTo>
                  <a:pt x="2907209" y="3126761"/>
                  <a:pt x="2920761" y="3113411"/>
                  <a:pt x="2934912" y="3100417"/>
                </a:cubicBezTo>
                <a:lnTo>
                  <a:pt x="2955014" y="3083196"/>
                </a:lnTo>
                <a:lnTo>
                  <a:pt x="2981537" y="3049451"/>
                </a:lnTo>
                <a:lnTo>
                  <a:pt x="2969873" y="3070468"/>
                </a:lnTo>
                <a:lnTo>
                  <a:pt x="2979139" y="3062530"/>
                </a:lnTo>
                <a:cubicBezTo>
                  <a:pt x="3163014" y="2915452"/>
                  <a:pt x="3429024" y="2823028"/>
                  <a:pt x="3724906" y="2823028"/>
                </a:cubicBezTo>
                <a:close/>
                <a:moveTo>
                  <a:pt x="3724906" y="1373877"/>
                </a:moveTo>
                <a:cubicBezTo>
                  <a:pt x="3932999" y="1373877"/>
                  <a:pt x="4126317" y="1419593"/>
                  <a:pt x="4286678" y="1497885"/>
                </a:cubicBezTo>
                <a:lnTo>
                  <a:pt x="4359786" y="1537391"/>
                </a:lnTo>
                <a:lnTo>
                  <a:pt x="4366327" y="1530195"/>
                </a:lnTo>
                <a:lnTo>
                  <a:pt x="4380788" y="1544936"/>
                </a:lnTo>
                <a:cubicBezTo>
                  <a:pt x="4539335" y="1691377"/>
                  <a:pt x="4779273" y="1784718"/>
                  <a:pt x="5047812" y="1784718"/>
                </a:cubicBezTo>
                <a:cubicBezTo>
                  <a:pt x="5338729" y="1784718"/>
                  <a:pt x="5596080" y="1675171"/>
                  <a:pt x="5752747" y="1507242"/>
                </a:cubicBezTo>
                <a:lnTo>
                  <a:pt x="5779300" y="1473457"/>
                </a:lnTo>
                <a:lnTo>
                  <a:pt x="5752483" y="1521777"/>
                </a:lnTo>
                <a:cubicBezTo>
                  <a:pt x="5588072" y="1760866"/>
                  <a:pt x="5246666" y="1925176"/>
                  <a:pt x="4852156" y="1925176"/>
                </a:cubicBezTo>
                <a:cubicBezTo>
                  <a:pt x="4644064" y="1925176"/>
                  <a:pt x="4450746" y="1879461"/>
                  <a:pt x="4290385" y="1801168"/>
                </a:cubicBezTo>
                <a:lnTo>
                  <a:pt x="4217279" y="1761663"/>
                </a:lnTo>
                <a:lnTo>
                  <a:pt x="4210736" y="1768859"/>
                </a:lnTo>
                <a:lnTo>
                  <a:pt x="4196275" y="1754118"/>
                </a:lnTo>
                <a:cubicBezTo>
                  <a:pt x="4037728" y="1607677"/>
                  <a:pt x="3797789" y="1514335"/>
                  <a:pt x="3529251" y="1514335"/>
                </a:cubicBezTo>
                <a:cubicBezTo>
                  <a:pt x="3274699" y="1514335"/>
                  <a:pt x="3045845" y="1598207"/>
                  <a:pt x="2887657" y="1731675"/>
                </a:cubicBezTo>
                <a:lnTo>
                  <a:pt x="2887274" y="1732016"/>
                </a:lnTo>
                <a:lnTo>
                  <a:pt x="2885011" y="1734598"/>
                </a:lnTo>
                <a:cubicBezTo>
                  <a:pt x="2872092" y="1748286"/>
                  <a:pt x="2858540" y="1761637"/>
                  <a:pt x="2844389" y="1774630"/>
                </a:cubicBezTo>
                <a:lnTo>
                  <a:pt x="2824287" y="1791851"/>
                </a:lnTo>
                <a:lnTo>
                  <a:pt x="2797763" y="1825596"/>
                </a:lnTo>
                <a:lnTo>
                  <a:pt x="2809427" y="1804579"/>
                </a:lnTo>
                <a:lnTo>
                  <a:pt x="2800162" y="1812517"/>
                </a:lnTo>
                <a:cubicBezTo>
                  <a:pt x="2616288" y="1959595"/>
                  <a:pt x="2350277" y="2052019"/>
                  <a:pt x="2054395" y="2052019"/>
                </a:cubicBezTo>
                <a:cubicBezTo>
                  <a:pt x="1846301" y="2052019"/>
                  <a:pt x="1652984" y="2006304"/>
                  <a:pt x="1492623" y="1928012"/>
                </a:cubicBezTo>
                <a:lnTo>
                  <a:pt x="1419516" y="1888505"/>
                </a:lnTo>
                <a:lnTo>
                  <a:pt x="1412973" y="1895702"/>
                </a:lnTo>
                <a:lnTo>
                  <a:pt x="1398512" y="1880961"/>
                </a:lnTo>
                <a:cubicBezTo>
                  <a:pt x="1239966" y="1734520"/>
                  <a:pt x="1000027" y="1641179"/>
                  <a:pt x="731489" y="1641179"/>
                </a:cubicBezTo>
                <a:cubicBezTo>
                  <a:pt x="440572" y="1641179"/>
                  <a:pt x="183220" y="1750725"/>
                  <a:pt x="26554" y="1918655"/>
                </a:cubicBezTo>
                <a:lnTo>
                  <a:pt x="0" y="1952440"/>
                </a:lnTo>
                <a:lnTo>
                  <a:pt x="26818" y="1904120"/>
                </a:lnTo>
                <a:cubicBezTo>
                  <a:pt x="191229" y="1665030"/>
                  <a:pt x="532634" y="1500721"/>
                  <a:pt x="927144" y="1500721"/>
                </a:cubicBezTo>
                <a:cubicBezTo>
                  <a:pt x="1135237" y="1500721"/>
                  <a:pt x="1328555" y="1546436"/>
                  <a:pt x="1488916" y="1624728"/>
                </a:cubicBezTo>
                <a:lnTo>
                  <a:pt x="1562023" y="1664235"/>
                </a:lnTo>
                <a:lnTo>
                  <a:pt x="1568565" y="1657038"/>
                </a:lnTo>
                <a:lnTo>
                  <a:pt x="1583026" y="1671779"/>
                </a:lnTo>
                <a:cubicBezTo>
                  <a:pt x="1741572" y="1818220"/>
                  <a:pt x="1981511" y="1911561"/>
                  <a:pt x="2250049" y="1911561"/>
                </a:cubicBezTo>
                <a:cubicBezTo>
                  <a:pt x="2504601" y="1911561"/>
                  <a:pt x="2733456" y="1827689"/>
                  <a:pt x="2891645" y="1694222"/>
                </a:cubicBezTo>
                <a:lnTo>
                  <a:pt x="2892026" y="1693880"/>
                </a:lnTo>
                <a:lnTo>
                  <a:pt x="2894289" y="1691298"/>
                </a:lnTo>
                <a:cubicBezTo>
                  <a:pt x="2907209" y="1677611"/>
                  <a:pt x="2920761" y="1664260"/>
                  <a:pt x="2934912" y="1651266"/>
                </a:cubicBezTo>
                <a:lnTo>
                  <a:pt x="2955014" y="1634045"/>
                </a:lnTo>
                <a:lnTo>
                  <a:pt x="2981537" y="1600300"/>
                </a:lnTo>
                <a:lnTo>
                  <a:pt x="2969873" y="1621317"/>
                </a:lnTo>
                <a:lnTo>
                  <a:pt x="2979139" y="1613380"/>
                </a:lnTo>
                <a:cubicBezTo>
                  <a:pt x="3163014" y="1466301"/>
                  <a:pt x="3429024" y="1373877"/>
                  <a:pt x="3724906" y="1373877"/>
                </a:cubicBezTo>
                <a:close/>
                <a:moveTo>
                  <a:pt x="2313044" y="1157449"/>
                </a:moveTo>
                <a:cubicBezTo>
                  <a:pt x="2419544" y="1157449"/>
                  <a:pt x="2505879" y="1263905"/>
                  <a:pt x="2505879" y="1395225"/>
                </a:cubicBezTo>
                <a:cubicBezTo>
                  <a:pt x="2505879" y="1526545"/>
                  <a:pt x="2419544" y="1633001"/>
                  <a:pt x="2313044" y="1633001"/>
                </a:cubicBezTo>
                <a:cubicBezTo>
                  <a:pt x="2206544" y="1633001"/>
                  <a:pt x="2120209" y="1526545"/>
                  <a:pt x="2120209" y="1395225"/>
                </a:cubicBezTo>
                <a:cubicBezTo>
                  <a:pt x="2120209" y="1263905"/>
                  <a:pt x="2206544" y="1157449"/>
                  <a:pt x="2313044" y="1157449"/>
                </a:cubicBezTo>
                <a:close/>
                <a:moveTo>
                  <a:pt x="1725007" y="1127807"/>
                </a:moveTo>
                <a:cubicBezTo>
                  <a:pt x="1800889" y="1127807"/>
                  <a:pt x="1862402" y="1209505"/>
                  <a:pt x="1862402" y="1310286"/>
                </a:cubicBezTo>
                <a:cubicBezTo>
                  <a:pt x="1862402" y="1411066"/>
                  <a:pt x="1800889" y="1492765"/>
                  <a:pt x="1725007" y="1492765"/>
                </a:cubicBezTo>
                <a:cubicBezTo>
                  <a:pt x="1649126" y="1492765"/>
                  <a:pt x="1587612" y="1411066"/>
                  <a:pt x="1587612" y="1310286"/>
                </a:cubicBezTo>
                <a:cubicBezTo>
                  <a:pt x="1587612" y="1209505"/>
                  <a:pt x="1649126" y="1127807"/>
                  <a:pt x="1725007" y="1127807"/>
                </a:cubicBezTo>
                <a:close/>
                <a:moveTo>
                  <a:pt x="4695521" y="929357"/>
                </a:moveTo>
                <a:cubicBezTo>
                  <a:pt x="4802021" y="929357"/>
                  <a:pt x="4888356" y="1035813"/>
                  <a:pt x="4888356" y="1167133"/>
                </a:cubicBezTo>
                <a:cubicBezTo>
                  <a:pt x="4888356" y="1298453"/>
                  <a:pt x="4802021" y="1404909"/>
                  <a:pt x="4695521" y="1404909"/>
                </a:cubicBezTo>
                <a:cubicBezTo>
                  <a:pt x="4589021" y="1404909"/>
                  <a:pt x="4502686" y="1298453"/>
                  <a:pt x="4502686" y="1167133"/>
                </a:cubicBezTo>
                <a:cubicBezTo>
                  <a:pt x="4502686" y="1035813"/>
                  <a:pt x="4589021" y="929357"/>
                  <a:pt x="4695521" y="929357"/>
                </a:cubicBezTo>
                <a:close/>
                <a:moveTo>
                  <a:pt x="3335352" y="793154"/>
                </a:moveTo>
                <a:cubicBezTo>
                  <a:pt x="3411234" y="793154"/>
                  <a:pt x="3472748" y="874853"/>
                  <a:pt x="3472748" y="975633"/>
                </a:cubicBezTo>
                <a:cubicBezTo>
                  <a:pt x="3472748" y="1076414"/>
                  <a:pt x="3411234" y="1158113"/>
                  <a:pt x="3335352" y="1158113"/>
                </a:cubicBezTo>
                <a:cubicBezTo>
                  <a:pt x="3259471" y="1158113"/>
                  <a:pt x="3197957" y="1076414"/>
                  <a:pt x="3197957" y="975633"/>
                </a:cubicBezTo>
                <a:cubicBezTo>
                  <a:pt x="3197957" y="874853"/>
                  <a:pt x="3259471" y="793154"/>
                  <a:pt x="3335352" y="793154"/>
                </a:cubicBezTo>
                <a:close/>
                <a:moveTo>
                  <a:pt x="2752256" y="771142"/>
                </a:moveTo>
                <a:cubicBezTo>
                  <a:pt x="2828137" y="771142"/>
                  <a:pt x="2889650" y="852841"/>
                  <a:pt x="2889650" y="953622"/>
                </a:cubicBezTo>
                <a:cubicBezTo>
                  <a:pt x="2889650" y="1054402"/>
                  <a:pt x="2828137" y="1136101"/>
                  <a:pt x="2752256" y="1136101"/>
                </a:cubicBezTo>
                <a:cubicBezTo>
                  <a:pt x="2676374" y="1136101"/>
                  <a:pt x="2614861" y="1054402"/>
                  <a:pt x="2614861" y="953622"/>
                </a:cubicBezTo>
                <a:cubicBezTo>
                  <a:pt x="2614861" y="852841"/>
                  <a:pt x="2676374" y="771142"/>
                  <a:pt x="2752256" y="771142"/>
                </a:cubicBezTo>
                <a:close/>
                <a:moveTo>
                  <a:pt x="1272022" y="687378"/>
                </a:moveTo>
                <a:cubicBezTo>
                  <a:pt x="1358553" y="687378"/>
                  <a:pt x="1428700" y="769077"/>
                  <a:pt x="1428700" y="869857"/>
                </a:cubicBezTo>
                <a:cubicBezTo>
                  <a:pt x="1428700" y="970638"/>
                  <a:pt x="1358553" y="1052337"/>
                  <a:pt x="1272022" y="1052337"/>
                </a:cubicBezTo>
                <a:cubicBezTo>
                  <a:pt x="1185491" y="1052337"/>
                  <a:pt x="1115344" y="970638"/>
                  <a:pt x="1115344" y="869857"/>
                </a:cubicBezTo>
                <a:cubicBezTo>
                  <a:pt x="1115344" y="769077"/>
                  <a:pt x="1185491" y="687378"/>
                  <a:pt x="1272022" y="687378"/>
                </a:cubicBezTo>
                <a:close/>
                <a:moveTo>
                  <a:pt x="557672" y="681897"/>
                </a:moveTo>
                <a:cubicBezTo>
                  <a:pt x="664172" y="681897"/>
                  <a:pt x="750507" y="788353"/>
                  <a:pt x="750507" y="919673"/>
                </a:cubicBezTo>
                <a:cubicBezTo>
                  <a:pt x="750507" y="1050993"/>
                  <a:pt x="664172" y="1157449"/>
                  <a:pt x="557672" y="1157449"/>
                </a:cubicBezTo>
                <a:cubicBezTo>
                  <a:pt x="451172" y="1157449"/>
                  <a:pt x="364836" y="1050993"/>
                  <a:pt x="364836" y="919673"/>
                </a:cubicBezTo>
                <a:cubicBezTo>
                  <a:pt x="364836" y="788353"/>
                  <a:pt x="451172" y="681897"/>
                  <a:pt x="557672" y="681897"/>
                </a:cubicBezTo>
                <a:close/>
                <a:moveTo>
                  <a:pt x="5237411" y="681454"/>
                </a:moveTo>
                <a:cubicBezTo>
                  <a:pt x="5313292" y="681454"/>
                  <a:pt x="5374806" y="763153"/>
                  <a:pt x="5374806" y="863933"/>
                </a:cubicBezTo>
                <a:cubicBezTo>
                  <a:pt x="5374806" y="964713"/>
                  <a:pt x="5313292" y="1046412"/>
                  <a:pt x="5237411" y="1046412"/>
                </a:cubicBezTo>
                <a:cubicBezTo>
                  <a:pt x="5161530" y="1046412"/>
                  <a:pt x="5100016" y="964713"/>
                  <a:pt x="5100016" y="863933"/>
                </a:cubicBezTo>
                <a:cubicBezTo>
                  <a:pt x="5100016" y="763153"/>
                  <a:pt x="5161530" y="681454"/>
                  <a:pt x="5237411" y="681454"/>
                </a:cubicBezTo>
                <a:close/>
                <a:moveTo>
                  <a:pt x="3900712" y="436933"/>
                </a:moveTo>
                <a:cubicBezTo>
                  <a:pt x="4007212" y="436933"/>
                  <a:pt x="4093547" y="543389"/>
                  <a:pt x="4093547" y="674709"/>
                </a:cubicBezTo>
                <a:cubicBezTo>
                  <a:pt x="4093547" y="806029"/>
                  <a:pt x="4007212" y="912485"/>
                  <a:pt x="3900712" y="912485"/>
                </a:cubicBezTo>
                <a:cubicBezTo>
                  <a:pt x="3794212" y="912485"/>
                  <a:pt x="3707877" y="806029"/>
                  <a:pt x="3707877" y="674709"/>
                </a:cubicBezTo>
                <a:cubicBezTo>
                  <a:pt x="3707877" y="543389"/>
                  <a:pt x="3794212" y="436933"/>
                  <a:pt x="3900712" y="436933"/>
                </a:cubicBezTo>
                <a:close/>
                <a:moveTo>
                  <a:pt x="3724906" y="0"/>
                </a:moveTo>
                <a:cubicBezTo>
                  <a:pt x="3932999" y="0"/>
                  <a:pt x="4126317" y="45716"/>
                  <a:pt x="4286678" y="124008"/>
                </a:cubicBezTo>
                <a:lnTo>
                  <a:pt x="4359786" y="163514"/>
                </a:lnTo>
                <a:lnTo>
                  <a:pt x="4366327" y="156317"/>
                </a:lnTo>
                <a:lnTo>
                  <a:pt x="4380788" y="171059"/>
                </a:lnTo>
                <a:cubicBezTo>
                  <a:pt x="4539335" y="317500"/>
                  <a:pt x="4779273" y="410840"/>
                  <a:pt x="5047812" y="410840"/>
                </a:cubicBezTo>
                <a:cubicBezTo>
                  <a:pt x="5338729" y="410840"/>
                  <a:pt x="5596080" y="301294"/>
                  <a:pt x="5752747" y="133365"/>
                </a:cubicBezTo>
                <a:lnTo>
                  <a:pt x="5779300" y="99580"/>
                </a:lnTo>
                <a:lnTo>
                  <a:pt x="5752483" y="147900"/>
                </a:lnTo>
                <a:cubicBezTo>
                  <a:pt x="5588072" y="386990"/>
                  <a:pt x="5246666" y="551299"/>
                  <a:pt x="4852156" y="551299"/>
                </a:cubicBezTo>
                <a:cubicBezTo>
                  <a:pt x="4644064" y="551299"/>
                  <a:pt x="4450746" y="505584"/>
                  <a:pt x="4290385" y="427292"/>
                </a:cubicBezTo>
                <a:lnTo>
                  <a:pt x="4217279" y="387785"/>
                </a:lnTo>
                <a:lnTo>
                  <a:pt x="4210736" y="394982"/>
                </a:lnTo>
                <a:lnTo>
                  <a:pt x="4196275" y="380241"/>
                </a:lnTo>
                <a:cubicBezTo>
                  <a:pt x="4037728" y="233800"/>
                  <a:pt x="3797789" y="140458"/>
                  <a:pt x="3529251" y="140458"/>
                </a:cubicBezTo>
                <a:cubicBezTo>
                  <a:pt x="3274699" y="140458"/>
                  <a:pt x="3045845" y="224330"/>
                  <a:pt x="2887656" y="357798"/>
                </a:cubicBezTo>
                <a:lnTo>
                  <a:pt x="2887274" y="358139"/>
                </a:lnTo>
                <a:lnTo>
                  <a:pt x="2885011" y="360721"/>
                </a:lnTo>
                <a:cubicBezTo>
                  <a:pt x="2872092" y="374408"/>
                  <a:pt x="2858540" y="387760"/>
                  <a:pt x="2844389" y="400753"/>
                </a:cubicBezTo>
                <a:lnTo>
                  <a:pt x="2824287" y="417974"/>
                </a:lnTo>
                <a:lnTo>
                  <a:pt x="2797763" y="451719"/>
                </a:lnTo>
                <a:lnTo>
                  <a:pt x="2809427" y="430702"/>
                </a:lnTo>
                <a:lnTo>
                  <a:pt x="2800162" y="438640"/>
                </a:lnTo>
                <a:cubicBezTo>
                  <a:pt x="2616288" y="585718"/>
                  <a:pt x="2350277" y="678142"/>
                  <a:pt x="2054394" y="678142"/>
                </a:cubicBezTo>
                <a:cubicBezTo>
                  <a:pt x="1846301" y="678142"/>
                  <a:pt x="1652983" y="632427"/>
                  <a:pt x="1492622" y="554134"/>
                </a:cubicBezTo>
                <a:lnTo>
                  <a:pt x="1419516" y="514628"/>
                </a:lnTo>
                <a:lnTo>
                  <a:pt x="1412973" y="521825"/>
                </a:lnTo>
                <a:lnTo>
                  <a:pt x="1398512" y="507083"/>
                </a:lnTo>
                <a:cubicBezTo>
                  <a:pt x="1239966" y="360643"/>
                  <a:pt x="1000027" y="267302"/>
                  <a:pt x="731488" y="267302"/>
                </a:cubicBezTo>
                <a:cubicBezTo>
                  <a:pt x="440572" y="267302"/>
                  <a:pt x="183220" y="376848"/>
                  <a:pt x="26554" y="544778"/>
                </a:cubicBezTo>
                <a:lnTo>
                  <a:pt x="0" y="578563"/>
                </a:lnTo>
                <a:lnTo>
                  <a:pt x="26817" y="530242"/>
                </a:lnTo>
                <a:cubicBezTo>
                  <a:pt x="191229" y="291153"/>
                  <a:pt x="532633" y="126843"/>
                  <a:pt x="927144" y="126843"/>
                </a:cubicBezTo>
                <a:cubicBezTo>
                  <a:pt x="1135237" y="126843"/>
                  <a:pt x="1328554" y="172558"/>
                  <a:pt x="1488915" y="250851"/>
                </a:cubicBezTo>
                <a:lnTo>
                  <a:pt x="1562022" y="290357"/>
                </a:lnTo>
                <a:lnTo>
                  <a:pt x="1568565" y="283161"/>
                </a:lnTo>
                <a:lnTo>
                  <a:pt x="1583026" y="297902"/>
                </a:lnTo>
                <a:cubicBezTo>
                  <a:pt x="1741572" y="444343"/>
                  <a:pt x="1981511" y="537684"/>
                  <a:pt x="2250049" y="537684"/>
                </a:cubicBezTo>
                <a:cubicBezTo>
                  <a:pt x="2504601" y="537684"/>
                  <a:pt x="2733456" y="453812"/>
                  <a:pt x="2891645" y="320345"/>
                </a:cubicBezTo>
                <a:lnTo>
                  <a:pt x="2892026" y="320003"/>
                </a:lnTo>
                <a:lnTo>
                  <a:pt x="2894289" y="317421"/>
                </a:lnTo>
                <a:cubicBezTo>
                  <a:pt x="2907209" y="303733"/>
                  <a:pt x="2920761" y="290383"/>
                  <a:pt x="2934912" y="277389"/>
                </a:cubicBezTo>
                <a:lnTo>
                  <a:pt x="2955014" y="260168"/>
                </a:lnTo>
                <a:lnTo>
                  <a:pt x="2981537" y="226423"/>
                </a:lnTo>
                <a:lnTo>
                  <a:pt x="2969873" y="247440"/>
                </a:lnTo>
                <a:lnTo>
                  <a:pt x="2979139" y="239502"/>
                </a:lnTo>
                <a:cubicBezTo>
                  <a:pt x="3163014" y="92424"/>
                  <a:pt x="3429024" y="0"/>
                  <a:pt x="3724906" y="0"/>
                </a:cubicBezTo>
                <a:close/>
              </a:path>
            </a:pathLst>
          </a:custGeom>
          <a:gradFill>
            <a:gsLst>
              <a:gs pos="0">
                <a:srgbClr val="92D050">
                  <a:lumMod val="71000"/>
                </a:srgbClr>
              </a:gs>
              <a:gs pos="50000">
                <a:srgbClr val="FFFF00"/>
              </a:gs>
              <a:gs pos="93000">
                <a:srgbClr val="FF6600">
                  <a:lumMod val="63000"/>
                  <a:lumOff val="37000"/>
                </a:srgbClr>
              </a:gs>
            </a:gsLst>
            <a:lin ang="5400000" scaled="0"/>
          </a:gradFill>
          <a:ln>
            <a:noFill/>
          </a:ln>
          <a:scene3d>
            <a:camera prst="orthographicFront"/>
            <a:lightRig rig="chilly" dir="t"/>
          </a:scene3d>
          <a:sp3d>
            <a:bevelT w="1778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7" name="Forma libre 11"/>
          <p:cNvSpPr/>
          <p:nvPr/>
        </p:nvSpPr>
        <p:spPr>
          <a:xfrm rot="5400000">
            <a:off x="5643470" y="1959712"/>
            <a:ext cx="5201876" cy="1296143"/>
          </a:xfrm>
          <a:custGeom>
            <a:avLst/>
            <a:gdLst>
              <a:gd name="connsiteX0" fmla="*/ 3724906 w 5779300"/>
              <a:gd name="connsiteY0" fmla="*/ 4196905 h 4875047"/>
              <a:gd name="connsiteX1" fmla="*/ 4286678 w 5779300"/>
              <a:gd name="connsiteY1" fmla="*/ 4320913 h 4875047"/>
              <a:gd name="connsiteX2" fmla="*/ 4359786 w 5779300"/>
              <a:gd name="connsiteY2" fmla="*/ 4360419 h 4875047"/>
              <a:gd name="connsiteX3" fmla="*/ 4366327 w 5779300"/>
              <a:gd name="connsiteY3" fmla="*/ 4353223 h 4875047"/>
              <a:gd name="connsiteX4" fmla="*/ 4380788 w 5779300"/>
              <a:gd name="connsiteY4" fmla="*/ 4367964 h 4875047"/>
              <a:gd name="connsiteX5" fmla="*/ 5047812 w 5779300"/>
              <a:gd name="connsiteY5" fmla="*/ 4607746 h 4875047"/>
              <a:gd name="connsiteX6" fmla="*/ 5752747 w 5779300"/>
              <a:gd name="connsiteY6" fmla="*/ 4330270 h 4875047"/>
              <a:gd name="connsiteX7" fmla="*/ 5779300 w 5779300"/>
              <a:gd name="connsiteY7" fmla="*/ 4296485 h 4875047"/>
              <a:gd name="connsiteX8" fmla="*/ 5752483 w 5779300"/>
              <a:gd name="connsiteY8" fmla="*/ 4344805 h 4875047"/>
              <a:gd name="connsiteX9" fmla="*/ 4852156 w 5779300"/>
              <a:gd name="connsiteY9" fmla="*/ 4748204 h 4875047"/>
              <a:gd name="connsiteX10" fmla="*/ 4290385 w 5779300"/>
              <a:gd name="connsiteY10" fmla="*/ 4624196 h 4875047"/>
              <a:gd name="connsiteX11" fmla="*/ 4217279 w 5779300"/>
              <a:gd name="connsiteY11" fmla="*/ 4584691 h 4875047"/>
              <a:gd name="connsiteX12" fmla="*/ 4210736 w 5779300"/>
              <a:gd name="connsiteY12" fmla="*/ 4591887 h 4875047"/>
              <a:gd name="connsiteX13" fmla="*/ 4196275 w 5779300"/>
              <a:gd name="connsiteY13" fmla="*/ 4577146 h 4875047"/>
              <a:gd name="connsiteX14" fmla="*/ 3529251 w 5779300"/>
              <a:gd name="connsiteY14" fmla="*/ 4337363 h 4875047"/>
              <a:gd name="connsiteX15" fmla="*/ 2887657 w 5779300"/>
              <a:gd name="connsiteY15" fmla="*/ 4554703 h 4875047"/>
              <a:gd name="connsiteX16" fmla="*/ 2887274 w 5779300"/>
              <a:gd name="connsiteY16" fmla="*/ 4555044 h 4875047"/>
              <a:gd name="connsiteX17" fmla="*/ 2885011 w 5779300"/>
              <a:gd name="connsiteY17" fmla="*/ 4557626 h 4875047"/>
              <a:gd name="connsiteX18" fmla="*/ 2844389 w 5779300"/>
              <a:gd name="connsiteY18" fmla="*/ 4597658 h 4875047"/>
              <a:gd name="connsiteX19" fmla="*/ 2824287 w 5779300"/>
              <a:gd name="connsiteY19" fmla="*/ 4614879 h 4875047"/>
              <a:gd name="connsiteX20" fmla="*/ 2797763 w 5779300"/>
              <a:gd name="connsiteY20" fmla="*/ 4648624 h 4875047"/>
              <a:gd name="connsiteX21" fmla="*/ 2809427 w 5779300"/>
              <a:gd name="connsiteY21" fmla="*/ 4627607 h 4875047"/>
              <a:gd name="connsiteX22" fmla="*/ 2800162 w 5779300"/>
              <a:gd name="connsiteY22" fmla="*/ 4635545 h 4875047"/>
              <a:gd name="connsiteX23" fmla="*/ 2054395 w 5779300"/>
              <a:gd name="connsiteY23" fmla="*/ 4875047 h 4875047"/>
              <a:gd name="connsiteX24" fmla="*/ 1492623 w 5779300"/>
              <a:gd name="connsiteY24" fmla="*/ 4751040 h 4875047"/>
              <a:gd name="connsiteX25" fmla="*/ 1419516 w 5779300"/>
              <a:gd name="connsiteY25" fmla="*/ 4711533 h 4875047"/>
              <a:gd name="connsiteX26" fmla="*/ 1412973 w 5779300"/>
              <a:gd name="connsiteY26" fmla="*/ 4718730 h 4875047"/>
              <a:gd name="connsiteX27" fmla="*/ 1398512 w 5779300"/>
              <a:gd name="connsiteY27" fmla="*/ 4703989 h 4875047"/>
              <a:gd name="connsiteX28" fmla="*/ 731489 w 5779300"/>
              <a:gd name="connsiteY28" fmla="*/ 4464207 h 4875047"/>
              <a:gd name="connsiteX29" fmla="*/ 26554 w 5779300"/>
              <a:gd name="connsiteY29" fmla="*/ 4741683 h 4875047"/>
              <a:gd name="connsiteX30" fmla="*/ 0 w 5779300"/>
              <a:gd name="connsiteY30" fmla="*/ 4775468 h 4875047"/>
              <a:gd name="connsiteX31" fmla="*/ 26818 w 5779300"/>
              <a:gd name="connsiteY31" fmla="*/ 4727148 h 4875047"/>
              <a:gd name="connsiteX32" fmla="*/ 927144 w 5779300"/>
              <a:gd name="connsiteY32" fmla="*/ 4323749 h 4875047"/>
              <a:gd name="connsiteX33" fmla="*/ 1488916 w 5779300"/>
              <a:gd name="connsiteY33" fmla="*/ 4447756 h 4875047"/>
              <a:gd name="connsiteX34" fmla="*/ 1562023 w 5779300"/>
              <a:gd name="connsiteY34" fmla="*/ 4487263 h 4875047"/>
              <a:gd name="connsiteX35" fmla="*/ 1568565 w 5779300"/>
              <a:gd name="connsiteY35" fmla="*/ 4480066 h 4875047"/>
              <a:gd name="connsiteX36" fmla="*/ 1583026 w 5779300"/>
              <a:gd name="connsiteY36" fmla="*/ 4494807 h 4875047"/>
              <a:gd name="connsiteX37" fmla="*/ 2250049 w 5779300"/>
              <a:gd name="connsiteY37" fmla="*/ 4734589 h 4875047"/>
              <a:gd name="connsiteX38" fmla="*/ 2891645 w 5779300"/>
              <a:gd name="connsiteY38" fmla="*/ 4517250 h 4875047"/>
              <a:gd name="connsiteX39" fmla="*/ 2892026 w 5779300"/>
              <a:gd name="connsiteY39" fmla="*/ 4516908 h 4875047"/>
              <a:gd name="connsiteX40" fmla="*/ 2894289 w 5779300"/>
              <a:gd name="connsiteY40" fmla="*/ 4514326 h 4875047"/>
              <a:gd name="connsiteX41" fmla="*/ 2934912 w 5779300"/>
              <a:gd name="connsiteY41" fmla="*/ 4474294 h 4875047"/>
              <a:gd name="connsiteX42" fmla="*/ 2955014 w 5779300"/>
              <a:gd name="connsiteY42" fmla="*/ 4457073 h 4875047"/>
              <a:gd name="connsiteX43" fmla="*/ 2981537 w 5779300"/>
              <a:gd name="connsiteY43" fmla="*/ 4423328 h 4875047"/>
              <a:gd name="connsiteX44" fmla="*/ 2969873 w 5779300"/>
              <a:gd name="connsiteY44" fmla="*/ 4444345 h 4875047"/>
              <a:gd name="connsiteX45" fmla="*/ 2979139 w 5779300"/>
              <a:gd name="connsiteY45" fmla="*/ 4436408 h 4875047"/>
              <a:gd name="connsiteX46" fmla="*/ 3724906 w 5779300"/>
              <a:gd name="connsiteY46" fmla="*/ 4196905 h 4875047"/>
              <a:gd name="connsiteX47" fmla="*/ 2313044 w 5779300"/>
              <a:gd name="connsiteY47" fmla="*/ 3980477 h 4875047"/>
              <a:gd name="connsiteX48" fmla="*/ 2505879 w 5779300"/>
              <a:gd name="connsiteY48" fmla="*/ 4218253 h 4875047"/>
              <a:gd name="connsiteX49" fmla="*/ 2313044 w 5779300"/>
              <a:gd name="connsiteY49" fmla="*/ 4456029 h 4875047"/>
              <a:gd name="connsiteX50" fmla="*/ 2120209 w 5779300"/>
              <a:gd name="connsiteY50" fmla="*/ 4218253 h 4875047"/>
              <a:gd name="connsiteX51" fmla="*/ 2313044 w 5779300"/>
              <a:gd name="connsiteY51" fmla="*/ 3980477 h 4875047"/>
              <a:gd name="connsiteX52" fmla="*/ 1725007 w 5779300"/>
              <a:gd name="connsiteY52" fmla="*/ 3950835 h 4875047"/>
              <a:gd name="connsiteX53" fmla="*/ 1862402 w 5779300"/>
              <a:gd name="connsiteY53" fmla="*/ 4133314 h 4875047"/>
              <a:gd name="connsiteX54" fmla="*/ 1725007 w 5779300"/>
              <a:gd name="connsiteY54" fmla="*/ 4315793 h 4875047"/>
              <a:gd name="connsiteX55" fmla="*/ 1587612 w 5779300"/>
              <a:gd name="connsiteY55" fmla="*/ 4133314 h 4875047"/>
              <a:gd name="connsiteX56" fmla="*/ 1725007 w 5779300"/>
              <a:gd name="connsiteY56" fmla="*/ 3950835 h 4875047"/>
              <a:gd name="connsiteX57" fmla="*/ 4695521 w 5779300"/>
              <a:gd name="connsiteY57" fmla="*/ 3752385 h 4875047"/>
              <a:gd name="connsiteX58" fmla="*/ 4888356 w 5779300"/>
              <a:gd name="connsiteY58" fmla="*/ 3990161 h 4875047"/>
              <a:gd name="connsiteX59" fmla="*/ 4695521 w 5779300"/>
              <a:gd name="connsiteY59" fmla="*/ 4227937 h 4875047"/>
              <a:gd name="connsiteX60" fmla="*/ 4502686 w 5779300"/>
              <a:gd name="connsiteY60" fmla="*/ 3990161 h 4875047"/>
              <a:gd name="connsiteX61" fmla="*/ 4695521 w 5779300"/>
              <a:gd name="connsiteY61" fmla="*/ 3752385 h 4875047"/>
              <a:gd name="connsiteX62" fmla="*/ 3335352 w 5779300"/>
              <a:gd name="connsiteY62" fmla="*/ 3616182 h 4875047"/>
              <a:gd name="connsiteX63" fmla="*/ 3472748 w 5779300"/>
              <a:gd name="connsiteY63" fmla="*/ 3798661 h 4875047"/>
              <a:gd name="connsiteX64" fmla="*/ 3335352 w 5779300"/>
              <a:gd name="connsiteY64" fmla="*/ 3981141 h 4875047"/>
              <a:gd name="connsiteX65" fmla="*/ 3197957 w 5779300"/>
              <a:gd name="connsiteY65" fmla="*/ 3798661 h 4875047"/>
              <a:gd name="connsiteX66" fmla="*/ 3335352 w 5779300"/>
              <a:gd name="connsiteY66" fmla="*/ 3616182 h 4875047"/>
              <a:gd name="connsiteX67" fmla="*/ 2752256 w 5779300"/>
              <a:gd name="connsiteY67" fmla="*/ 3594170 h 4875047"/>
              <a:gd name="connsiteX68" fmla="*/ 2889650 w 5779300"/>
              <a:gd name="connsiteY68" fmla="*/ 3776650 h 4875047"/>
              <a:gd name="connsiteX69" fmla="*/ 2752256 w 5779300"/>
              <a:gd name="connsiteY69" fmla="*/ 3959129 h 4875047"/>
              <a:gd name="connsiteX70" fmla="*/ 2614861 w 5779300"/>
              <a:gd name="connsiteY70" fmla="*/ 3776650 h 4875047"/>
              <a:gd name="connsiteX71" fmla="*/ 2752256 w 5779300"/>
              <a:gd name="connsiteY71" fmla="*/ 3594170 h 4875047"/>
              <a:gd name="connsiteX72" fmla="*/ 1272022 w 5779300"/>
              <a:gd name="connsiteY72" fmla="*/ 3510406 h 4875047"/>
              <a:gd name="connsiteX73" fmla="*/ 1428700 w 5779300"/>
              <a:gd name="connsiteY73" fmla="*/ 3692885 h 4875047"/>
              <a:gd name="connsiteX74" fmla="*/ 1272022 w 5779300"/>
              <a:gd name="connsiteY74" fmla="*/ 3875365 h 4875047"/>
              <a:gd name="connsiteX75" fmla="*/ 1115344 w 5779300"/>
              <a:gd name="connsiteY75" fmla="*/ 3692885 h 4875047"/>
              <a:gd name="connsiteX76" fmla="*/ 1272022 w 5779300"/>
              <a:gd name="connsiteY76" fmla="*/ 3510406 h 4875047"/>
              <a:gd name="connsiteX77" fmla="*/ 557672 w 5779300"/>
              <a:gd name="connsiteY77" fmla="*/ 3504925 h 4875047"/>
              <a:gd name="connsiteX78" fmla="*/ 750507 w 5779300"/>
              <a:gd name="connsiteY78" fmla="*/ 3742701 h 4875047"/>
              <a:gd name="connsiteX79" fmla="*/ 557672 w 5779300"/>
              <a:gd name="connsiteY79" fmla="*/ 3980477 h 4875047"/>
              <a:gd name="connsiteX80" fmla="*/ 364836 w 5779300"/>
              <a:gd name="connsiteY80" fmla="*/ 3742701 h 4875047"/>
              <a:gd name="connsiteX81" fmla="*/ 557672 w 5779300"/>
              <a:gd name="connsiteY81" fmla="*/ 3504925 h 4875047"/>
              <a:gd name="connsiteX82" fmla="*/ 5237411 w 5779300"/>
              <a:gd name="connsiteY82" fmla="*/ 3504482 h 4875047"/>
              <a:gd name="connsiteX83" fmla="*/ 5374806 w 5779300"/>
              <a:gd name="connsiteY83" fmla="*/ 3686961 h 4875047"/>
              <a:gd name="connsiteX84" fmla="*/ 5237411 w 5779300"/>
              <a:gd name="connsiteY84" fmla="*/ 3869440 h 4875047"/>
              <a:gd name="connsiteX85" fmla="*/ 5100016 w 5779300"/>
              <a:gd name="connsiteY85" fmla="*/ 3686961 h 4875047"/>
              <a:gd name="connsiteX86" fmla="*/ 5237411 w 5779300"/>
              <a:gd name="connsiteY86" fmla="*/ 3504482 h 4875047"/>
              <a:gd name="connsiteX87" fmla="*/ 3900712 w 5779300"/>
              <a:gd name="connsiteY87" fmla="*/ 3259961 h 4875047"/>
              <a:gd name="connsiteX88" fmla="*/ 4093547 w 5779300"/>
              <a:gd name="connsiteY88" fmla="*/ 3497737 h 4875047"/>
              <a:gd name="connsiteX89" fmla="*/ 3900712 w 5779300"/>
              <a:gd name="connsiteY89" fmla="*/ 3735513 h 4875047"/>
              <a:gd name="connsiteX90" fmla="*/ 3707877 w 5779300"/>
              <a:gd name="connsiteY90" fmla="*/ 3497737 h 4875047"/>
              <a:gd name="connsiteX91" fmla="*/ 3900712 w 5779300"/>
              <a:gd name="connsiteY91" fmla="*/ 3259961 h 4875047"/>
              <a:gd name="connsiteX92" fmla="*/ 3724906 w 5779300"/>
              <a:gd name="connsiteY92" fmla="*/ 2823028 h 4875047"/>
              <a:gd name="connsiteX93" fmla="*/ 4286678 w 5779300"/>
              <a:gd name="connsiteY93" fmla="*/ 2947036 h 4875047"/>
              <a:gd name="connsiteX94" fmla="*/ 4359786 w 5779300"/>
              <a:gd name="connsiteY94" fmla="*/ 2986542 h 4875047"/>
              <a:gd name="connsiteX95" fmla="*/ 4366327 w 5779300"/>
              <a:gd name="connsiteY95" fmla="*/ 2979345 h 4875047"/>
              <a:gd name="connsiteX96" fmla="*/ 4380788 w 5779300"/>
              <a:gd name="connsiteY96" fmla="*/ 2994087 h 4875047"/>
              <a:gd name="connsiteX97" fmla="*/ 5047812 w 5779300"/>
              <a:gd name="connsiteY97" fmla="*/ 3233868 h 4875047"/>
              <a:gd name="connsiteX98" fmla="*/ 5752747 w 5779300"/>
              <a:gd name="connsiteY98" fmla="*/ 2956393 h 4875047"/>
              <a:gd name="connsiteX99" fmla="*/ 5779300 w 5779300"/>
              <a:gd name="connsiteY99" fmla="*/ 2922608 h 4875047"/>
              <a:gd name="connsiteX100" fmla="*/ 5752483 w 5779300"/>
              <a:gd name="connsiteY100" fmla="*/ 2970928 h 4875047"/>
              <a:gd name="connsiteX101" fmla="*/ 4852156 w 5779300"/>
              <a:gd name="connsiteY101" fmla="*/ 3374327 h 4875047"/>
              <a:gd name="connsiteX102" fmla="*/ 4290385 w 5779300"/>
              <a:gd name="connsiteY102" fmla="*/ 3250320 h 4875047"/>
              <a:gd name="connsiteX103" fmla="*/ 4217279 w 5779300"/>
              <a:gd name="connsiteY103" fmla="*/ 3210813 h 4875047"/>
              <a:gd name="connsiteX104" fmla="*/ 4210736 w 5779300"/>
              <a:gd name="connsiteY104" fmla="*/ 3218010 h 4875047"/>
              <a:gd name="connsiteX105" fmla="*/ 4196275 w 5779300"/>
              <a:gd name="connsiteY105" fmla="*/ 3203269 h 4875047"/>
              <a:gd name="connsiteX106" fmla="*/ 3529251 w 5779300"/>
              <a:gd name="connsiteY106" fmla="*/ 2963486 h 4875047"/>
              <a:gd name="connsiteX107" fmla="*/ 2887656 w 5779300"/>
              <a:gd name="connsiteY107" fmla="*/ 3180826 h 4875047"/>
              <a:gd name="connsiteX108" fmla="*/ 2887274 w 5779300"/>
              <a:gd name="connsiteY108" fmla="*/ 3181167 h 4875047"/>
              <a:gd name="connsiteX109" fmla="*/ 2885011 w 5779300"/>
              <a:gd name="connsiteY109" fmla="*/ 3183749 h 4875047"/>
              <a:gd name="connsiteX110" fmla="*/ 2844389 w 5779300"/>
              <a:gd name="connsiteY110" fmla="*/ 3223781 h 4875047"/>
              <a:gd name="connsiteX111" fmla="*/ 2824287 w 5779300"/>
              <a:gd name="connsiteY111" fmla="*/ 3241002 h 4875047"/>
              <a:gd name="connsiteX112" fmla="*/ 2797763 w 5779300"/>
              <a:gd name="connsiteY112" fmla="*/ 3274747 h 4875047"/>
              <a:gd name="connsiteX113" fmla="*/ 2809427 w 5779300"/>
              <a:gd name="connsiteY113" fmla="*/ 3253730 h 4875047"/>
              <a:gd name="connsiteX114" fmla="*/ 2800162 w 5779300"/>
              <a:gd name="connsiteY114" fmla="*/ 3261668 h 4875047"/>
              <a:gd name="connsiteX115" fmla="*/ 2054394 w 5779300"/>
              <a:gd name="connsiteY115" fmla="*/ 3501170 h 4875047"/>
              <a:gd name="connsiteX116" fmla="*/ 1492622 w 5779300"/>
              <a:gd name="connsiteY116" fmla="*/ 3377162 h 4875047"/>
              <a:gd name="connsiteX117" fmla="*/ 1419516 w 5779300"/>
              <a:gd name="connsiteY117" fmla="*/ 3337656 h 4875047"/>
              <a:gd name="connsiteX118" fmla="*/ 1412973 w 5779300"/>
              <a:gd name="connsiteY118" fmla="*/ 3344853 h 4875047"/>
              <a:gd name="connsiteX119" fmla="*/ 1398512 w 5779300"/>
              <a:gd name="connsiteY119" fmla="*/ 3330111 h 4875047"/>
              <a:gd name="connsiteX120" fmla="*/ 731488 w 5779300"/>
              <a:gd name="connsiteY120" fmla="*/ 3090330 h 4875047"/>
              <a:gd name="connsiteX121" fmla="*/ 26554 w 5779300"/>
              <a:gd name="connsiteY121" fmla="*/ 3367806 h 4875047"/>
              <a:gd name="connsiteX122" fmla="*/ 0 w 5779300"/>
              <a:gd name="connsiteY122" fmla="*/ 3401591 h 4875047"/>
              <a:gd name="connsiteX123" fmla="*/ 26817 w 5779300"/>
              <a:gd name="connsiteY123" fmla="*/ 3353271 h 4875047"/>
              <a:gd name="connsiteX124" fmla="*/ 927144 w 5779300"/>
              <a:gd name="connsiteY124" fmla="*/ 2949871 h 4875047"/>
              <a:gd name="connsiteX125" fmla="*/ 1488915 w 5779300"/>
              <a:gd name="connsiteY125" fmla="*/ 3073879 h 4875047"/>
              <a:gd name="connsiteX126" fmla="*/ 1562022 w 5779300"/>
              <a:gd name="connsiteY126" fmla="*/ 3113385 h 4875047"/>
              <a:gd name="connsiteX127" fmla="*/ 1568565 w 5779300"/>
              <a:gd name="connsiteY127" fmla="*/ 3106189 h 4875047"/>
              <a:gd name="connsiteX128" fmla="*/ 1583026 w 5779300"/>
              <a:gd name="connsiteY128" fmla="*/ 3120930 h 4875047"/>
              <a:gd name="connsiteX129" fmla="*/ 2250049 w 5779300"/>
              <a:gd name="connsiteY129" fmla="*/ 3360712 h 4875047"/>
              <a:gd name="connsiteX130" fmla="*/ 2891645 w 5779300"/>
              <a:gd name="connsiteY130" fmla="*/ 3143373 h 4875047"/>
              <a:gd name="connsiteX131" fmla="*/ 2892026 w 5779300"/>
              <a:gd name="connsiteY131" fmla="*/ 3143031 h 4875047"/>
              <a:gd name="connsiteX132" fmla="*/ 2894289 w 5779300"/>
              <a:gd name="connsiteY132" fmla="*/ 3140449 h 4875047"/>
              <a:gd name="connsiteX133" fmla="*/ 2934912 w 5779300"/>
              <a:gd name="connsiteY133" fmla="*/ 3100417 h 4875047"/>
              <a:gd name="connsiteX134" fmla="*/ 2955014 w 5779300"/>
              <a:gd name="connsiteY134" fmla="*/ 3083196 h 4875047"/>
              <a:gd name="connsiteX135" fmla="*/ 2981537 w 5779300"/>
              <a:gd name="connsiteY135" fmla="*/ 3049451 h 4875047"/>
              <a:gd name="connsiteX136" fmla="*/ 2969873 w 5779300"/>
              <a:gd name="connsiteY136" fmla="*/ 3070468 h 4875047"/>
              <a:gd name="connsiteX137" fmla="*/ 2979139 w 5779300"/>
              <a:gd name="connsiteY137" fmla="*/ 3062530 h 4875047"/>
              <a:gd name="connsiteX138" fmla="*/ 3724906 w 5779300"/>
              <a:gd name="connsiteY138" fmla="*/ 2823028 h 4875047"/>
              <a:gd name="connsiteX139" fmla="*/ 3724906 w 5779300"/>
              <a:gd name="connsiteY139" fmla="*/ 1373877 h 4875047"/>
              <a:gd name="connsiteX140" fmla="*/ 4286678 w 5779300"/>
              <a:gd name="connsiteY140" fmla="*/ 1497885 h 4875047"/>
              <a:gd name="connsiteX141" fmla="*/ 4359786 w 5779300"/>
              <a:gd name="connsiteY141" fmla="*/ 1537391 h 4875047"/>
              <a:gd name="connsiteX142" fmla="*/ 4366327 w 5779300"/>
              <a:gd name="connsiteY142" fmla="*/ 1530195 h 4875047"/>
              <a:gd name="connsiteX143" fmla="*/ 4380788 w 5779300"/>
              <a:gd name="connsiteY143" fmla="*/ 1544936 h 4875047"/>
              <a:gd name="connsiteX144" fmla="*/ 5047812 w 5779300"/>
              <a:gd name="connsiteY144" fmla="*/ 1784718 h 4875047"/>
              <a:gd name="connsiteX145" fmla="*/ 5752747 w 5779300"/>
              <a:gd name="connsiteY145" fmla="*/ 1507242 h 4875047"/>
              <a:gd name="connsiteX146" fmla="*/ 5779300 w 5779300"/>
              <a:gd name="connsiteY146" fmla="*/ 1473457 h 4875047"/>
              <a:gd name="connsiteX147" fmla="*/ 5752483 w 5779300"/>
              <a:gd name="connsiteY147" fmla="*/ 1521777 h 4875047"/>
              <a:gd name="connsiteX148" fmla="*/ 4852156 w 5779300"/>
              <a:gd name="connsiteY148" fmla="*/ 1925176 h 4875047"/>
              <a:gd name="connsiteX149" fmla="*/ 4290385 w 5779300"/>
              <a:gd name="connsiteY149" fmla="*/ 1801168 h 4875047"/>
              <a:gd name="connsiteX150" fmla="*/ 4217279 w 5779300"/>
              <a:gd name="connsiteY150" fmla="*/ 1761663 h 4875047"/>
              <a:gd name="connsiteX151" fmla="*/ 4210736 w 5779300"/>
              <a:gd name="connsiteY151" fmla="*/ 1768859 h 4875047"/>
              <a:gd name="connsiteX152" fmla="*/ 4196275 w 5779300"/>
              <a:gd name="connsiteY152" fmla="*/ 1754118 h 4875047"/>
              <a:gd name="connsiteX153" fmla="*/ 3529251 w 5779300"/>
              <a:gd name="connsiteY153" fmla="*/ 1514335 h 4875047"/>
              <a:gd name="connsiteX154" fmla="*/ 2887657 w 5779300"/>
              <a:gd name="connsiteY154" fmla="*/ 1731675 h 4875047"/>
              <a:gd name="connsiteX155" fmla="*/ 2887274 w 5779300"/>
              <a:gd name="connsiteY155" fmla="*/ 1732016 h 4875047"/>
              <a:gd name="connsiteX156" fmla="*/ 2885011 w 5779300"/>
              <a:gd name="connsiteY156" fmla="*/ 1734598 h 4875047"/>
              <a:gd name="connsiteX157" fmla="*/ 2844389 w 5779300"/>
              <a:gd name="connsiteY157" fmla="*/ 1774630 h 4875047"/>
              <a:gd name="connsiteX158" fmla="*/ 2824287 w 5779300"/>
              <a:gd name="connsiteY158" fmla="*/ 1791851 h 4875047"/>
              <a:gd name="connsiteX159" fmla="*/ 2797763 w 5779300"/>
              <a:gd name="connsiteY159" fmla="*/ 1825596 h 4875047"/>
              <a:gd name="connsiteX160" fmla="*/ 2809427 w 5779300"/>
              <a:gd name="connsiteY160" fmla="*/ 1804579 h 4875047"/>
              <a:gd name="connsiteX161" fmla="*/ 2800162 w 5779300"/>
              <a:gd name="connsiteY161" fmla="*/ 1812517 h 4875047"/>
              <a:gd name="connsiteX162" fmla="*/ 2054395 w 5779300"/>
              <a:gd name="connsiteY162" fmla="*/ 2052019 h 4875047"/>
              <a:gd name="connsiteX163" fmla="*/ 1492623 w 5779300"/>
              <a:gd name="connsiteY163" fmla="*/ 1928012 h 4875047"/>
              <a:gd name="connsiteX164" fmla="*/ 1419516 w 5779300"/>
              <a:gd name="connsiteY164" fmla="*/ 1888505 h 4875047"/>
              <a:gd name="connsiteX165" fmla="*/ 1412973 w 5779300"/>
              <a:gd name="connsiteY165" fmla="*/ 1895702 h 4875047"/>
              <a:gd name="connsiteX166" fmla="*/ 1398512 w 5779300"/>
              <a:gd name="connsiteY166" fmla="*/ 1880961 h 4875047"/>
              <a:gd name="connsiteX167" fmla="*/ 731489 w 5779300"/>
              <a:gd name="connsiteY167" fmla="*/ 1641179 h 4875047"/>
              <a:gd name="connsiteX168" fmla="*/ 26554 w 5779300"/>
              <a:gd name="connsiteY168" fmla="*/ 1918655 h 4875047"/>
              <a:gd name="connsiteX169" fmla="*/ 0 w 5779300"/>
              <a:gd name="connsiteY169" fmla="*/ 1952440 h 4875047"/>
              <a:gd name="connsiteX170" fmla="*/ 26818 w 5779300"/>
              <a:gd name="connsiteY170" fmla="*/ 1904120 h 4875047"/>
              <a:gd name="connsiteX171" fmla="*/ 927144 w 5779300"/>
              <a:gd name="connsiteY171" fmla="*/ 1500721 h 4875047"/>
              <a:gd name="connsiteX172" fmla="*/ 1488916 w 5779300"/>
              <a:gd name="connsiteY172" fmla="*/ 1624728 h 4875047"/>
              <a:gd name="connsiteX173" fmla="*/ 1562023 w 5779300"/>
              <a:gd name="connsiteY173" fmla="*/ 1664235 h 4875047"/>
              <a:gd name="connsiteX174" fmla="*/ 1568565 w 5779300"/>
              <a:gd name="connsiteY174" fmla="*/ 1657038 h 4875047"/>
              <a:gd name="connsiteX175" fmla="*/ 1583026 w 5779300"/>
              <a:gd name="connsiteY175" fmla="*/ 1671779 h 4875047"/>
              <a:gd name="connsiteX176" fmla="*/ 2250049 w 5779300"/>
              <a:gd name="connsiteY176" fmla="*/ 1911561 h 4875047"/>
              <a:gd name="connsiteX177" fmla="*/ 2891645 w 5779300"/>
              <a:gd name="connsiteY177" fmla="*/ 1694222 h 4875047"/>
              <a:gd name="connsiteX178" fmla="*/ 2892026 w 5779300"/>
              <a:gd name="connsiteY178" fmla="*/ 1693880 h 4875047"/>
              <a:gd name="connsiteX179" fmla="*/ 2894289 w 5779300"/>
              <a:gd name="connsiteY179" fmla="*/ 1691298 h 4875047"/>
              <a:gd name="connsiteX180" fmla="*/ 2934912 w 5779300"/>
              <a:gd name="connsiteY180" fmla="*/ 1651266 h 4875047"/>
              <a:gd name="connsiteX181" fmla="*/ 2955014 w 5779300"/>
              <a:gd name="connsiteY181" fmla="*/ 1634045 h 4875047"/>
              <a:gd name="connsiteX182" fmla="*/ 2981537 w 5779300"/>
              <a:gd name="connsiteY182" fmla="*/ 1600300 h 4875047"/>
              <a:gd name="connsiteX183" fmla="*/ 2969873 w 5779300"/>
              <a:gd name="connsiteY183" fmla="*/ 1621317 h 4875047"/>
              <a:gd name="connsiteX184" fmla="*/ 2979139 w 5779300"/>
              <a:gd name="connsiteY184" fmla="*/ 1613380 h 4875047"/>
              <a:gd name="connsiteX185" fmla="*/ 3724906 w 5779300"/>
              <a:gd name="connsiteY185" fmla="*/ 1373877 h 4875047"/>
              <a:gd name="connsiteX186" fmla="*/ 2313044 w 5779300"/>
              <a:gd name="connsiteY186" fmla="*/ 1157449 h 4875047"/>
              <a:gd name="connsiteX187" fmla="*/ 2505879 w 5779300"/>
              <a:gd name="connsiteY187" fmla="*/ 1395225 h 4875047"/>
              <a:gd name="connsiteX188" fmla="*/ 2313044 w 5779300"/>
              <a:gd name="connsiteY188" fmla="*/ 1633001 h 4875047"/>
              <a:gd name="connsiteX189" fmla="*/ 2120209 w 5779300"/>
              <a:gd name="connsiteY189" fmla="*/ 1395225 h 4875047"/>
              <a:gd name="connsiteX190" fmla="*/ 2313044 w 5779300"/>
              <a:gd name="connsiteY190" fmla="*/ 1157449 h 4875047"/>
              <a:gd name="connsiteX191" fmla="*/ 1725007 w 5779300"/>
              <a:gd name="connsiteY191" fmla="*/ 1127807 h 4875047"/>
              <a:gd name="connsiteX192" fmla="*/ 1862402 w 5779300"/>
              <a:gd name="connsiteY192" fmla="*/ 1310286 h 4875047"/>
              <a:gd name="connsiteX193" fmla="*/ 1725007 w 5779300"/>
              <a:gd name="connsiteY193" fmla="*/ 1492765 h 4875047"/>
              <a:gd name="connsiteX194" fmla="*/ 1587612 w 5779300"/>
              <a:gd name="connsiteY194" fmla="*/ 1310286 h 4875047"/>
              <a:gd name="connsiteX195" fmla="*/ 1725007 w 5779300"/>
              <a:gd name="connsiteY195" fmla="*/ 1127807 h 4875047"/>
              <a:gd name="connsiteX196" fmla="*/ 4695521 w 5779300"/>
              <a:gd name="connsiteY196" fmla="*/ 929357 h 4875047"/>
              <a:gd name="connsiteX197" fmla="*/ 4888356 w 5779300"/>
              <a:gd name="connsiteY197" fmla="*/ 1167133 h 4875047"/>
              <a:gd name="connsiteX198" fmla="*/ 4695521 w 5779300"/>
              <a:gd name="connsiteY198" fmla="*/ 1404909 h 4875047"/>
              <a:gd name="connsiteX199" fmla="*/ 4502686 w 5779300"/>
              <a:gd name="connsiteY199" fmla="*/ 1167133 h 4875047"/>
              <a:gd name="connsiteX200" fmla="*/ 4695521 w 5779300"/>
              <a:gd name="connsiteY200" fmla="*/ 929357 h 4875047"/>
              <a:gd name="connsiteX201" fmla="*/ 3335352 w 5779300"/>
              <a:gd name="connsiteY201" fmla="*/ 793154 h 4875047"/>
              <a:gd name="connsiteX202" fmla="*/ 3472748 w 5779300"/>
              <a:gd name="connsiteY202" fmla="*/ 975633 h 4875047"/>
              <a:gd name="connsiteX203" fmla="*/ 3335352 w 5779300"/>
              <a:gd name="connsiteY203" fmla="*/ 1158113 h 4875047"/>
              <a:gd name="connsiteX204" fmla="*/ 3197957 w 5779300"/>
              <a:gd name="connsiteY204" fmla="*/ 975633 h 4875047"/>
              <a:gd name="connsiteX205" fmla="*/ 3335352 w 5779300"/>
              <a:gd name="connsiteY205" fmla="*/ 793154 h 4875047"/>
              <a:gd name="connsiteX206" fmla="*/ 2752256 w 5779300"/>
              <a:gd name="connsiteY206" fmla="*/ 771142 h 4875047"/>
              <a:gd name="connsiteX207" fmla="*/ 2889650 w 5779300"/>
              <a:gd name="connsiteY207" fmla="*/ 953622 h 4875047"/>
              <a:gd name="connsiteX208" fmla="*/ 2752256 w 5779300"/>
              <a:gd name="connsiteY208" fmla="*/ 1136101 h 4875047"/>
              <a:gd name="connsiteX209" fmla="*/ 2614861 w 5779300"/>
              <a:gd name="connsiteY209" fmla="*/ 953622 h 4875047"/>
              <a:gd name="connsiteX210" fmla="*/ 2752256 w 5779300"/>
              <a:gd name="connsiteY210" fmla="*/ 771142 h 4875047"/>
              <a:gd name="connsiteX211" fmla="*/ 1272022 w 5779300"/>
              <a:gd name="connsiteY211" fmla="*/ 687378 h 4875047"/>
              <a:gd name="connsiteX212" fmla="*/ 1428700 w 5779300"/>
              <a:gd name="connsiteY212" fmla="*/ 869857 h 4875047"/>
              <a:gd name="connsiteX213" fmla="*/ 1272022 w 5779300"/>
              <a:gd name="connsiteY213" fmla="*/ 1052337 h 4875047"/>
              <a:gd name="connsiteX214" fmla="*/ 1115344 w 5779300"/>
              <a:gd name="connsiteY214" fmla="*/ 869857 h 4875047"/>
              <a:gd name="connsiteX215" fmla="*/ 1272022 w 5779300"/>
              <a:gd name="connsiteY215" fmla="*/ 687378 h 4875047"/>
              <a:gd name="connsiteX216" fmla="*/ 557672 w 5779300"/>
              <a:gd name="connsiteY216" fmla="*/ 681897 h 4875047"/>
              <a:gd name="connsiteX217" fmla="*/ 750507 w 5779300"/>
              <a:gd name="connsiteY217" fmla="*/ 919673 h 4875047"/>
              <a:gd name="connsiteX218" fmla="*/ 557672 w 5779300"/>
              <a:gd name="connsiteY218" fmla="*/ 1157449 h 4875047"/>
              <a:gd name="connsiteX219" fmla="*/ 364836 w 5779300"/>
              <a:gd name="connsiteY219" fmla="*/ 919673 h 4875047"/>
              <a:gd name="connsiteX220" fmla="*/ 557672 w 5779300"/>
              <a:gd name="connsiteY220" fmla="*/ 681897 h 4875047"/>
              <a:gd name="connsiteX221" fmla="*/ 5237411 w 5779300"/>
              <a:gd name="connsiteY221" fmla="*/ 681454 h 4875047"/>
              <a:gd name="connsiteX222" fmla="*/ 5374806 w 5779300"/>
              <a:gd name="connsiteY222" fmla="*/ 863933 h 4875047"/>
              <a:gd name="connsiteX223" fmla="*/ 5237411 w 5779300"/>
              <a:gd name="connsiteY223" fmla="*/ 1046412 h 4875047"/>
              <a:gd name="connsiteX224" fmla="*/ 5100016 w 5779300"/>
              <a:gd name="connsiteY224" fmla="*/ 863933 h 4875047"/>
              <a:gd name="connsiteX225" fmla="*/ 5237411 w 5779300"/>
              <a:gd name="connsiteY225" fmla="*/ 681454 h 4875047"/>
              <a:gd name="connsiteX226" fmla="*/ 3900712 w 5779300"/>
              <a:gd name="connsiteY226" fmla="*/ 436933 h 4875047"/>
              <a:gd name="connsiteX227" fmla="*/ 4093547 w 5779300"/>
              <a:gd name="connsiteY227" fmla="*/ 674709 h 4875047"/>
              <a:gd name="connsiteX228" fmla="*/ 3900712 w 5779300"/>
              <a:gd name="connsiteY228" fmla="*/ 912485 h 4875047"/>
              <a:gd name="connsiteX229" fmla="*/ 3707877 w 5779300"/>
              <a:gd name="connsiteY229" fmla="*/ 674709 h 4875047"/>
              <a:gd name="connsiteX230" fmla="*/ 3900712 w 5779300"/>
              <a:gd name="connsiteY230" fmla="*/ 436933 h 4875047"/>
              <a:gd name="connsiteX231" fmla="*/ 3724906 w 5779300"/>
              <a:gd name="connsiteY231" fmla="*/ 0 h 4875047"/>
              <a:gd name="connsiteX232" fmla="*/ 4286678 w 5779300"/>
              <a:gd name="connsiteY232" fmla="*/ 124008 h 4875047"/>
              <a:gd name="connsiteX233" fmla="*/ 4359786 w 5779300"/>
              <a:gd name="connsiteY233" fmla="*/ 163514 h 4875047"/>
              <a:gd name="connsiteX234" fmla="*/ 4366327 w 5779300"/>
              <a:gd name="connsiteY234" fmla="*/ 156317 h 4875047"/>
              <a:gd name="connsiteX235" fmla="*/ 4380788 w 5779300"/>
              <a:gd name="connsiteY235" fmla="*/ 171059 h 4875047"/>
              <a:gd name="connsiteX236" fmla="*/ 5047812 w 5779300"/>
              <a:gd name="connsiteY236" fmla="*/ 410840 h 4875047"/>
              <a:gd name="connsiteX237" fmla="*/ 5752747 w 5779300"/>
              <a:gd name="connsiteY237" fmla="*/ 133365 h 4875047"/>
              <a:gd name="connsiteX238" fmla="*/ 5779300 w 5779300"/>
              <a:gd name="connsiteY238" fmla="*/ 99580 h 4875047"/>
              <a:gd name="connsiteX239" fmla="*/ 5752483 w 5779300"/>
              <a:gd name="connsiteY239" fmla="*/ 147900 h 4875047"/>
              <a:gd name="connsiteX240" fmla="*/ 4852156 w 5779300"/>
              <a:gd name="connsiteY240" fmla="*/ 551299 h 4875047"/>
              <a:gd name="connsiteX241" fmla="*/ 4290385 w 5779300"/>
              <a:gd name="connsiteY241" fmla="*/ 427292 h 4875047"/>
              <a:gd name="connsiteX242" fmla="*/ 4217279 w 5779300"/>
              <a:gd name="connsiteY242" fmla="*/ 387785 h 4875047"/>
              <a:gd name="connsiteX243" fmla="*/ 4210736 w 5779300"/>
              <a:gd name="connsiteY243" fmla="*/ 394982 h 4875047"/>
              <a:gd name="connsiteX244" fmla="*/ 4196275 w 5779300"/>
              <a:gd name="connsiteY244" fmla="*/ 380241 h 4875047"/>
              <a:gd name="connsiteX245" fmla="*/ 3529251 w 5779300"/>
              <a:gd name="connsiteY245" fmla="*/ 140458 h 4875047"/>
              <a:gd name="connsiteX246" fmla="*/ 2887656 w 5779300"/>
              <a:gd name="connsiteY246" fmla="*/ 357798 h 4875047"/>
              <a:gd name="connsiteX247" fmla="*/ 2887274 w 5779300"/>
              <a:gd name="connsiteY247" fmla="*/ 358139 h 4875047"/>
              <a:gd name="connsiteX248" fmla="*/ 2885011 w 5779300"/>
              <a:gd name="connsiteY248" fmla="*/ 360721 h 4875047"/>
              <a:gd name="connsiteX249" fmla="*/ 2844389 w 5779300"/>
              <a:gd name="connsiteY249" fmla="*/ 400753 h 4875047"/>
              <a:gd name="connsiteX250" fmla="*/ 2824287 w 5779300"/>
              <a:gd name="connsiteY250" fmla="*/ 417974 h 4875047"/>
              <a:gd name="connsiteX251" fmla="*/ 2797763 w 5779300"/>
              <a:gd name="connsiteY251" fmla="*/ 451719 h 4875047"/>
              <a:gd name="connsiteX252" fmla="*/ 2809427 w 5779300"/>
              <a:gd name="connsiteY252" fmla="*/ 430702 h 4875047"/>
              <a:gd name="connsiteX253" fmla="*/ 2800162 w 5779300"/>
              <a:gd name="connsiteY253" fmla="*/ 438640 h 4875047"/>
              <a:gd name="connsiteX254" fmla="*/ 2054394 w 5779300"/>
              <a:gd name="connsiteY254" fmla="*/ 678142 h 4875047"/>
              <a:gd name="connsiteX255" fmla="*/ 1492622 w 5779300"/>
              <a:gd name="connsiteY255" fmla="*/ 554134 h 4875047"/>
              <a:gd name="connsiteX256" fmla="*/ 1419516 w 5779300"/>
              <a:gd name="connsiteY256" fmla="*/ 514628 h 4875047"/>
              <a:gd name="connsiteX257" fmla="*/ 1412973 w 5779300"/>
              <a:gd name="connsiteY257" fmla="*/ 521825 h 4875047"/>
              <a:gd name="connsiteX258" fmla="*/ 1398512 w 5779300"/>
              <a:gd name="connsiteY258" fmla="*/ 507083 h 4875047"/>
              <a:gd name="connsiteX259" fmla="*/ 731488 w 5779300"/>
              <a:gd name="connsiteY259" fmla="*/ 267302 h 4875047"/>
              <a:gd name="connsiteX260" fmla="*/ 26554 w 5779300"/>
              <a:gd name="connsiteY260" fmla="*/ 544778 h 4875047"/>
              <a:gd name="connsiteX261" fmla="*/ 0 w 5779300"/>
              <a:gd name="connsiteY261" fmla="*/ 578563 h 4875047"/>
              <a:gd name="connsiteX262" fmla="*/ 26817 w 5779300"/>
              <a:gd name="connsiteY262" fmla="*/ 530242 h 4875047"/>
              <a:gd name="connsiteX263" fmla="*/ 927144 w 5779300"/>
              <a:gd name="connsiteY263" fmla="*/ 126843 h 4875047"/>
              <a:gd name="connsiteX264" fmla="*/ 1488915 w 5779300"/>
              <a:gd name="connsiteY264" fmla="*/ 250851 h 4875047"/>
              <a:gd name="connsiteX265" fmla="*/ 1562022 w 5779300"/>
              <a:gd name="connsiteY265" fmla="*/ 290357 h 4875047"/>
              <a:gd name="connsiteX266" fmla="*/ 1568565 w 5779300"/>
              <a:gd name="connsiteY266" fmla="*/ 283161 h 4875047"/>
              <a:gd name="connsiteX267" fmla="*/ 1583026 w 5779300"/>
              <a:gd name="connsiteY267" fmla="*/ 297902 h 4875047"/>
              <a:gd name="connsiteX268" fmla="*/ 2250049 w 5779300"/>
              <a:gd name="connsiteY268" fmla="*/ 537684 h 4875047"/>
              <a:gd name="connsiteX269" fmla="*/ 2891645 w 5779300"/>
              <a:gd name="connsiteY269" fmla="*/ 320345 h 4875047"/>
              <a:gd name="connsiteX270" fmla="*/ 2892026 w 5779300"/>
              <a:gd name="connsiteY270" fmla="*/ 320003 h 4875047"/>
              <a:gd name="connsiteX271" fmla="*/ 2894289 w 5779300"/>
              <a:gd name="connsiteY271" fmla="*/ 317421 h 4875047"/>
              <a:gd name="connsiteX272" fmla="*/ 2934912 w 5779300"/>
              <a:gd name="connsiteY272" fmla="*/ 277389 h 4875047"/>
              <a:gd name="connsiteX273" fmla="*/ 2955014 w 5779300"/>
              <a:gd name="connsiteY273" fmla="*/ 260168 h 4875047"/>
              <a:gd name="connsiteX274" fmla="*/ 2981537 w 5779300"/>
              <a:gd name="connsiteY274" fmla="*/ 226423 h 4875047"/>
              <a:gd name="connsiteX275" fmla="*/ 2969873 w 5779300"/>
              <a:gd name="connsiteY275" fmla="*/ 247440 h 4875047"/>
              <a:gd name="connsiteX276" fmla="*/ 2979139 w 5779300"/>
              <a:gd name="connsiteY276" fmla="*/ 239502 h 4875047"/>
              <a:gd name="connsiteX277" fmla="*/ 3724906 w 5779300"/>
              <a:gd name="connsiteY277" fmla="*/ 0 h 4875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779300" h="4875047">
                <a:moveTo>
                  <a:pt x="3724906" y="4196905"/>
                </a:moveTo>
                <a:cubicBezTo>
                  <a:pt x="3932999" y="4196905"/>
                  <a:pt x="4126317" y="4242621"/>
                  <a:pt x="4286678" y="4320913"/>
                </a:cubicBezTo>
                <a:lnTo>
                  <a:pt x="4359786" y="4360419"/>
                </a:lnTo>
                <a:lnTo>
                  <a:pt x="4366327" y="4353223"/>
                </a:lnTo>
                <a:lnTo>
                  <a:pt x="4380788" y="4367964"/>
                </a:lnTo>
                <a:cubicBezTo>
                  <a:pt x="4539335" y="4514405"/>
                  <a:pt x="4779273" y="4607746"/>
                  <a:pt x="5047812" y="4607746"/>
                </a:cubicBezTo>
                <a:cubicBezTo>
                  <a:pt x="5338729" y="4607746"/>
                  <a:pt x="5596080" y="4498199"/>
                  <a:pt x="5752747" y="4330270"/>
                </a:cubicBezTo>
                <a:lnTo>
                  <a:pt x="5779300" y="4296485"/>
                </a:lnTo>
                <a:lnTo>
                  <a:pt x="5752483" y="4344805"/>
                </a:lnTo>
                <a:cubicBezTo>
                  <a:pt x="5588072" y="4583894"/>
                  <a:pt x="5246666" y="4748204"/>
                  <a:pt x="4852156" y="4748204"/>
                </a:cubicBezTo>
                <a:cubicBezTo>
                  <a:pt x="4644064" y="4748204"/>
                  <a:pt x="4450746" y="4702489"/>
                  <a:pt x="4290385" y="4624196"/>
                </a:cubicBezTo>
                <a:lnTo>
                  <a:pt x="4217279" y="4584691"/>
                </a:lnTo>
                <a:lnTo>
                  <a:pt x="4210736" y="4591887"/>
                </a:lnTo>
                <a:lnTo>
                  <a:pt x="4196275" y="4577146"/>
                </a:lnTo>
                <a:cubicBezTo>
                  <a:pt x="4037728" y="4430705"/>
                  <a:pt x="3797789" y="4337363"/>
                  <a:pt x="3529251" y="4337363"/>
                </a:cubicBezTo>
                <a:cubicBezTo>
                  <a:pt x="3274699" y="4337363"/>
                  <a:pt x="3045845" y="4421235"/>
                  <a:pt x="2887657" y="4554703"/>
                </a:cubicBezTo>
                <a:lnTo>
                  <a:pt x="2887274" y="4555044"/>
                </a:lnTo>
                <a:lnTo>
                  <a:pt x="2885011" y="4557626"/>
                </a:lnTo>
                <a:cubicBezTo>
                  <a:pt x="2872092" y="4571314"/>
                  <a:pt x="2858540" y="4584665"/>
                  <a:pt x="2844389" y="4597658"/>
                </a:cubicBezTo>
                <a:lnTo>
                  <a:pt x="2824287" y="4614879"/>
                </a:lnTo>
                <a:lnTo>
                  <a:pt x="2797763" y="4648624"/>
                </a:lnTo>
                <a:lnTo>
                  <a:pt x="2809427" y="4627607"/>
                </a:lnTo>
                <a:lnTo>
                  <a:pt x="2800162" y="4635545"/>
                </a:lnTo>
                <a:cubicBezTo>
                  <a:pt x="2616288" y="4782623"/>
                  <a:pt x="2350277" y="4875047"/>
                  <a:pt x="2054395" y="4875047"/>
                </a:cubicBezTo>
                <a:cubicBezTo>
                  <a:pt x="1846301" y="4875047"/>
                  <a:pt x="1652984" y="4829332"/>
                  <a:pt x="1492623" y="4751040"/>
                </a:cubicBezTo>
                <a:lnTo>
                  <a:pt x="1419516" y="4711533"/>
                </a:lnTo>
                <a:lnTo>
                  <a:pt x="1412973" y="4718730"/>
                </a:lnTo>
                <a:lnTo>
                  <a:pt x="1398512" y="4703989"/>
                </a:lnTo>
                <a:cubicBezTo>
                  <a:pt x="1239966" y="4557548"/>
                  <a:pt x="1000027" y="4464207"/>
                  <a:pt x="731489" y="4464207"/>
                </a:cubicBezTo>
                <a:cubicBezTo>
                  <a:pt x="440572" y="4464207"/>
                  <a:pt x="183220" y="4573753"/>
                  <a:pt x="26554" y="4741683"/>
                </a:cubicBezTo>
                <a:lnTo>
                  <a:pt x="0" y="4775468"/>
                </a:lnTo>
                <a:lnTo>
                  <a:pt x="26818" y="4727148"/>
                </a:lnTo>
                <a:cubicBezTo>
                  <a:pt x="191229" y="4488058"/>
                  <a:pt x="532634" y="4323749"/>
                  <a:pt x="927144" y="4323749"/>
                </a:cubicBezTo>
                <a:cubicBezTo>
                  <a:pt x="1135237" y="4323749"/>
                  <a:pt x="1328555" y="4369464"/>
                  <a:pt x="1488916" y="4447756"/>
                </a:cubicBezTo>
                <a:lnTo>
                  <a:pt x="1562023" y="4487263"/>
                </a:lnTo>
                <a:lnTo>
                  <a:pt x="1568565" y="4480066"/>
                </a:lnTo>
                <a:lnTo>
                  <a:pt x="1583026" y="4494807"/>
                </a:lnTo>
                <a:cubicBezTo>
                  <a:pt x="1741572" y="4641248"/>
                  <a:pt x="1981511" y="4734589"/>
                  <a:pt x="2250049" y="4734589"/>
                </a:cubicBezTo>
                <a:cubicBezTo>
                  <a:pt x="2504601" y="4734589"/>
                  <a:pt x="2733456" y="4650717"/>
                  <a:pt x="2891645" y="4517250"/>
                </a:cubicBezTo>
                <a:lnTo>
                  <a:pt x="2892026" y="4516908"/>
                </a:lnTo>
                <a:lnTo>
                  <a:pt x="2894289" y="4514326"/>
                </a:lnTo>
                <a:cubicBezTo>
                  <a:pt x="2907209" y="4500639"/>
                  <a:pt x="2920761" y="4487288"/>
                  <a:pt x="2934912" y="4474294"/>
                </a:cubicBezTo>
                <a:lnTo>
                  <a:pt x="2955014" y="4457073"/>
                </a:lnTo>
                <a:lnTo>
                  <a:pt x="2981537" y="4423328"/>
                </a:lnTo>
                <a:lnTo>
                  <a:pt x="2969873" y="4444345"/>
                </a:lnTo>
                <a:lnTo>
                  <a:pt x="2979139" y="4436408"/>
                </a:lnTo>
                <a:cubicBezTo>
                  <a:pt x="3163014" y="4289329"/>
                  <a:pt x="3429024" y="4196905"/>
                  <a:pt x="3724906" y="4196905"/>
                </a:cubicBezTo>
                <a:close/>
                <a:moveTo>
                  <a:pt x="2313044" y="3980477"/>
                </a:moveTo>
                <a:cubicBezTo>
                  <a:pt x="2419544" y="3980477"/>
                  <a:pt x="2505879" y="4086933"/>
                  <a:pt x="2505879" y="4218253"/>
                </a:cubicBezTo>
                <a:cubicBezTo>
                  <a:pt x="2505879" y="4349573"/>
                  <a:pt x="2419544" y="4456029"/>
                  <a:pt x="2313044" y="4456029"/>
                </a:cubicBezTo>
                <a:cubicBezTo>
                  <a:pt x="2206544" y="4456029"/>
                  <a:pt x="2120209" y="4349573"/>
                  <a:pt x="2120209" y="4218253"/>
                </a:cubicBezTo>
                <a:cubicBezTo>
                  <a:pt x="2120209" y="4086933"/>
                  <a:pt x="2206544" y="3980477"/>
                  <a:pt x="2313044" y="3980477"/>
                </a:cubicBezTo>
                <a:close/>
                <a:moveTo>
                  <a:pt x="1725007" y="3950835"/>
                </a:moveTo>
                <a:cubicBezTo>
                  <a:pt x="1800889" y="3950835"/>
                  <a:pt x="1862402" y="4032533"/>
                  <a:pt x="1862402" y="4133314"/>
                </a:cubicBezTo>
                <a:cubicBezTo>
                  <a:pt x="1862402" y="4234094"/>
                  <a:pt x="1800889" y="4315793"/>
                  <a:pt x="1725007" y="4315793"/>
                </a:cubicBezTo>
                <a:cubicBezTo>
                  <a:pt x="1649126" y="4315793"/>
                  <a:pt x="1587612" y="4234094"/>
                  <a:pt x="1587612" y="4133314"/>
                </a:cubicBezTo>
                <a:cubicBezTo>
                  <a:pt x="1587612" y="4032533"/>
                  <a:pt x="1649126" y="3950835"/>
                  <a:pt x="1725007" y="3950835"/>
                </a:cubicBezTo>
                <a:close/>
                <a:moveTo>
                  <a:pt x="4695521" y="3752385"/>
                </a:moveTo>
                <a:cubicBezTo>
                  <a:pt x="4802021" y="3752385"/>
                  <a:pt x="4888356" y="3858841"/>
                  <a:pt x="4888356" y="3990161"/>
                </a:cubicBezTo>
                <a:cubicBezTo>
                  <a:pt x="4888356" y="4121481"/>
                  <a:pt x="4802021" y="4227937"/>
                  <a:pt x="4695521" y="4227937"/>
                </a:cubicBezTo>
                <a:cubicBezTo>
                  <a:pt x="4589021" y="4227937"/>
                  <a:pt x="4502686" y="4121481"/>
                  <a:pt x="4502686" y="3990161"/>
                </a:cubicBezTo>
                <a:cubicBezTo>
                  <a:pt x="4502686" y="3858841"/>
                  <a:pt x="4589021" y="3752385"/>
                  <a:pt x="4695521" y="3752385"/>
                </a:cubicBezTo>
                <a:close/>
                <a:moveTo>
                  <a:pt x="3335352" y="3616182"/>
                </a:moveTo>
                <a:cubicBezTo>
                  <a:pt x="3411234" y="3616182"/>
                  <a:pt x="3472748" y="3697881"/>
                  <a:pt x="3472748" y="3798661"/>
                </a:cubicBezTo>
                <a:cubicBezTo>
                  <a:pt x="3472748" y="3899442"/>
                  <a:pt x="3411234" y="3981141"/>
                  <a:pt x="3335352" y="3981141"/>
                </a:cubicBezTo>
                <a:cubicBezTo>
                  <a:pt x="3259471" y="3981141"/>
                  <a:pt x="3197957" y="3899442"/>
                  <a:pt x="3197957" y="3798661"/>
                </a:cubicBezTo>
                <a:cubicBezTo>
                  <a:pt x="3197957" y="3697881"/>
                  <a:pt x="3259471" y="3616182"/>
                  <a:pt x="3335352" y="3616182"/>
                </a:cubicBezTo>
                <a:close/>
                <a:moveTo>
                  <a:pt x="2752256" y="3594170"/>
                </a:moveTo>
                <a:cubicBezTo>
                  <a:pt x="2828137" y="3594170"/>
                  <a:pt x="2889650" y="3675869"/>
                  <a:pt x="2889650" y="3776650"/>
                </a:cubicBezTo>
                <a:cubicBezTo>
                  <a:pt x="2889650" y="3877430"/>
                  <a:pt x="2828137" y="3959129"/>
                  <a:pt x="2752256" y="3959129"/>
                </a:cubicBezTo>
                <a:cubicBezTo>
                  <a:pt x="2676374" y="3959129"/>
                  <a:pt x="2614861" y="3877430"/>
                  <a:pt x="2614861" y="3776650"/>
                </a:cubicBezTo>
                <a:cubicBezTo>
                  <a:pt x="2614861" y="3675869"/>
                  <a:pt x="2676374" y="3594170"/>
                  <a:pt x="2752256" y="3594170"/>
                </a:cubicBezTo>
                <a:close/>
                <a:moveTo>
                  <a:pt x="1272022" y="3510406"/>
                </a:moveTo>
                <a:cubicBezTo>
                  <a:pt x="1358553" y="3510406"/>
                  <a:pt x="1428700" y="3592105"/>
                  <a:pt x="1428700" y="3692885"/>
                </a:cubicBezTo>
                <a:cubicBezTo>
                  <a:pt x="1428700" y="3793666"/>
                  <a:pt x="1358553" y="3875365"/>
                  <a:pt x="1272022" y="3875365"/>
                </a:cubicBezTo>
                <a:cubicBezTo>
                  <a:pt x="1185491" y="3875365"/>
                  <a:pt x="1115344" y="3793666"/>
                  <a:pt x="1115344" y="3692885"/>
                </a:cubicBezTo>
                <a:cubicBezTo>
                  <a:pt x="1115344" y="3592105"/>
                  <a:pt x="1185491" y="3510406"/>
                  <a:pt x="1272022" y="3510406"/>
                </a:cubicBezTo>
                <a:close/>
                <a:moveTo>
                  <a:pt x="557672" y="3504925"/>
                </a:moveTo>
                <a:cubicBezTo>
                  <a:pt x="664172" y="3504925"/>
                  <a:pt x="750507" y="3611381"/>
                  <a:pt x="750507" y="3742701"/>
                </a:cubicBezTo>
                <a:cubicBezTo>
                  <a:pt x="750507" y="3874021"/>
                  <a:pt x="664172" y="3980477"/>
                  <a:pt x="557672" y="3980477"/>
                </a:cubicBezTo>
                <a:cubicBezTo>
                  <a:pt x="451172" y="3980477"/>
                  <a:pt x="364836" y="3874021"/>
                  <a:pt x="364836" y="3742701"/>
                </a:cubicBezTo>
                <a:cubicBezTo>
                  <a:pt x="364836" y="3611381"/>
                  <a:pt x="451172" y="3504925"/>
                  <a:pt x="557672" y="3504925"/>
                </a:cubicBezTo>
                <a:close/>
                <a:moveTo>
                  <a:pt x="5237411" y="3504482"/>
                </a:moveTo>
                <a:cubicBezTo>
                  <a:pt x="5313292" y="3504482"/>
                  <a:pt x="5374806" y="3586181"/>
                  <a:pt x="5374806" y="3686961"/>
                </a:cubicBezTo>
                <a:cubicBezTo>
                  <a:pt x="5374806" y="3787741"/>
                  <a:pt x="5313292" y="3869440"/>
                  <a:pt x="5237411" y="3869440"/>
                </a:cubicBezTo>
                <a:cubicBezTo>
                  <a:pt x="5161530" y="3869440"/>
                  <a:pt x="5100016" y="3787741"/>
                  <a:pt x="5100016" y="3686961"/>
                </a:cubicBezTo>
                <a:cubicBezTo>
                  <a:pt x="5100016" y="3586181"/>
                  <a:pt x="5161530" y="3504482"/>
                  <a:pt x="5237411" y="3504482"/>
                </a:cubicBezTo>
                <a:close/>
                <a:moveTo>
                  <a:pt x="3900712" y="3259961"/>
                </a:moveTo>
                <a:cubicBezTo>
                  <a:pt x="4007212" y="3259961"/>
                  <a:pt x="4093547" y="3366417"/>
                  <a:pt x="4093547" y="3497737"/>
                </a:cubicBezTo>
                <a:cubicBezTo>
                  <a:pt x="4093547" y="3629057"/>
                  <a:pt x="4007212" y="3735513"/>
                  <a:pt x="3900712" y="3735513"/>
                </a:cubicBezTo>
                <a:cubicBezTo>
                  <a:pt x="3794212" y="3735513"/>
                  <a:pt x="3707877" y="3629057"/>
                  <a:pt x="3707877" y="3497737"/>
                </a:cubicBezTo>
                <a:cubicBezTo>
                  <a:pt x="3707877" y="3366417"/>
                  <a:pt x="3794212" y="3259961"/>
                  <a:pt x="3900712" y="3259961"/>
                </a:cubicBezTo>
                <a:close/>
                <a:moveTo>
                  <a:pt x="3724906" y="2823028"/>
                </a:moveTo>
                <a:cubicBezTo>
                  <a:pt x="3932999" y="2823028"/>
                  <a:pt x="4126317" y="2868744"/>
                  <a:pt x="4286678" y="2947036"/>
                </a:cubicBezTo>
                <a:lnTo>
                  <a:pt x="4359786" y="2986542"/>
                </a:lnTo>
                <a:lnTo>
                  <a:pt x="4366327" y="2979345"/>
                </a:lnTo>
                <a:lnTo>
                  <a:pt x="4380788" y="2994087"/>
                </a:lnTo>
                <a:cubicBezTo>
                  <a:pt x="4539335" y="3140528"/>
                  <a:pt x="4779273" y="3233868"/>
                  <a:pt x="5047812" y="3233868"/>
                </a:cubicBezTo>
                <a:cubicBezTo>
                  <a:pt x="5338729" y="3233868"/>
                  <a:pt x="5596080" y="3124322"/>
                  <a:pt x="5752747" y="2956393"/>
                </a:cubicBezTo>
                <a:lnTo>
                  <a:pt x="5779300" y="2922608"/>
                </a:lnTo>
                <a:lnTo>
                  <a:pt x="5752483" y="2970928"/>
                </a:lnTo>
                <a:cubicBezTo>
                  <a:pt x="5588072" y="3210018"/>
                  <a:pt x="5246666" y="3374327"/>
                  <a:pt x="4852156" y="3374327"/>
                </a:cubicBezTo>
                <a:cubicBezTo>
                  <a:pt x="4644064" y="3374327"/>
                  <a:pt x="4450746" y="3328612"/>
                  <a:pt x="4290385" y="3250320"/>
                </a:cubicBezTo>
                <a:lnTo>
                  <a:pt x="4217279" y="3210813"/>
                </a:lnTo>
                <a:lnTo>
                  <a:pt x="4210736" y="3218010"/>
                </a:lnTo>
                <a:lnTo>
                  <a:pt x="4196275" y="3203269"/>
                </a:lnTo>
                <a:cubicBezTo>
                  <a:pt x="4037728" y="3056828"/>
                  <a:pt x="3797789" y="2963486"/>
                  <a:pt x="3529251" y="2963486"/>
                </a:cubicBezTo>
                <a:cubicBezTo>
                  <a:pt x="3274699" y="2963486"/>
                  <a:pt x="3045845" y="3047358"/>
                  <a:pt x="2887656" y="3180826"/>
                </a:cubicBezTo>
                <a:lnTo>
                  <a:pt x="2887274" y="3181167"/>
                </a:lnTo>
                <a:lnTo>
                  <a:pt x="2885011" y="3183749"/>
                </a:lnTo>
                <a:cubicBezTo>
                  <a:pt x="2872092" y="3197436"/>
                  <a:pt x="2858540" y="3210788"/>
                  <a:pt x="2844389" y="3223781"/>
                </a:cubicBezTo>
                <a:lnTo>
                  <a:pt x="2824287" y="3241002"/>
                </a:lnTo>
                <a:lnTo>
                  <a:pt x="2797763" y="3274747"/>
                </a:lnTo>
                <a:lnTo>
                  <a:pt x="2809427" y="3253730"/>
                </a:lnTo>
                <a:lnTo>
                  <a:pt x="2800162" y="3261668"/>
                </a:lnTo>
                <a:cubicBezTo>
                  <a:pt x="2616288" y="3408746"/>
                  <a:pt x="2350277" y="3501170"/>
                  <a:pt x="2054394" y="3501170"/>
                </a:cubicBezTo>
                <a:cubicBezTo>
                  <a:pt x="1846301" y="3501170"/>
                  <a:pt x="1652983" y="3455455"/>
                  <a:pt x="1492622" y="3377162"/>
                </a:cubicBezTo>
                <a:lnTo>
                  <a:pt x="1419516" y="3337656"/>
                </a:lnTo>
                <a:lnTo>
                  <a:pt x="1412973" y="3344853"/>
                </a:lnTo>
                <a:lnTo>
                  <a:pt x="1398512" y="3330111"/>
                </a:lnTo>
                <a:cubicBezTo>
                  <a:pt x="1239966" y="3183671"/>
                  <a:pt x="1000027" y="3090330"/>
                  <a:pt x="731488" y="3090330"/>
                </a:cubicBezTo>
                <a:cubicBezTo>
                  <a:pt x="440572" y="3090330"/>
                  <a:pt x="183220" y="3199876"/>
                  <a:pt x="26554" y="3367806"/>
                </a:cubicBezTo>
                <a:lnTo>
                  <a:pt x="0" y="3401591"/>
                </a:lnTo>
                <a:lnTo>
                  <a:pt x="26817" y="3353271"/>
                </a:lnTo>
                <a:cubicBezTo>
                  <a:pt x="191229" y="3114181"/>
                  <a:pt x="532633" y="2949871"/>
                  <a:pt x="927144" y="2949871"/>
                </a:cubicBezTo>
                <a:cubicBezTo>
                  <a:pt x="1135237" y="2949871"/>
                  <a:pt x="1328554" y="2995587"/>
                  <a:pt x="1488915" y="3073879"/>
                </a:cubicBezTo>
                <a:lnTo>
                  <a:pt x="1562022" y="3113385"/>
                </a:lnTo>
                <a:lnTo>
                  <a:pt x="1568565" y="3106189"/>
                </a:lnTo>
                <a:lnTo>
                  <a:pt x="1583026" y="3120930"/>
                </a:lnTo>
                <a:cubicBezTo>
                  <a:pt x="1741572" y="3267371"/>
                  <a:pt x="1981511" y="3360712"/>
                  <a:pt x="2250049" y="3360712"/>
                </a:cubicBezTo>
                <a:cubicBezTo>
                  <a:pt x="2504601" y="3360712"/>
                  <a:pt x="2733456" y="3276840"/>
                  <a:pt x="2891645" y="3143373"/>
                </a:cubicBezTo>
                <a:lnTo>
                  <a:pt x="2892026" y="3143031"/>
                </a:lnTo>
                <a:lnTo>
                  <a:pt x="2894289" y="3140449"/>
                </a:lnTo>
                <a:cubicBezTo>
                  <a:pt x="2907209" y="3126761"/>
                  <a:pt x="2920761" y="3113411"/>
                  <a:pt x="2934912" y="3100417"/>
                </a:cubicBezTo>
                <a:lnTo>
                  <a:pt x="2955014" y="3083196"/>
                </a:lnTo>
                <a:lnTo>
                  <a:pt x="2981537" y="3049451"/>
                </a:lnTo>
                <a:lnTo>
                  <a:pt x="2969873" y="3070468"/>
                </a:lnTo>
                <a:lnTo>
                  <a:pt x="2979139" y="3062530"/>
                </a:lnTo>
                <a:cubicBezTo>
                  <a:pt x="3163014" y="2915452"/>
                  <a:pt x="3429024" y="2823028"/>
                  <a:pt x="3724906" y="2823028"/>
                </a:cubicBezTo>
                <a:close/>
                <a:moveTo>
                  <a:pt x="3724906" y="1373877"/>
                </a:moveTo>
                <a:cubicBezTo>
                  <a:pt x="3932999" y="1373877"/>
                  <a:pt x="4126317" y="1419593"/>
                  <a:pt x="4286678" y="1497885"/>
                </a:cubicBezTo>
                <a:lnTo>
                  <a:pt x="4359786" y="1537391"/>
                </a:lnTo>
                <a:lnTo>
                  <a:pt x="4366327" y="1530195"/>
                </a:lnTo>
                <a:lnTo>
                  <a:pt x="4380788" y="1544936"/>
                </a:lnTo>
                <a:cubicBezTo>
                  <a:pt x="4539335" y="1691377"/>
                  <a:pt x="4779273" y="1784718"/>
                  <a:pt x="5047812" y="1784718"/>
                </a:cubicBezTo>
                <a:cubicBezTo>
                  <a:pt x="5338729" y="1784718"/>
                  <a:pt x="5596080" y="1675171"/>
                  <a:pt x="5752747" y="1507242"/>
                </a:cubicBezTo>
                <a:lnTo>
                  <a:pt x="5779300" y="1473457"/>
                </a:lnTo>
                <a:lnTo>
                  <a:pt x="5752483" y="1521777"/>
                </a:lnTo>
                <a:cubicBezTo>
                  <a:pt x="5588072" y="1760866"/>
                  <a:pt x="5246666" y="1925176"/>
                  <a:pt x="4852156" y="1925176"/>
                </a:cubicBezTo>
                <a:cubicBezTo>
                  <a:pt x="4644064" y="1925176"/>
                  <a:pt x="4450746" y="1879461"/>
                  <a:pt x="4290385" y="1801168"/>
                </a:cubicBezTo>
                <a:lnTo>
                  <a:pt x="4217279" y="1761663"/>
                </a:lnTo>
                <a:lnTo>
                  <a:pt x="4210736" y="1768859"/>
                </a:lnTo>
                <a:lnTo>
                  <a:pt x="4196275" y="1754118"/>
                </a:lnTo>
                <a:cubicBezTo>
                  <a:pt x="4037728" y="1607677"/>
                  <a:pt x="3797789" y="1514335"/>
                  <a:pt x="3529251" y="1514335"/>
                </a:cubicBezTo>
                <a:cubicBezTo>
                  <a:pt x="3274699" y="1514335"/>
                  <a:pt x="3045845" y="1598207"/>
                  <a:pt x="2887657" y="1731675"/>
                </a:cubicBezTo>
                <a:lnTo>
                  <a:pt x="2887274" y="1732016"/>
                </a:lnTo>
                <a:lnTo>
                  <a:pt x="2885011" y="1734598"/>
                </a:lnTo>
                <a:cubicBezTo>
                  <a:pt x="2872092" y="1748286"/>
                  <a:pt x="2858540" y="1761637"/>
                  <a:pt x="2844389" y="1774630"/>
                </a:cubicBezTo>
                <a:lnTo>
                  <a:pt x="2824287" y="1791851"/>
                </a:lnTo>
                <a:lnTo>
                  <a:pt x="2797763" y="1825596"/>
                </a:lnTo>
                <a:lnTo>
                  <a:pt x="2809427" y="1804579"/>
                </a:lnTo>
                <a:lnTo>
                  <a:pt x="2800162" y="1812517"/>
                </a:lnTo>
                <a:cubicBezTo>
                  <a:pt x="2616288" y="1959595"/>
                  <a:pt x="2350277" y="2052019"/>
                  <a:pt x="2054395" y="2052019"/>
                </a:cubicBezTo>
                <a:cubicBezTo>
                  <a:pt x="1846301" y="2052019"/>
                  <a:pt x="1652984" y="2006304"/>
                  <a:pt x="1492623" y="1928012"/>
                </a:cubicBezTo>
                <a:lnTo>
                  <a:pt x="1419516" y="1888505"/>
                </a:lnTo>
                <a:lnTo>
                  <a:pt x="1412973" y="1895702"/>
                </a:lnTo>
                <a:lnTo>
                  <a:pt x="1398512" y="1880961"/>
                </a:lnTo>
                <a:cubicBezTo>
                  <a:pt x="1239966" y="1734520"/>
                  <a:pt x="1000027" y="1641179"/>
                  <a:pt x="731489" y="1641179"/>
                </a:cubicBezTo>
                <a:cubicBezTo>
                  <a:pt x="440572" y="1641179"/>
                  <a:pt x="183220" y="1750725"/>
                  <a:pt x="26554" y="1918655"/>
                </a:cubicBezTo>
                <a:lnTo>
                  <a:pt x="0" y="1952440"/>
                </a:lnTo>
                <a:lnTo>
                  <a:pt x="26818" y="1904120"/>
                </a:lnTo>
                <a:cubicBezTo>
                  <a:pt x="191229" y="1665030"/>
                  <a:pt x="532634" y="1500721"/>
                  <a:pt x="927144" y="1500721"/>
                </a:cubicBezTo>
                <a:cubicBezTo>
                  <a:pt x="1135237" y="1500721"/>
                  <a:pt x="1328555" y="1546436"/>
                  <a:pt x="1488916" y="1624728"/>
                </a:cubicBezTo>
                <a:lnTo>
                  <a:pt x="1562023" y="1664235"/>
                </a:lnTo>
                <a:lnTo>
                  <a:pt x="1568565" y="1657038"/>
                </a:lnTo>
                <a:lnTo>
                  <a:pt x="1583026" y="1671779"/>
                </a:lnTo>
                <a:cubicBezTo>
                  <a:pt x="1741572" y="1818220"/>
                  <a:pt x="1981511" y="1911561"/>
                  <a:pt x="2250049" y="1911561"/>
                </a:cubicBezTo>
                <a:cubicBezTo>
                  <a:pt x="2504601" y="1911561"/>
                  <a:pt x="2733456" y="1827689"/>
                  <a:pt x="2891645" y="1694222"/>
                </a:cubicBezTo>
                <a:lnTo>
                  <a:pt x="2892026" y="1693880"/>
                </a:lnTo>
                <a:lnTo>
                  <a:pt x="2894289" y="1691298"/>
                </a:lnTo>
                <a:cubicBezTo>
                  <a:pt x="2907209" y="1677611"/>
                  <a:pt x="2920761" y="1664260"/>
                  <a:pt x="2934912" y="1651266"/>
                </a:cubicBezTo>
                <a:lnTo>
                  <a:pt x="2955014" y="1634045"/>
                </a:lnTo>
                <a:lnTo>
                  <a:pt x="2981537" y="1600300"/>
                </a:lnTo>
                <a:lnTo>
                  <a:pt x="2969873" y="1621317"/>
                </a:lnTo>
                <a:lnTo>
                  <a:pt x="2979139" y="1613380"/>
                </a:lnTo>
                <a:cubicBezTo>
                  <a:pt x="3163014" y="1466301"/>
                  <a:pt x="3429024" y="1373877"/>
                  <a:pt x="3724906" y="1373877"/>
                </a:cubicBezTo>
                <a:close/>
                <a:moveTo>
                  <a:pt x="2313044" y="1157449"/>
                </a:moveTo>
                <a:cubicBezTo>
                  <a:pt x="2419544" y="1157449"/>
                  <a:pt x="2505879" y="1263905"/>
                  <a:pt x="2505879" y="1395225"/>
                </a:cubicBezTo>
                <a:cubicBezTo>
                  <a:pt x="2505879" y="1526545"/>
                  <a:pt x="2419544" y="1633001"/>
                  <a:pt x="2313044" y="1633001"/>
                </a:cubicBezTo>
                <a:cubicBezTo>
                  <a:pt x="2206544" y="1633001"/>
                  <a:pt x="2120209" y="1526545"/>
                  <a:pt x="2120209" y="1395225"/>
                </a:cubicBezTo>
                <a:cubicBezTo>
                  <a:pt x="2120209" y="1263905"/>
                  <a:pt x="2206544" y="1157449"/>
                  <a:pt x="2313044" y="1157449"/>
                </a:cubicBezTo>
                <a:close/>
                <a:moveTo>
                  <a:pt x="1725007" y="1127807"/>
                </a:moveTo>
                <a:cubicBezTo>
                  <a:pt x="1800889" y="1127807"/>
                  <a:pt x="1862402" y="1209505"/>
                  <a:pt x="1862402" y="1310286"/>
                </a:cubicBezTo>
                <a:cubicBezTo>
                  <a:pt x="1862402" y="1411066"/>
                  <a:pt x="1800889" y="1492765"/>
                  <a:pt x="1725007" y="1492765"/>
                </a:cubicBezTo>
                <a:cubicBezTo>
                  <a:pt x="1649126" y="1492765"/>
                  <a:pt x="1587612" y="1411066"/>
                  <a:pt x="1587612" y="1310286"/>
                </a:cubicBezTo>
                <a:cubicBezTo>
                  <a:pt x="1587612" y="1209505"/>
                  <a:pt x="1649126" y="1127807"/>
                  <a:pt x="1725007" y="1127807"/>
                </a:cubicBezTo>
                <a:close/>
                <a:moveTo>
                  <a:pt x="4695521" y="929357"/>
                </a:moveTo>
                <a:cubicBezTo>
                  <a:pt x="4802021" y="929357"/>
                  <a:pt x="4888356" y="1035813"/>
                  <a:pt x="4888356" y="1167133"/>
                </a:cubicBezTo>
                <a:cubicBezTo>
                  <a:pt x="4888356" y="1298453"/>
                  <a:pt x="4802021" y="1404909"/>
                  <a:pt x="4695521" y="1404909"/>
                </a:cubicBezTo>
                <a:cubicBezTo>
                  <a:pt x="4589021" y="1404909"/>
                  <a:pt x="4502686" y="1298453"/>
                  <a:pt x="4502686" y="1167133"/>
                </a:cubicBezTo>
                <a:cubicBezTo>
                  <a:pt x="4502686" y="1035813"/>
                  <a:pt x="4589021" y="929357"/>
                  <a:pt x="4695521" y="929357"/>
                </a:cubicBezTo>
                <a:close/>
                <a:moveTo>
                  <a:pt x="3335352" y="793154"/>
                </a:moveTo>
                <a:cubicBezTo>
                  <a:pt x="3411234" y="793154"/>
                  <a:pt x="3472748" y="874853"/>
                  <a:pt x="3472748" y="975633"/>
                </a:cubicBezTo>
                <a:cubicBezTo>
                  <a:pt x="3472748" y="1076414"/>
                  <a:pt x="3411234" y="1158113"/>
                  <a:pt x="3335352" y="1158113"/>
                </a:cubicBezTo>
                <a:cubicBezTo>
                  <a:pt x="3259471" y="1158113"/>
                  <a:pt x="3197957" y="1076414"/>
                  <a:pt x="3197957" y="975633"/>
                </a:cubicBezTo>
                <a:cubicBezTo>
                  <a:pt x="3197957" y="874853"/>
                  <a:pt x="3259471" y="793154"/>
                  <a:pt x="3335352" y="793154"/>
                </a:cubicBezTo>
                <a:close/>
                <a:moveTo>
                  <a:pt x="2752256" y="771142"/>
                </a:moveTo>
                <a:cubicBezTo>
                  <a:pt x="2828137" y="771142"/>
                  <a:pt x="2889650" y="852841"/>
                  <a:pt x="2889650" y="953622"/>
                </a:cubicBezTo>
                <a:cubicBezTo>
                  <a:pt x="2889650" y="1054402"/>
                  <a:pt x="2828137" y="1136101"/>
                  <a:pt x="2752256" y="1136101"/>
                </a:cubicBezTo>
                <a:cubicBezTo>
                  <a:pt x="2676374" y="1136101"/>
                  <a:pt x="2614861" y="1054402"/>
                  <a:pt x="2614861" y="953622"/>
                </a:cubicBezTo>
                <a:cubicBezTo>
                  <a:pt x="2614861" y="852841"/>
                  <a:pt x="2676374" y="771142"/>
                  <a:pt x="2752256" y="771142"/>
                </a:cubicBezTo>
                <a:close/>
                <a:moveTo>
                  <a:pt x="1272022" y="687378"/>
                </a:moveTo>
                <a:cubicBezTo>
                  <a:pt x="1358553" y="687378"/>
                  <a:pt x="1428700" y="769077"/>
                  <a:pt x="1428700" y="869857"/>
                </a:cubicBezTo>
                <a:cubicBezTo>
                  <a:pt x="1428700" y="970638"/>
                  <a:pt x="1358553" y="1052337"/>
                  <a:pt x="1272022" y="1052337"/>
                </a:cubicBezTo>
                <a:cubicBezTo>
                  <a:pt x="1185491" y="1052337"/>
                  <a:pt x="1115344" y="970638"/>
                  <a:pt x="1115344" y="869857"/>
                </a:cubicBezTo>
                <a:cubicBezTo>
                  <a:pt x="1115344" y="769077"/>
                  <a:pt x="1185491" y="687378"/>
                  <a:pt x="1272022" y="687378"/>
                </a:cubicBezTo>
                <a:close/>
                <a:moveTo>
                  <a:pt x="557672" y="681897"/>
                </a:moveTo>
                <a:cubicBezTo>
                  <a:pt x="664172" y="681897"/>
                  <a:pt x="750507" y="788353"/>
                  <a:pt x="750507" y="919673"/>
                </a:cubicBezTo>
                <a:cubicBezTo>
                  <a:pt x="750507" y="1050993"/>
                  <a:pt x="664172" y="1157449"/>
                  <a:pt x="557672" y="1157449"/>
                </a:cubicBezTo>
                <a:cubicBezTo>
                  <a:pt x="451172" y="1157449"/>
                  <a:pt x="364836" y="1050993"/>
                  <a:pt x="364836" y="919673"/>
                </a:cubicBezTo>
                <a:cubicBezTo>
                  <a:pt x="364836" y="788353"/>
                  <a:pt x="451172" y="681897"/>
                  <a:pt x="557672" y="681897"/>
                </a:cubicBezTo>
                <a:close/>
                <a:moveTo>
                  <a:pt x="5237411" y="681454"/>
                </a:moveTo>
                <a:cubicBezTo>
                  <a:pt x="5313292" y="681454"/>
                  <a:pt x="5374806" y="763153"/>
                  <a:pt x="5374806" y="863933"/>
                </a:cubicBezTo>
                <a:cubicBezTo>
                  <a:pt x="5374806" y="964713"/>
                  <a:pt x="5313292" y="1046412"/>
                  <a:pt x="5237411" y="1046412"/>
                </a:cubicBezTo>
                <a:cubicBezTo>
                  <a:pt x="5161530" y="1046412"/>
                  <a:pt x="5100016" y="964713"/>
                  <a:pt x="5100016" y="863933"/>
                </a:cubicBezTo>
                <a:cubicBezTo>
                  <a:pt x="5100016" y="763153"/>
                  <a:pt x="5161530" y="681454"/>
                  <a:pt x="5237411" y="681454"/>
                </a:cubicBezTo>
                <a:close/>
                <a:moveTo>
                  <a:pt x="3900712" y="436933"/>
                </a:moveTo>
                <a:cubicBezTo>
                  <a:pt x="4007212" y="436933"/>
                  <a:pt x="4093547" y="543389"/>
                  <a:pt x="4093547" y="674709"/>
                </a:cubicBezTo>
                <a:cubicBezTo>
                  <a:pt x="4093547" y="806029"/>
                  <a:pt x="4007212" y="912485"/>
                  <a:pt x="3900712" y="912485"/>
                </a:cubicBezTo>
                <a:cubicBezTo>
                  <a:pt x="3794212" y="912485"/>
                  <a:pt x="3707877" y="806029"/>
                  <a:pt x="3707877" y="674709"/>
                </a:cubicBezTo>
                <a:cubicBezTo>
                  <a:pt x="3707877" y="543389"/>
                  <a:pt x="3794212" y="436933"/>
                  <a:pt x="3900712" y="436933"/>
                </a:cubicBezTo>
                <a:close/>
                <a:moveTo>
                  <a:pt x="3724906" y="0"/>
                </a:moveTo>
                <a:cubicBezTo>
                  <a:pt x="3932999" y="0"/>
                  <a:pt x="4126317" y="45716"/>
                  <a:pt x="4286678" y="124008"/>
                </a:cubicBezTo>
                <a:lnTo>
                  <a:pt x="4359786" y="163514"/>
                </a:lnTo>
                <a:lnTo>
                  <a:pt x="4366327" y="156317"/>
                </a:lnTo>
                <a:lnTo>
                  <a:pt x="4380788" y="171059"/>
                </a:lnTo>
                <a:cubicBezTo>
                  <a:pt x="4539335" y="317500"/>
                  <a:pt x="4779273" y="410840"/>
                  <a:pt x="5047812" y="410840"/>
                </a:cubicBezTo>
                <a:cubicBezTo>
                  <a:pt x="5338729" y="410840"/>
                  <a:pt x="5596080" y="301294"/>
                  <a:pt x="5752747" y="133365"/>
                </a:cubicBezTo>
                <a:lnTo>
                  <a:pt x="5779300" y="99580"/>
                </a:lnTo>
                <a:lnTo>
                  <a:pt x="5752483" y="147900"/>
                </a:lnTo>
                <a:cubicBezTo>
                  <a:pt x="5588072" y="386990"/>
                  <a:pt x="5246666" y="551299"/>
                  <a:pt x="4852156" y="551299"/>
                </a:cubicBezTo>
                <a:cubicBezTo>
                  <a:pt x="4644064" y="551299"/>
                  <a:pt x="4450746" y="505584"/>
                  <a:pt x="4290385" y="427292"/>
                </a:cubicBezTo>
                <a:lnTo>
                  <a:pt x="4217279" y="387785"/>
                </a:lnTo>
                <a:lnTo>
                  <a:pt x="4210736" y="394982"/>
                </a:lnTo>
                <a:lnTo>
                  <a:pt x="4196275" y="380241"/>
                </a:lnTo>
                <a:cubicBezTo>
                  <a:pt x="4037728" y="233800"/>
                  <a:pt x="3797789" y="140458"/>
                  <a:pt x="3529251" y="140458"/>
                </a:cubicBezTo>
                <a:cubicBezTo>
                  <a:pt x="3274699" y="140458"/>
                  <a:pt x="3045845" y="224330"/>
                  <a:pt x="2887656" y="357798"/>
                </a:cubicBezTo>
                <a:lnTo>
                  <a:pt x="2887274" y="358139"/>
                </a:lnTo>
                <a:lnTo>
                  <a:pt x="2885011" y="360721"/>
                </a:lnTo>
                <a:cubicBezTo>
                  <a:pt x="2872092" y="374408"/>
                  <a:pt x="2858540" y="387760"/>
                  <a:pt x="2844389" y="400753"/>
                </a:cubicBezTo>
                <a:lnTo>
                  <a:pt x="2824287" y="417974"/>
                </a:lnTo>
                <a:lnTo>
                  <a:pt x="2797763" y="451719"/>
                </a:lnTo>
                <a:lnTo>
                  <a:pt x="2809427" y="430702"/>
                </a:lnTo>
                <a:lnTo>
                  <a:pt x="2800162" y="438640"/>
                </a:lnTo>
                <a:cubicBezTo>
                  <a:pt x="2616288" y="585718"/>
                  <a:pt x="2350277" y="678142"/>
                  <a:pt x="2054394" y="678142"/>
                </a:cubicBezTo>
                <a:cubicBezTo>
                  <a:pt x="1846301" y="678142"/>
                  <a:pt x="1652983" y="632427"/>
                  <a:pt x="1492622" y="554134"/>
                </a:cubicBezTo>
                <a:lnTo>
                  <a:pt x="1419516" y="514628"/>
                </a:lnTo>
                <a:lnTo>
                  <a:pt x="1412973" y="521825"/>
                </a:lnTo>
                <a:lnTo>
                  <a:pt x="1398512" y="507083"/>
                </a:lnTo>
                <a:cubicBezTo>
                  <a:pt x="1239966" y="360643"/>
                  <a:pt x="1000027" y="267302"/>
                  <a:pt x="731488" y="267302"/>
                </a:cubicBezTo>
                <a:cubicBezTo>
                  <a:pt x="440572" y="267302"/>
                  <a:pt x="183220" y="376848"/>
                  <a:pt x="26554" y="544778"/>
                </a:cubicBezTo>
                <a:lnTo>
                  <a:pt x="0" y="578563"/>
                </a:lnTo>
                <a:lnTo>
                  <a:pt x="26817" y="530242"/>
                </a:lnTo>
                <a:cubicBezTo>
                  <a:pt x="191229" y="291153"/>
                  <a:pt x="532633" y="126843"/>
                  <a:pt x="927144" y="126843"/>
                </a:cubicBezTo>
                <a:cubicBezTo>
                  <a:pt x="1135237" y="126843"/>
                  <a:pt x="1328554" y="172558"/>
                  <a:pt x="1488915" y="250851"/>
                </a:cubicBezTo>
                <a:lnTo>
                  <a:pt x="1562022" y="290357"/>
                </a:lnTo>
                <a:lnTo>
                  <a:pt x="1568565" y="283161"/>
                </a:lnTo>
                <a:lnTo>
                  <a:pt x="1583026" y="297902"/>
                </a:lnTo>
                <a:cubicBezTo>
                  <a:pt x="1741572" y="444343"/>
                  <a:pt x="1981511" y="537684"/>
                  <a:pt x="2250049" y="537684"/>
                </a:cubicBezTo>
                <a:cubicBezTo>
                  <a:pt x="2504601" y="537684"/>
                  <a:pt x="2733456" y="453812"/>
                  <a:pt x="2891645" y="320345"/>
                </a:cubicBezTo>
                <a:lnTo>
                  <a:pt x="2892026" y="320003"/>
                </a:lnTo>
                <a:lnTo>
                  <a:pt x="2894289" y="317421"/>
                </a:lnTo>
                <a:cubicBezTo>
                  <a:pt x="2907209" y="303733"/>
                  <a:pt x="2920761" y="290383"/>
                  <a:pt x="2934912" y="277389"/>
                </a:cubicBezTo>
                <a:lnTo>
                  <a:pt x="2955014" y="260168"/>
                </a:lnTo>
                <a:lnTo>
                  <a:pt x="2981537" y="226423"/>
                </a:lnTo>
                <a:lnTo>
                  <a:pt x="2969873" y="247440"/>
                </a:lnTo>
                <a:lnTo>
                  <a:pt x="2979139" y="239502"/>
                </a:lnTo>
                <a:cubicBezTo>
                  <a:pt x="3163014" y="92424"/>
                  <a:pt x="3429024" y="0"/>
                  <a:pt x="3724906" y="0"/>
                </a:cubicBezTo>
                <a:close/>
              </a:path>
            </a:pathLst>
          </a:custGeom>
          <a:gradFill>
            <a:gsLst>
              <a:gs pos="0">
                <a:srgbClr val="92D050">
                  <a:lumMod val="70000"/>
                </a:srgbClr>
              </a:gs>
              <a:gs pos="50000">
                <a:srgbClr val="FFFF00"/>
              </a:gs>
              <a:gs pos="93000">
                <a:srgbClr val="FF6600">
                  <a:lumMod val="63000"/>
                  <a:lumOff val="37000"/>
                </a:srgbClr>
              </a:gs>
            </a:gsLst>
            <a:lin ang="5400000" scaled="0"/>
          </a:gradFill>
          <a:ln>
            <a:noFill/>
          </a:ln>
          <a:scene3d>
            <a:camera prst="orthographicFront"/>
            <a:lightRig rig="chilly" dir="t"/>
          </a:scene3d>
          <a:sp3d>
            <a:bevelT w="1778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8" name="Forma libre 11"/>
          <p:cNvSpPr/>
          <p:nvPr/>
        </p:nvSpPr>
        <p:spPr>
          <a:xfrm>
            <a:off x="-30533" y="427873"/>
            <a:ext cx="9191153" cy="972107"/>
          </a:xfrm>
          <a:custGeom>
            <a:avLst/>
            <a:gdLst>
              <a:gd name="connsiteX0" fmla="*/ 3724906 w 5779300"/>
              <a:gd name="connsiteY0" fmla="*/ 4196905 h 4875047"/>
              <a:gd name="connsiteX1" fmla="*/ 4286678 w 5779300"/>
              <a:gd name="connsiteY1" fmla="*/ 4320913 h 4875047"/>
              <a:gd name="connsiteX2" fmla="*/ 4359786 w 5779300"/>
              <a:gd name="connsiteY2" fmla="*/ 4360419 h 4875047"/>
              <a:gd name="connsiteX3" fmla="*/ 4366327 w 5779300"/>
              <a:gd name="connsiteY3" fmla="*/ 4353223 h 4875047"/>
              <a:gd name="connsiteX4" fmla="*/ 4380788 w 5779300"/>
              <a:gd name="connsiteY4" fmla="*/ 4367964 h 4875047"/>
              <a:gd name="connsiteX5" fmla="*/ 5047812 w 5779300"/>
              <a:gd name="connsiteY5" fmla="*/ 4607746 h 4875047"/>
              <a:gd name="connsiteX6" fmla="*/ 5752747 w 5779300"/>
              <a:gd name="connsiteY6" fmla="*/ 4330270 h 4875047"/>
              <a:gd name="connsiteX7" fmla="*/ 5779300 w 5779300"/>
              <a:gd name="connsiteY7" fmla="*/ 4296485 h 4875047"/>
              <a:gd name="connsiteX8" fmla="*/ 5752483 w 5779300"/>
              <a:gd name="connsiteY8" fmla="*/ 4344805 h 4875047"/>
              <a:gd name="connsiteX9" fmla="*/ 4852156 w 5779300"/>
              <a:gd name="connsiteY9" fmla="*/ 4748204 h 4875047"/>
              <a:gd name="connsiteX10" fmla="*/ 4290385 w 5779300"/>
              <a:gd name="connsiteY10" fmla="*/ 4624196 h 4875047"/>
              <a:gd name="connsiteX11" fmla="*/ 4217279 w 5779300"/>
              <a:gd name="connsiteY11" fmla="*/ 4584691 h 4875047"/>
              <a:gd name="connsiteX12" fmla="*/ 4210736 w 5779300"/>
              <a:gd name="connsiteY12" fmla="*/ 4591887 h 4875047"/>
              <a:gd name="connsiteX13" fmla="*/ 4196275 w 5779300"/>
              <a:gd name="connsiteY13" fmla="*/ 4577146 h 4875047"/>
              <a:gd name="connsiteX14" fmla="*/ 3529251 w 5779300"/>
              <a:gd name="connsiteY14" fmla="*/ 4337363 h 4875047"/>
              <a:gd name="connsiteX15" fmla="*/ 2887657 w 5779300"/>
              <a:gd name="connsiteY15" fmla="*/ 4554703 h 4875047"/>
              <a:gd name="connsiteX16" fmla="*/ 2887274 w 5779300"/>
              <a:gd name="connsiteY16" fmla="*/ 4555044 h 4875047"/>
              <a:gd name="connsiteX17" fmla="*/ 2885011 w 5779300"/>
              <a:gd name="connsiteY17" fmla="*/ 4557626 h 4875047"/>
              <a:gd name="connsiteX18" fmla="*/ 2844389 w 5779300"/>
              <a:gd name="connsiteY18" fmla="*/ 4597658 h 4875047"/>
              <a:gd name="connsiteX19" fmla="*/ 2824287 w 5779300"/>
              <a:gd name="connsiteY19" fmla="*/ 4614879 h 4875047"/>
              <a:gd name="connsiteX20" fmla="*/ 2797763 w 5779300"/>
              <a:gd name="connsiteY20" fmla="*/ 4648624 h 4875047"/>
              <a:gd name="connsiteX21" fmla="*/ 2809427 w 5779300"/>
              <a:gd name="connsiteY21" fmla="*/ 4627607 h 4875047"/>
              <a:gd name="connsiteX22" fmla="*/ 2800162 w 5779300"/>
              <a:gd name="connsiteY22" fmla="*/ 4635545 h 4875047"/>
              <a:gd name="connsiteX23" fmla="*/ 2054395 w 5779300"/>
              <a:gd name="connsiteY23" fmla="*/ 4875047 h 4875047"/>
              <a:gd name="connsiteX24" fmla="*/ 1492623 w 5779300"/>
              <a:gd name="connsiteY24" fmla="*/ 4751040 h 4875047"/>
              <a:gd name="connsiteX25" fmla="*/ 1419516 w 5779300"/>
              <a:gd name="connsiteY25" fmla="*/ 4711533 h 4875047"/>
              <a:gd name="connsiteX26" fmla="*/ 1412973 w 5779300"/>
              <a:gd name="connsiteY26" fmla="*/ 4718730 h 4875047"/>
              <a:gd name="connsiteX27" fmla="*/ 1398512 w 5779300"/>
              <a:gd name="connsiteY27" fmla="*/ 4703989 h 4875047"/>
              <a:gd name="connsiteX28" fmla="*/ 731489 w 5779300"/>
              <a:gd name="connsiteY28" fmla="*/ 4464207 h 4875047"/>
              <a:gd name="connsiteX29" fmla="*/ 26554 w 5779300"/>
              <a:gd name="connsiteY29" fmla="*/ 4741683 h 4875047"/>
              <a:gd name="connsiteX30" fmla="*/ 0 w 5779300"/>
              <a:gd name="connsiteY30" fmla="*/ 4775468 h 4875047"/>
              <a:gd name="connsiteX31" fmla="*/ 26818 w 5779300"/>
              <a:gd name="connsiteY31" fmla="*/ 4727148 h 4875047"/>
              <a:gd name="connsiteX32" fmla="*/ 927144 w 5779300"/>
              <a:gd name="connsiteY32" fmla="*/ 4323749 h 4875047"/>
              <a:gd name="connsiteX33" fmla="*/ 1488916 w 5779300"/>
              <a:gd name="connsiteY33" fmla="*/ 4447756 h 4875047"/>
              <a:gd name="connsiteX34" fmla="*/ 1562023 w 5779300"/>
              <a:gd name="connsiteY34" fmla="*/ 4487263 h 4875047"/>
              <a:gd name="connsiteX35" fmla="*/ 1568565 w 5779300"/>
              <a:gd name="connsiteY35" fmla="*/ 4480066 h 4875047"/>
              <a:gd name="connsiteX36" fmla="*/ 1583026 w 5779300"/>
              <a:gd name="connsiteY36" fmla="*/ 4494807 h 4875047"/>
              <a:gd name="connsiteX37" fmla="*/ 2250049 w 5779300"/>
              <a:gd name="connsiteY37" fmla="*/ 4734589 h 4875047"/>
              <a:gd name="connsiteX38" fmla="*/ 2891645 w 5779300"/>
              <a:gd name="connsiteY38" fmla="*/ 4517250 h 4875047"/>
              <a:gd name="connsiteX39" fmla="*/ 2892026 w 5779300"/>
              <a:gd name="connsiteY39" fmla="*/ 4516908 h 4875047"/>
              <a:gd name="connsiteX40" fmla="*/ 2894289 w 5779300"/>
              <a:gd name="connsiteY40" fmla="*/ 4514326 h 4875047"/>
              <a:gd name="connsiteX41" fmla="*/ 2934912 w 5779300"/>
              <a:gd name="connsiteY41" fmla="*/ 4474294 h 4875047"/>
              <a:gd name="connsiteX42" fmla="*/ 2955014 w 5779300"/>
              <a:gd name="connsiteY42" fmla="*/ 4457073 h 4875047"/>
              <a:gd name="connsiteX43" fmla="*/ 2981537 w 5779300"/>
              <a:gd name="connsiteY43" fmla="*/ 4423328 h 4875047"/>
              <a:gd name="connsiteX44" fmla="*/ 2969873 w 5779300"/>
              <a:gd name="connsiteY44" fmla="*/ 4444345 h 4875047"/>
              <a:gd name="connsiteX45" fmla="*/ 2979139 w 5779300"/>
              <a:gd name="connsiteY45" fmla="*/ 4436408 h 4875047"/>
              <a:gd name="connsiteX46" fmla="*/ 3724906 w 5779300"/>
              <a:gd name="connsiteY46" fmla="*/ 4196905 h 4875047"/>
              <a:gd name="connsiteX47" fmla="*/ 2313044 w 5779300"/>
              <a:gd name="connsiteY47" fmla="*/ 3980477 h 4875047"/>
              <a:gd name="connsiteX48" fmla="*/ 2505879 w 5779300"/>
              <a:gd name="connsiteY48" fmla="*/ 4218253 h 4875047"/>
              <a:gd name="connsiteX49" fmla="*/ 2313044 w 5779300"/>
              <a:gd name="connsiteY49" fmla="*/ 4456029 h 4875047"/>
              <a:gd name="connsiteX50" fmla="*/ 2120209 w 5779300"/>
              <a:gd name="connsiteY50" fmla="*/ 4218253 h 4875047"/>
              <a:gd name="connsiteX51" fmla="*/ 2313044 w 5779300"/>
              <a:gd name="connsiteY51" fmla="*/ 3980477 h 4875047"/>
              <a:gd name="connsiteX52" fmla="*/ 1725007 w 5779300"/>
              <a:gd name="connsiteY52" fmla="*/ 3950835 h 4875047"/>
              <a:gd name="connsiteX53" fmla="*/ 1862402 w 5779300"/>
              <a:gd name="connsiteY53" fmla="*/ 4133314 h 4875047"/>
              <a:gd name="connsiteX54" fmla="*/ 1725007 w 5779300"/>
              <a:gd name="connsiteY54" fmla="*/ 4315793 h 4875047"/>
              <a:gd name="connsiteX55" fmla="*/ 1587612 w 5779300"/>
              <a:gd name="connsiteY55" fmla="*/ 4133314 h 4875047"/>
              <a:gd name="connsiteX56" fmla="*/ 1725007 w 5779300"/>
              <a:gd name="connsiteY56" fmla="*/ 3950835 h 4875047"/>
              <a:gd name="connsiteX57" fmla="*/ 4695521 w 5779300"/>
              <a:gd name="connsiteY57" fmla="*/ 3752385 h 4875047"/>
              <a:gd name="connsiteX58" fmla="*/ 4888356 w 5779300"/>
              <a:gd name="connsiteY58" fmla="*/ 3990161 h 4875047"/>
              <a:gd name="connsiteX59" fmla="*/ 4695521 w 5779300"/>
              <a:gd name="connsiteY59" fmla="*/ 4227937 h 4875047"/>
              <a:gd name="connsiteX60" fmla="*/ 4502686 w 5779300"/>
              <a:gd name="connsiteY60" fmla="*/ 3990161 h 4875047"/>
              <a:gd name="connsiteX61" fmla="*/ 4695521 w 5779300"/>
              <a:gd name="connsiteY61" fmla="*/ 3752385 h 4875047"/>
              <a:gd name="connsiteX62" fmla="*/ 3335352 w 5779300"/>
              <a:gd name="connsiteY62" fmla="*/ 3616182 h 4875047"/>
              <a:gd name="connsiteX63" fmla="*/ 3472748 w 5779300"/>
              <a:gd name="connsiteY63" fmla="*/ 3798661 h 4875047"/>
              <a:gd name="connsiteX64" fmla="*/ 3335352 w 5779300"/>
              <a:gd name="connsiteY64" fmla="*/ 3981141 h 4875047"/>
              <a:gd name="connsiteX65" fmla="*/ 3197957 w 5779300"/>
              <a:gd name="connsiteY65" fmla="*/ 3798661 h 4875047"/>
              <a:gd name="connsiteX66" fmla="*/ 3335352 w 5779300"/>
              <a:gd name="connsiteY66" fmla="*/ 3616182 h 4875047"/>
              <a:gd name="connsiteX67" fmla="*/ 2752256 w 5779300"/>
              <a:gd name="connsiteY67" fmla="*/ 3594170 h 4875047"/>
              <a:gd name="connsiteX68" fmla="*/ 2889650 w 5779300"/>
              <a:gd name="connsiteY68" fmla="*/ 3776650 h 4875047"/>
              <a:gd name="connsiteX69" fmla="*/ 2752256 w 5779300"/>
              <a:gd name="connsiteY69" fmla="*/ 3959129 h 4875047"/>
              <a:gd name="connsiteX70" fmla="*/ 2614861 w 5779300"/>
              <a:gd name="connsiteY70" fmla="*/ 3776650 h 4875047"/>
              <a:gd name="connsiteX71" fmla="*/ 2752256 w 5779300"/>
              <a:gd name="connsiteY71" fmla="*/ 3594170 h 4875047"/>
              <a:gd name="connsiteX72" fmla="*/ 1272022 w 5779300"/>
              <a:gd name="connsiteY72" fmla="*/ 3510406 h 4875047"/>
              <a:gd name="connsiteX73" fmla="*/ 1428700 w 5779300"/>
              <a:gd name="connsiteY73" fmla="*/ 3692885 h 4875047"/>
              <a:gd name="connsiteX74" fmla="*/ 1272022 w 5779300"/>
              <a:gd name="connsiteY74" fmla="*/ 3875365 h 4875047"/>
              <a:gd name="connsiteX75" fmla="*/ 1115344 w 5779300"/>
              <a:gd name="connsiteY75" fmla="*/ 3692885 h 4875047"/>
              <a:gd name="connsiteX76" fmla="*/ 1272022 w 5779300"/>
              <a:gd name="connsiteY76" fmla="*/ 3510406 h 4875047"/>
              <a:gd name="connsiteX77" fmla="*/ 557672 w 5779300"/>
              <a:gd name="connsiteY77" fmla="*/ 3504925 h 4875047"/>
              <a:gd name="connsiteX78" fmla="*/ 750507 w 5779300"/>
              <a:gd name="connsiteY78" fmla="*/ 3742701 h 4875047"/>
              <a:gd name="connsiteX79" fmla="*/ 557672 w 5779300"/>
              <a:gd name="connsiteY79" fmla="*/ 3980477 h 4875047"/>
              <a:gd name="connsiteX80" fmla="*/ 364836 w 5779300"/>
              <a:gd name="connsiteY80" fmla="*/ 3742701 h 4875047"/>
              <a:gd name="connsiteX81" fmla="*/ 557672 w 5779300"/>
              <a:gd name="connsiteY81" fmla="*/ 3504925 h 4875047"/>
              <a:gd name="connsiteX82" fmla="*/ 5237411 w 5779300"/>
              <a:gd name="connsiteY82" fmla="*/ 3504482 h 4875047"/>
              <a:gd name="connsiteX83" fmla="*/ 5374806 w 5779300"/>
              <a:gd name="connsiteY83" fmla="*/ 3686961 h 4875047"/>
              <a:gd name="connsiteX84" fmla="*/ 5237411 w 5779300"/>
              <a:gd name="connsiteY84" fmla="*/ 3869440 h 4875047"/>
              <a:gd name="connsiteX85" fmla="*/ 5100016 w 5779300"/>
              <a:gd name="connsiteY85" fmla="*/ 3686961 h 4875047"/>
              <a:gd name="connsiteX86" fmla="*/ 5237411 w 5779300"/>
              <a:gd name="connsiteY86" fmla="*/ 3504482 h 4875047"/>
              <a:gd name="connsiteX87" fmla="*/ 3900712 w 5779300"/>
              <a:gd name="connsiteY87" fmla="*/ 3259961 h 4875047"/>
              <a:gd name="connsiteX88" fmla="*/ 4093547 w 5779300"/>
              <a:gd name="connsiteY88" fmla="*/ 3497737 h 4875047"/>
              <a:gd name="connsiteX89" fmla="*/ 3900712 w 5779300"/>
              <a:gd name="connsiteY89" fmla="*/ 3735513 h 4875047"/>
              <a:gd name="connsiteX90" fmla="*/ 3707877 w 5779300"/>
              <a:gd name="connsiteY90" fmla="*/ 3497737 h 4875047"/>
              <a:gd name="connsiteX91" fmla="*/ 3900712 w 5779300"/>
              <a:gd name="connsiteY91" fmla="*/ 3259961 h 4875047"/>
              <a:gd name="connsiteX92" fmla="*/ 3724906 w 5779300"/>
              <a:gd name="connsiteY92" fmla="*/ 2823028 h 4875047"/>
              <a:gd name="connsiteX93" fmla="*/ 4286678 w 5779300"/>
              <a:gd name="connsiteY93" fmla="*/ 2947036 h 4875047"/>
              <a:gd name="connsiteX94" fmla="*/ 4359786 w 5779300"/>
              <a:gd name="connsiteY94" fmla="*/ 2986542 h 4875047"/>
              <a:gd name="connsiteX95" fmla="*/ 4366327 w 5779300"/>
              <a:gd name="connsiteY95" fmla="*/ 2979345 h 4875047"/>
              <a:gd name="connsiteX96" fmla="*/ 4380788 w 5779300"/>
              <a:gd name="connsiteY96" fmla="*/ 2994087 h 4875047"/>
              <a:gd name="connsiteX97" fmla="*/ 5047812 w 5779300"/>
              <a:gd name="connsiteY97" fmla="*/ 3233868 h 4875047"/>
              <a:gd name="connsiteX98" fmla="*/ 5752747 w 5779300"/>
              <a:gd name="connsiteY98" fmla="*/ 2956393 h 4875047"/>
              <a:gd name="connsiteX99" fmla="*/ 5779300 w 5779300"/>
              <a:gd name="connsiteY99" fmla="*/ 2922608 h 4875047"/>
              <a:gd name="connsiteX100" fmla="*/ 5752483 w 5779300"/>
              <a:gd name="connsiteY100" fmla="*/ 2970928 h 4875047"/>
              <a:gd name="connsiteX101" fmla="*/ 4852156 w 5779300"/>
              <a:gd name="connsiteY101" fmla="*/ 3374327 h 4875047"/>
              <a:gd name="connsiteX102" fmla="*/ 4290385 w 5779300"/>
              <a:gd name="connsiteY102" fmla="*/ 3250320 h 4875047"/>
              <a:gd name="connsiteX103" fmla="*/ 4217279 w 5779300"/>
              <a:gd name="connsiteY103" fmla="*/ 3210813 h 4875047"/>
              <a:gd name="connsiteX104" fmla="*/ 4210736 w 5779300"/>
              <a:gd name="connsiteY104" fmla="*/ 3218010 h 4875047"/>
              <a:gd name="connsiteX105" fmla="*/ 4196275 w 5779300"/>
              <a:gd name="connsiteY105" fmla="*/ 3203269 h 4875047"/>
              <a:gd name="connsiteX106" fmla="*/ 3529251 w 5779300"/>
              <a:gd name="connsiteY106" fmla="*/ 2963486 h 4875047"/>
              <a:gd name="connsiteX107" fmla="*/ 2887656 w 5779300"/>
              <a:gd name="connsiteY107" fmla="*/ 3180826 h 4875047"/>
              <a:gd name="connsiteX108" fmla="*/ 2887274 w 5779300"/>
              <a:gd name="connsiteY108" fmla="*/ 3181167 h 4875047"/>
              <a:gd name="connsiteX109" fmla="*/ 2885011 w 5779300"/>
              <a:gd name="connsiteY109" fmla="*/ 3183749 h 4875047"/>
              <a:gd name="connsiteX110" fmla="*/ 2844389 w 5779300"/>
              <a:gd name="connsiteY110" fmla="*/ 3223781 h 4875047"/>
              <a:gd name="connsiteX111" fmla="*/ 2824287 w 5779300"/>
              <a:gd name="connsiteY111" fmla="*/ 3241002 h 4875047"/>
              <a:gd name="connsiteX112" fmla="*/ 2797763 w 5779300"/>
              <a:gd name="connsiteY112" fmla="*/ 3274747 h 4875047"/>
              <a:gd name="connsiteX113" fmla="*/ 2809427 w 5779300"/>
              <a:gd name="connsiteY113" fmla="*/ 3253730 h 4875047"/>
              <a:gd name="connsiteX114" fmla="*/ 2800162 w 5779300"/>
              <a:gd name="connsiteY114" fmla="*/ 3261668 h 4875047"/>
              <a:gd name="connsiteX115" fmla="*/ 2054394 w 5779300"/>
              <a:gd name="connsiteY115" fmla="*/ 3501170 h 4875047"/>
              <a:gd name="connsiteX116" fmla="*/ 1492622 w 5779300"/>
              <a:gd name="connsiteY116" fmla="*/ 3377162 h 4875047"/>
              <a:gd name="connsiteX117" fmla="*/ 1419516 w 5779300"/>
              <a:gd name="connsiteY117" fmla="*/ 3337656 h 4875047"/>
              <a:gd name="connsiteX118" fmla="*/ 1412973 w 5779300"/>
              <a:gd name="connsiteY118" fmla="*/ 3344853 h 4875047"/>
              <a:gd name="connsiteX119" fmla="*/ 1398512 w 5779300"/>
              <a:gd name="connsiteY119" fmla="*/ 3330111 h 4875047"/>
              <a:gd name="connsiteX120" fmla="*/ 731488 w 5779300"/>
              <a:gd name="connsiteY120" fmla="*/ 3090330 h 4875047"/>
              <a:gd name="connsiteX121" fmla="*/ 26554 w 5779300"/>
              <a:gd name="connsiteY121" fmla="*/ 3367806 h 4875047"/>
              <a:gd name="connsiteX122" fmla="*/ 0 w 5779300"/>
              <a:gd name="connsiteY122" fmla="*/ 3401591 h 4875047"/>
              <a:gd name="connsiteX123" fmla="*/ 26817 w 5779300"/>
              <a:gd name="connsiteY123" fmla="*/ 3353271 h 4875047"/>
              <a:gd name="connsiteX124" fmla="*/ 927144 w 5779300"/>
              <a:gd name="connsiteY124" fmla="*/ 2949871 h 4875047"/>
              <a:gd name="connsiteX125" fmla="*/ 1488915 w 5779300"/>
              <a:gd name="connsiteY125" fmla="*/ 3073879 h 4875047"/>
              <a:gd name="connsiteX126" fmla="*/ 1562022 w 5779300"/>
              <a:gd name="connsiteY126" fmla="*/ 3113385 h 4875047"/>
              <a:gd name="connsiteX127" fmla="*/ 1568565 w 5779300"/>
              <a:gd name="connsiteY127" fmla="*/ 3106189 h 4875047"/>
              <a:gd name="connsiteX128" fmla="*/ 1583026 w 5779300"/>
              <a:gd name="connsiteY128" fmla="*/ 3120930 h 4875047"/>
              <a:gd name="connsiteX129" fmla="*/ 2250049 w 5779300"/>
              <a:gd name="connsiteY129" fmla="*/ 3360712 h 4875047"/>
              <a:gd name="connsiteX130" fmla="*/ 2891645 w 5779300"/>
              <a:gd name="connsiteY130" fmla="*/ 3143373 h 4875047"/>
              <a:gd name="connsiteX131" fmla="*/ 2892026 w 5779300"/>
              <a:gd name="connsiteY131" fmla="*/ 3143031 h 4875047"/>
              <a:gd name="connsiteX132" fmla="*/ 2894289 w 5779300"/>
              <a:gd name="connsiteY132" fmla="*/ 3140449 h 4875047"/>
              <a:gd name="connsiteX133" fmla="*/ 2934912 w 5779300"/>
              <a:gd name="connsiteY133" fmla="*/ 3100417 h 4875047"/>
              <a:gd name="connsiteX134" fmla="*/ 2955014 w 5779300"/>
              <a:gd name="connsiteY134" fmla="*/ 3083196 h 4875047"/>
              <a:gd name="connsiteX135" fmla="*/ 2981537 w 5779300"/>
              <a:gd name="connsiteY135" fmla="*/ 3049451 h 4875047"/>
              <a:gd name="connsiteX136" fmla="*/ 2969873 w 5779300"/>
              <a:gd name="connsiteY136" fmla="*/ 3070468 h 4875047"/>
              <a:gd name="connsiteX137" fmla="*/ 2979139 w 5779300"/>
              <a:gd name="connsiteY137" fmla="*/ 3062530 h 4875047"/>
              <a:gd name="connsiteX138" fmla="*/ 3724906 w 5779300"/>
              <a:gd name="connsiteY138" fmla="*/ 2823028 h 4875047"/>
              <a:gd name="connsiteX139" fmla="*/ 3724906 w 5779300"/>
              <a:gd name="connsiteY139" fmla="*/ 1373877 h 4875047"/>
              <a:gd name="connsiteX140" fmla="*/ 4286678 w 5779300"/>
              <a:gd name="connsiteY140" fmla="*/ 1497885 h 4875047"/>
              <a:gd name="connsiteX141" fmla="*/ 4359786 w 5779300"/>
              <a:gd name="connsiteY141" fmla="*/ 1537391 h 4875047"/>
              <a:gd name="connsiteX142" fmla="*/ 4366327 w 5779300"/>
              <a:gd name="connsiteY142" fmla="*/ 1530195 h 4875047"/>
              <a:gd name="connsiteX143" fmla="*/ 4380788 w 5779300"/>
              <a:gd name="connsiteY143" fmla="*/ 1544936 h 4875047"/>
              <a:gd name="connsiteX144" fmla="*/ 5047812 w 5779300"/>
              <a:gd name="connsiteY144" fmla="*/ 1784718 h 4875047"/>
              <a:gd name="connsiteX145" fmla="*/ 5752747 w 5779300"/>
              <a:gd name="connsiteY145" fmla="*/ 1507242 h 4875047"/>
              <a:gd name="connsiteX146" fmla="*/ 5779300 w 5779300"/>
              <a:gd name="connsiteY146" fmla="*/ 1473457 h 4875047"/>
              <a:gd name="connsiteX147" fmla="*/ 5752483 w 5779300"/>
              <a:gd name="connsiteY147" fmla="*/ 1521777 h 4875047"/>
              <a:gd name="connsiteX148" fmla="*/ 4852156 w 5779300"/>
              <a:gd name="connsiteY148" fmla="*/ 1925176 h 4875047"/>
              <a:gd name="connsiteX149" fmla="*/ 4290385 w 5779300"/>
              <a:gd name="connsiteY149" fmla="*/ 1801168 h 4875047"/>
              <a:gd name="connsiteX150" fmla="*/ 4217279 w 5779300"/>
              <a:gd name="connsiteY150" fmla="*/ 1761663 h 4875047"/>
              <a:gd name="connsiteX151" fmla="*/ 4210736 w 5779300"/>
              <a:gd name="connsiteY151" fmla="*/ 1768859 h 4875047"/>
              <a:gd name="connsiteX152" fmla="*/ 4196275 w 5779300"/>
              <a:gd name="connsiteY152" fmla="*/ 1754118 h 4875047"/>
              <a:gd name="connsiteX153" fmla="*/ 3529251 w 5779300"/>
              <a:gd name="connsiteY153" fmla="*/ 1514335 h 4875047"/>
              <a:gd name="connsiteX154" fmla="*/ 2887657 w 5779300"/>
              <a:gd name="connsiteY154" fmla="*/ 1731675 h 4875047"/>
              <a:gd name="connsiteX155" fmla="*/ 2887274 w 5779300"/>
              <a:gd name="connsiteY155" fmla="*/ 1732016 h 4875047"/>
              <a:gd name="connsiteX156" fmla="*/ 2885011 w 5779300"/>
              <a:gd name="connsiteY156" fmla="*/ 1734598 h 4875047"/>
              <a:gd name="connsiteX157" fmla="*/ 2844389 w 5779300"/>
              <a:gd name="connsiteY157" fmla="*/ 1774630 h 4875047"/>
              <a:gd name="connsiteX158" fmla="*/ 2824287 w 5779300"/>
              <a:gd name="connsiteY158" fmla="*/ 1791851 h 4875047"/>
              <a:gd name="connsiteX159" fmla="*/ 2797763 w 5779300"/>
              <a:gd name="connsiteY159" fmla="*/ 1825596 h 4875047"/>
              <a:gd name="connsiteX160" fmla="*/ 2809427 w 5779300"/>
              <a:gd name="connsiteY160" fmla="*/ 1804579 h 4875047"/>
              <a:gd name="connsiteX161" fmla="*/ 2800162 w 5779300"/>
              <a:gd name="connsiteY161" fmla="*/ 1812517 h 4875047"/>
              <a:gd name="connsiteX162" fmla="*/ 2054395 w 5779300"/>
              <a:gd name="connsiteY162" fmla="*/ 2052019 h 4875047"/>
              <a:gd name="connsiteX163" fmla="*/ 1492623 w 5779300"/>
              <a:gd name="connsiteY163" fmla="*/ 1928012 h 4875047"/>
              <a:gd name="connsiteX164" fmla="*/ 1419516 w 5779300"/>
              <a:gd name="connsiteY164" fmla="*/ 1888505 h 4875047"/>
              <a:gd name="connsiteX165" fmla="*/ 1412973 w 5779300"/>
              <a:gd name="connsiteY165" fmla="*/ 1895702 h 4875047"/>
              <a:gd name="connsiteX166" fmla="*/ 1398512 w 5779300"/>
              <a:gd name="connsiteY166" fmla="*/ 1880961 h 4875047"/>
              <a:gd name="connsiteX167" fmla="*/ 731489 w 5779300"/>
              <a:gd name="connsiteY167" fmla="*/ 1641179 h 4875047"/>
              <a:gd name="connsiteX168" fmla="*/ 26554 w 5779300"/>
              <a:gd name="connsiteY168" fmla="*/ 1918655 h 4875047"/>
              <a:gd name="connsiteX169" fmla="*/ 0 w 5779300"/>
              <a:gd name="connsiteY169" fmla="*/ 1952440 h 4875047"/>
              <a:gd name="connsiteX170" fmla="*/ 26818 w 5779300"/>
              <a:gd name="connsiteY170" fmla="*/ 1904120 h 4875047"/>
              <a:gd name="connsiteX171" fmla="*/ 927144 w 5779300"/>
              <a:gd name="connsiteY171" fmla="*/ 1500721 h 4875047"/>
              <a:gd name="connsiteX172" fmla="*/ 1488916 w 5779300"/>
              <a:gd name="connsiteY172" fmla="*/ 1624728 h 4875047"/>
              <a:gd name="connsiteX173" fmla="*/ 1562023 w 5779300"/>
              <a:gd name="connsiteY173" fmla="*/ 1664235 h 4875047"/>
              <a:gd name="connsiteX174" fmla="*/ 1568565 w 5779300"/>
              <a:gd name="connsiteY174" fmla="*/ 1657038 h 4875047"/>
              <a:gd name="connsiteX175" fmla="*/ 1583026 w 5779300"/>
              <a:gd name="connsiteY175" fmla="*/ 1671779 h 4875047"/>
              <a:gd name="connsiteX176" fmla="*/ 2250049 w 5779300"/>
              <a:gd name="connsiteY176" fmla="*/ 1911561 h 4875047"/>
              <a:gd name="connsiteX177" fmla="*/ 2891645 w 5779300"/>
              <a:gd name="connsiteY177" fmla="*/ 1694222 h 4875047"/>
              <a:gd name="connsiteX178" fmla="*/ 2892026 w 5779300"/>
              <a:gd name="connsiteY178" fmla="*/ 1693880 h 4875047"/>
              <a:gd name="connsiteX179" fmla="*/ 2894289 w 5779300"/>
              <a:gd name="connsiteY179" fmla="*/ 1691298 h 4875047"/>
              <a:gd name="connsiteX180" fmla="*/ 2934912 w 5779300"/>
              <a:gd name="connsiteY180" fmla="*/ 1651266 h 4875047"/>
              <a:gd name="connsiteX181" fmla="*/ 2955014 w 5779300"/>
              <a:gd name="connsiteY181" fmla="*/ 1634045 h 4875047"/>
              <a:gd name="connsiteX182" fmla="*/ 2981537 w 5779300"/>
              <a:gd name="connsiteY182" fmla="*/ 1600300 h 4875047"/>
              <a:gd name="connsiteX183" fmla="*/ 2969873 w 5779300"/>
              <a:gd name="connsiteY183" fmla="*/ 1621317 h 4875047"/>
              <a:gd name="connsiteX184" fmla="*/ 2979139 w 5779300"/>
              <a:gd name="connsiteY184" fmla="*/ 1613380 h 4875047"/>
              <a:gd name="connsiteX185" fmla="*/ 3724906 w 5779300"/>
              <a:gd name="connsiteY185" fmla="*/ 1373877 h 4875047"/>
              <a:gd name="connsiteX186" fmla="*/ 2313044 w 5779300"/>
              <a:gd name="connsiteY186" fmla="*/ 1157449 h 4875047"/>
              <a:gd name="connsiteX187" fmla="*/ 2505879 w 5779300"/>
              <a:gd name="connsiteY187" fmla="*/ 1395225 h 4875047"/>
              <a:gd name="connsiteX188" fmla="*/ 2313044 w 5779300"/>
              <a:gd name="connsiteY188" fmla="*/ 1633001 h 4875047"/>
              <a:gd name="connsiteX189" fmla="*/ 2120209 w 5779300"/>
              <a:gd name="connsiteY189" fmla="*/ 1395225 h 4875047"/>
              <a:gd name="connsiteX190" fmla="*/ 2313044 w 5779300"/>
              <a:gd name="connsiteY190" fmla="*/ 1157449 h 4875047"/>
              <a:gd name="connsiteX191" fmla="*/ 1725007 w 5779300"/>
              <a:gd name="connsiteY191" fmla="*/ 1127807 h 4875047"/>
              <a:gd name="connsiteX192" fmla="*/ 1862402 w 5779300"/>
              <a:gd name="connsiteY192" fmla="*/ 1310286 h 4875047"/>
              <a:gd name="connsiteX193" fmla="*/ 1725007 w 5779300"/>
              <a:gd name="connsiteY193" fmla="*/ 1492765 h 4875047"/>
              <a:gd name="connsiteX194" fmla="*/ 1587612 w 5779300"/>
              <a:gd name="connsiteY194" fmla="*/ 1310286 h 4875047"/>
              <a:gd name="connsiteX195" fmla="*/ 1725007 w 5779300"/>
              <a:gd name="connsiteY195" fmla="*/ 1127807 h 4875047"/>
              <a:gd name="connsiteX196" fmla="*/ 4695521 w 5779300"/>
              <a:gd name="connsiteY196" fmla="*/ 929357 h 4875047"/>
              <a:gd name="connsiteX197" fmla="*/ 4888356 w 5779300"/>
              <a:gd name="connsiteY197" fmla="*/ 1167133 h 4875047"/>
              <a:gd name="connsiteX198" fmla="*/ 4695521 w 5779300"/>
              <a:gd name="connsiteY198" fmla="*/ 1404909 h 4875047"/>
              <a:gd name="connsiteX199" fmla="*/ 4502686 w 5779300"/>
              <a:gd name="connsiteY199" fmla="*/ 1167133 h 4875047"/>
              <a:gd name="connsiteX200" fmla="*/ 4695521 w 5779300"/>
              <a:gd name="connsiteY200" fmla="*/ 929357 h 4875047"/>
              <a:gd name="connsiteX201" fmla="*/ 3335352 w 5779300"/>
              <a:gd name="connsiteY201" fmla="*/ 793154 h 4875047"/>
              <a:gd name="connsiteX202" fmla="*/ 3472748 w 5779300"/>
              <a:gd name="connsiteY202" fmla="*/ 975633 h 4875047"/>
              <a:gd name="connsiteX203" fmla="*/ 3335352 w 5779300"/>
              <a:gd name="connsiteY203" fmla="*/ 1158113 h 4875047"/>
              <a:gd name="connsiteX204" fmla="*/ 3197957 w 5779300"/>
              <a:gd name="connsiteY204" fmla="*/ 975633 h 4875047"/>
              <a:gd name="connsiteX205" fmla="*/ 3335352 w 5779300"/>
              <a:gd name="connsiteY205" fmla="*/ 793154 h 4875047"/>
              <a:gd name="connsiteX206" fmla="*/ 2752256 w 5779300"/>
              <a:gd name="connsiteY206" fmla="*/ 771142 h 4875047"/>
              <a:gd name="connsiteX207" fmla="*/ 2889650 w 5779300"/>
              <a:gd name="connsiteY207" fmla="*/ 953622 h 4875047"/>
              <a:gd name="connsiteX208" fmla="*/ 2752256 w 5779300"/>
              <a:gd name="connsiteY208" fmla="*/ 1136101 h 4875047"/>
              <a:gd name="connsiteX209" fmla="*/ 2614861 w 5779300"/>
              <a:gd name="connsiteY209" fmla="*/ 953622 h 4875047"/>
              <a:gd name="connsiteX210" fmla="*/ 2752256 w 5779300"/>
              <a:gd name="connsiteY210" fmla="*/ 771142 h 4875047"/>
              <a:gd name="connsiteX211" fmla="*/ 1272022 w 5779300"/>
              <a:gd name="connsiteY211" fmla="*/ 687378 h 4875047"/>
              <a:gd name="connsiteX212" fmla="*/ 1428700 w 5779300"/>
              <a:gd name="connsiteY212" fmla="*/ 869857 h 4875047"/>
              <a:gd name="connsiteX213" fmla="*/ 1272022 w 5779300"/>
              <a:gd name="connsiteY213" fmla="*/ 1052337 h 4875047"/>
              <a:gd name="connsiteX214" fmla="*/ 1115344 w 5779300"/>
              <a:gd name="connsiteY214" fmla="*/ 869857 h 4875047"/>
              <a:gd name="connsiteX215" fmla="*/ 1272022 w 5779300"/>
              <a:gd name="connsiteY215" fmla="*/ 687378 h 4875047"/>
              <a:gd name="connsiteX216" fmla="*/ 557672 w 5779300"/>
              <a:gd name="connsiteY216" fmla="*/ 681897 h 4875047"/>
              <a:gd name="connsiteX217" fmla="*/ 750507 w 5779300"/>
              <a:gd name="connsiteY217" fmla="*/ 919673 h 4875047"/>
              <a:gd name="connsiteX218" fmla="*/ 557672 w 5779300"/>
              <a:gd name="connsiteY218" fmla="*/ 1157449 h 4875047"/>
              <a:gd name="connsiteX219" fmla="*/ 364836 w 5779300"/>
              <a:gd name="connsiteY219" fmla="*/ 919673 h 4875047"/>
              <a:gd name="connsiteX220" fmla="*/ 557672 w 5779300"/>
              <a:gd name="connsiteY220" fmla="*/ 681897 h 4875047"/>
              <a:gd name="connsiteX221" fmla="*/ 5237411 w 5779300"/>
              <a:gd name="connsiteY221" fmla="*/ 681454 h 4875047"/>
              <a:gd name="connsiteX222" fmla="*/ 5374806 w 5779300"/>
              <a:gd name="connsiteY222" fmla="*/ 863933 h 4875047"/>
              <a:gd name="connsiteX223" fmla="*/ 5237411 w 5779300"/>
              <a:gd name="connsiteY223" fmla="*/ 1046412 h 4875047"/>
              <a:gd name="connsiteX224" fmla="*/ 5100016 w 5779300"/>
              <a:gd name="connsiteY224" fmla="*/ 863933 h 4875047"/>
              <a:gd name="connsiteX225" fmla="*/ 5237411 w 5779300"/>
              <a:gd name="connsiteY225" fmla="*/ 681454 h 4875047"/>
              <a:gd name="connsiteX226" fmla="*/ 3900712 w 5779300"/>
              <a:gd name="connsiteY226" fmla="*/ 436933 h 4875047"/>
              <a:gd name="connsiteX227" fmla="*/ 4093547 w 5779300"/>
              <a:gd name="connsiteY227" fmla="*/ 674709 h 4875047"/>
              <a:gd name="connsiteX228" fmla="*/ 3900712 w 5779300"/>
              <a:gd name="connsiteY228" fmla="*/ 912485 h 4875047"/>
              <a:gd name="connsiteX229" fmla="*/ 3707877 w 5779300"/>
              <a:gd name="connsiteY229" fmla="*/ 674709 h 4875047"/>
              <a:gd name="connsiteX230" fmla="*/ 3900712 w 5779300"/>
              <a:gd name="connsiteY230" fmla="*/ 436933 h 4875047"/>
              <a:gd name="connsiteX231" fmla="*/ 3724906 w 5779300"/>
              <a:gd name="connsiteY231" fmla="*/ 0 h 4875047"/>
              <a:gd name="connsiteX232" fmla="*/ 4286678 w 5779300"/>
              <a:gd name="connsiteY232" fmla="*/ 124008 h 4875047"/>
              <a:gd name="connsiteX233" fmla="*/ 4359786 w 5779300"/>
              <a:gd name="connsiteY233" fmla="*/ 163514 h 4875047"/>
              <a:gd name="connsiteX234" fmla="*/ 4366327 w 5779300"/>
              <a:gd name="connsiteY234" fmla="*/ 156317 h 4875047"/>
              <a:gd name="connsiteX235" fmla="*/ 4380788 w 5779300"/>
              <a:gd name="connsiteY235" fmla="*/ 171059 h 4875047"/>
              <a:gd name="connsiteX236" fmla="*/ 5047812 w 5779300"/>
              <a:gd name="connsiteY236" fmla="*/ 410840 h 4875047"/>
              <a:gd name="connsiteX237" fmla="*/ 5752747 w 5779300"/>
              <a:gd name="connsiteY237" fmla="*/ 133365 h 4875047"/>
              <a:gd name="connsiteX238" fmla="*/ 5779300 w 5779300"/>
              <a:gd name="connsiteY238" fmla="*/ 99580 h 4875047"/>
              <a:gd name="connsiteX239" fmla="*/ 5752483 w 5779300"/>
              <a:gd name="connsiteY239" fmla="*/ 147900 h 4875047"/>
              <a:gd name="connsiteX240" fmla="*/ 4852156 w 5779300"/>
              <a:gd name="connsiteY240" fmla="*/ 551299 h 4875047"/>
              <a:gd name="connsiteX241" fmla="*/ 4290385 w 5779300"/>
              <a:gd name="connsiteY241" fmla="*/ 427292 h 4875047"/>
              <a:gd name="connsiteX242" fmla="*/ 4217279 w 5779300"/>
              <a:gd name="connsiteY242" fmla="*/ 387785 h 4875047"/>
              <a:gd name="connsiteX243" fmla="*/ 4210736 w 5779300"/>
              <a:gd name="connsiteY243" fmla="*/ 394982 h 4875047"/>
              <a:gd name="connsiteX244" fmla="*/ 4196275 w 5779300"/>
              <a:gd name="connsiteY244" fmla="*/ 380241 h 4875047"/>
              <a:gd name="connsiteX245" fmla="*/ 3529251 w 5779300"/>
              <a:gd name="connsiteY245" fmla="*/ 140458 h 4875047"/>
              <a:gd name="connsiteX246" fmla="*/ 2887656 w 5779300"/>
              <a:gd name="connsiteY246" fmla="*/ 357798 h 4875047"/>
              <a:gd name="connsiteX247" fmla="*/ 2887274 w 5779300"/>
              <a:gd name="connsiteY247" fmla="*/ 358139 h 4875047"/>
              <a:gd name="connsiteX248" fmla="*/ 2885011 w 5779300"/>
              <a:gd name="connsiteY248" fmla="*/ 360721 h 4875047"/>
              <a:gd name="connsiteX249" fmla="*/ 2844389 w 5779300"/>
              <a:gd name="connsiteY249" fmla="*/ 400753 h 4875047"/>
              <a:gd name="connsiteX250" fmla="*/ 2824287 w 5779300"/>
              <a:gd name="connsiteY250" fmla="*/ 417974 h 4875047"/>
              <a:gd name="connsiteX251" fmla="*/ 2797763 w 5779300"/>
              <a:gd name="connsiteY251" fmla="*/ 451719 h 4875047"/>
              <a:gd name="connsiteX252" fmla="*/ 2809427 w 5779300"/>
              <a:gd name="connsiteY252" fmla="*/ 430702 h 4875047"/>
              <a:gd name="connsiteX253" fmla="*/ 2800162 w 5779300"/>
              <a:gd name="connsiteY253" fmla="*/ 438640 h 4875047"/>
              <a:gd name="connsiteX254" fmla="*/ 2054394 w 5779300"/>
              <a:gd name="connsiteY254" fmla="*/ 678142 h 4875047"/>
              <a:gd name="connsiteX255" fmla="*/ 1492622 w 5779300"/>
              <a:gd name="connsiteY255" fmla="*/ 554134 h 4875047"/>
              <a:gd name="connsiteX256" fmla="*/ 1419516 w 5779300"/>
              <a:gd name="connsiteY256" fmla="*/ 514628 h 4875047"/>
              <a:gd name="connsiteX257" fmla="*/ 1412973 w 5779300"/>
              <a:gd name="connsiteY257" fmla="*/ 521825 h 4875047"/>
              <a:gd name="connsiteX258" fmla="*/ 1398512 w 5779300"/>
              <a:gd name="connsiteY258" fmla="*/ 507083 h 4875047"/>
              <a:gd name="connsiteX259" fmla="*/ 731488 w 5779300"/>
              <a:gd name="connsiteY259" fmla="*/ 267302 h 4875047"/>
              <a:gd name="connsiteX260" fmla="*/ 26554 w 5779300"/>
              <a:gd name="connsiteY260" fmla="*/ 544778 h 4875047"/>
              <a:gd name="connsiteX261" fmla="*/ 0 w 5779300"/>
              <a:gd name="connsiteY261" fmla="*/ 578563 h 4875047"/>
              <a:gd name="connsiteX262" fmla="*/ 26817 w 5779300"/>
              <a:gd name="connsiteY262" fmla="*/ 530242 h 4875047"/>
              <a:gd name="connsiteX263" fmla="*/ 927144 w 5779300"/>
              <a:gd name="connsiteY263" fmla="*/ 126843 h 4875047"/>
              <a:gd name="connsiteX264" fmla="*/ 1488915 w 5779300"/>
              <a:gd name="connsiteY264" fmla="*/ 250851 h 4875047"/>
              <a:gd name="connsiteX265" fmla="*/ 1562022 w 5779300"/>
              <a:gd name="connsiteY265" fmla="*/ 290357 h 4875047"/>
              <a:gd name="connsiteX266" fmla="*/ 1568565 w 5779300"/>
              <a:gd name="connsiteY266" fmla="*/ 283161 h 4875047"/>
              <a:gd name="connsiteX267" fmla="*/ 1583026 w 5779300"/>
              <a:gd name="connsiteY267" fmla="*/ 297902 h 4875047"/>
              <a:gd name="connsiteX268" fmla="*/ 2250049 w 5779300"/>
              <a:gd name="connsiteY268" fmla="*/ 537684 h 4875047"/>
              <a:gd name="connsiteX269" fmla="*/ 2891645 w 5779300"/>
              <a:gd name="connsiteY269" fmla="*/ 320345 h 4875047"/>
              <a:gd name="connsiteX270" fmla="*/ 2892026 w 5779300"/>
              <a:gd name="connsiteY270" fmla="*/ 320003 h 4875047"/>
              <a:gd name="connsiteX271" fmla="*/ 2894289 w 5779300"/>
              <a:gd name="connsiteY271" fmla="*/ 317421 h 4875047"/>
              <a:gd name="connsiteX272" fmla="*/ 2934912 w 5779300"/>
              <a:gd name="connsiteY272" fmla="*/ 277389 h 4875047"/>
              <a:gd name="connsiteX273" fmla="*/ 2955014 w 5779300"/>
              <a:gd name="connsiteY273" fmla="*/ 260168 h 4875047"/>
              <a:gd name="connsiteX274" fmla="*/ 2981537 w 5779300"/>
              <a:gd name="connsiteY274" fmla="*/ 226423 h 4875047"/>
              <a:gd name="connsiteX275" fmla="*/ 2969873 w 5779300"/>
              <a:gd name="connsiteY275" fmla="*/ 247440 h 4875047"/>
              <a:gd name="connsiteX276" fmla="*/ 2979139 w 5779300"/>
              <a:gd name="connsiteY276" fmla="*/ 239502 h 4875047"/>
              <a:gd name="connsiteX277" fmla="*/ 3724906 w 5779300"/>
              <a:gd name="connsiteY277" fmla="*/ 0 h 4875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779300" h="4875047">
                <a:moveTo>
                  <a:pt x="3724906" y="4196905"/>
                </a:moveTo>
                <a:cubicBezTo>
                  <a:pt x="3932999" y="4196905"/>
                  <a:pt x="4126317" y="4242621"/>
                  <a:pt x="4286678" y="4320913"/>
                </a:cubicBezTo>
                <a:lnTo>
                  <a:pt x="4359786" y="4360419"/>
                </a:lnTo>
                <a:lnTo>
                  <a:pt x="4366327" y="4353223"/>
                </a:lnTo>
                <a:lnTo>
                  <a:pt x="4380788" y="4367964"/>
                </a:lnTo>
                <a:cubicBezTo>
                  <a:pt x="4539335" y="4514405"/>
                  <a:pt x="4779273" y="4607746"/>
                  <a:pt x="5047812" y="4607746"/>
                </a:cubicBezTo>
                <a:cubicBezTo>
                  <a:pt x="5338729" y="4607746"/>
                  <a:pt x="5596080" y="4498199"/>
                  <a:pt x="5752747" y="4330270"/>
                </a:cubicBezTo>
                <a:lnTo>
                  <a:pt x="5779300" y="4296485"/>
                </a:lnTo>
                <a:lnTo>
                  <a:pt x="5752483" y="4344805"/>
                </a:lnTo>
                <a:cubicBezTo>
                  <a:pt x="5588072" y="4583894"/>
                  <a:pt x="5246666" y="4748204"/>
                  <a:pt x="4852156" y="4748204"/>
                </a:cubicBezTo>
                <a:cubicBezTo>
                  <a:pt x="4644064" y="4748204"/>
                  <a:pt x="4450746" y="4702489"/>
                  <a:pt x="4290385" y="4624196"/>
                </a:cubicBezTo>
                <a:lnTo>
                  <a:pt x="4217279" y="4584691"/>
                </a:lnTo>
                <a:lnTo>
                  <a:pt x="4210736" y="4591887"/>
                </a:lnTo>
                <a:lnTo>
                  <a:pt x="4196275" y="4577146"/>
                </a:lnTo>
                <a:cubicBezTo>
                  <a:pt x="4037728" y="4430705"/>
                  <a:pt x="3797789" y="4337363"/>
                  <a:pt x="3529251" y="4337363"/>
                </a:cubicBezTo>
                <a:cubicBezTo>
                  <a:pt x="3274699" y="4337363"/>
                  <a:pt x="3045845" y="4421235"/>
                  <a:pt x="2887657" y="4554703"/>
                </a:cubicBezTo>
                <a:lnTo>
                  <a:pt x="2887274" y="4555044"/>
                </a:lnTo>
                <a:lnTo>
                  <a:pt x="2885011" y="4557626"/>
                </a:lnTo>
                <a:cubicBezTo>
                  <a:pt x="2872092" y="4571314"/>
                  <a:pt x="2858540" y="4584665"/>
                  <a:pt x="2844389" y="4597658"/>
                </a:cubicBezTo>
                <a:lnTo>
                  <a:pt x="2824287" y="4614879"/>
                </a:lnTo>
                <a:lnTo>
                  <a:pt x="2797763" y="4648624"/>
                </a:lnTo>
                <a:lnTo>
                  <a:pt x="2809427" y="4627607"/>
                </a:lnTo>
                <a:lnTo>
                  <a:pt x="2800162" y="4635545"/>
                </a:lnTo>
                <a:cubicBezTo>
                  <a:pt x="2616288" y="4782623"/>
                  <a:pt x="2350277" y="4875047"/>
                  <a:pt x="2054395" y="4875047"/>
                </a:cubicBezTo>
                <a:cubicBezTo>
                  <a:pt x="1846301" y="4875047"/>
                  <a:pt x="1652984" y="4829332"/>
                  <a:pt x="1492623" y="4751040"/>
                </a:cubicBezTo>
                <a:lnTo>
                  <a:pt x="1419516" y="4711533"/>
                </a:lnTo>
                <a:lnTo>
                  <a:pt x="1412973" y="4718730"/>
                </a:lnTo>
                <a:lnTo>
                  <a:pt x="1398512" y="4703989"/>
                </a:lnTo>
                <a:cubicBezTo>
                  <a:pt x="1239966" y="4557548"/>
                  <a:pt x="1000027" y="4464207"/>
                  <a:pt x="731489" y="4464207"/>
                </a:cubicBezTo>
                <a:cubicBezTo>
                  <a:pt x="440572" y="4464207"/>
                  <a:pt x="183220" y="4573753"/>
                  <a:pt x="26554" y="4741683"/>
                </a:cubicBezTo>
                <a:lnTo>
                  <a:pt x="0" y="4775468"/>
                </a:lnTo>
                <a:lnTo>
                  <a:pt x="26818" y="4727148"/>
                </a:lnTo>
                <a:cubicBezTo>
                  <a:pt x="191229" y="4488058"/>
                  <a:pt x="532634" y="4323749"/>
                  <a:pt x="927144" y="4323749"/>
                </a:cubicBezTo>
                <a:cubicBezTo>
                  <a:pt x="1135237" y="4323749"/>
                  <a:pt x="1328555" y="4369464"/>
                  <a:pt x="1488916" y="4447756"/>
                </a:cubicBezTo>
                <a:lnTo>
                  <a:pt x="1562023" y="4487263"/>
                </a:lnTo>
                <a:lnTo>
                  <a:pt x="1568565" y="4480066"/>
                </a:lnTo>
                <a:lnTo>
                  <a:pt x="1583026" y="4494807"/>
                </a:lnTo>
                <a:cubicBezTo>
                  <a:pt x="1741572" y="4641248"/>
                  <a:pt x="1981511" y="4734589"/>
                  <a:pt x="2250049" y="4734589"/>
                </a:cubicBezTo>
                <a:cubicBezTo>
                  <a:pt x="2504601" y="4734589"/>
                  <a:pt x="2733456" y="4650717"/>
                  <a:pt x="2891645" y="4517250"/>
                </a:cubicBezTo>
                <a:lnTo>
                  <a:pt x="2892026" y="4516908"/>
                </a:lnTo>
                <a:lnTo>
                  <a:pt x="2894289" y="4514326"/>
                </a:lnTo>
                <a:cubicBezTo>
                  <a:pt x="2907209" y="4500639"/>
                  <a:pt x="2920761" y="4487288"/>
                  <a:pt x="2934912" y="4474294"/>
                </a:cubicBezTo>
                <a:lnTo>
                  <a:pt x="2955014" y="4457073"/>
                </a:lnTo>
                <a:lnTo>
                  <a:pt x="2981537" y="4423328"/>
                </a:lnTo>
                <a:lnTo>
                  <a:pt x="2969873" y="4444345"/>
                </a:lnTo>
                <a:lnTo>
                  <a:pt x="2979139" y="4436408"/>
                </a:lnTo>
                <a:cubicBezTo>
                  <a:pt x="3163014" y="4289329"/>
                  <a:pt x="3429024" y="4196905"/>
                  <a:pt x="3724906" y="4196905"/>
                </a:cubicBezTo>
                <a:close/>
                <a:moveTo>
                  <a:pt x="2313044" y="3980477"/>
                </a:moveTo>
                <a:cubicBezTo>
                  <a:pt x="2419544" y="3980477"/>
                  <a:pt x="2505879" y="4086933"/>
                  <a:pt x="2505879" y="4218253"/>
                </a:cubicBezTo>
                <a:cubicBezTo>
                  <a:pt x="2505879" y="4349573"/>
                  <a:pt x="2419544" y="4456029"/>
                  <a:pt x="2313044" y="4456029"/>
                </a:cubicBezTo>
                <a:cubicBezTo>
                  <a:pt x="2206544" y="4456029"/>
                  <a:pt x="2120209" y="4349573"/>
                  <a:pt x="2120209" y="4218253"/>
                </a:cubicBezTo>
                <a:cubicBezTo>
                  <a:pt x="2120209" y="4086933"/>
                  <a:pt x="2206544" y="3980477"/>
                  <a:pt x="2313044" y="3980477"/>
                </a:cubicBezTo>
                <a:close/>
                <a:moveTo>
                  <a:pt x="1725007" y="3950835"/>
                </a:moveTo>
                <a:cubicBezTo>
                  <a:pt x="1800889" y="3950835"/>
                  <a:pt x="1862402" y="4032533"/>
                  <a:pt x="1862402" y="4133314"/>
                </a:cubicBezTo>
                <a:cubicBezTo>
                  <a:pt x="1862402" y="4234094"/>
                  <a:pt x="1800889" y="4315793"/>
                  <a:pt x="1725007" y="4315793"/>
                </a:cubicBezTo>
                <a:cubicBezTo>
                  <a:pt x="1649126" y="4315793"/>
                  <a:pt x="1587612" y="4234094"/>
                  <a:pt x="1587612" y="4133314"/>
                </a:cubicBezTo>
                <a:cubicBezTo>
                  <a:pt x="1587612" y="4032533"/>
                  <a:pt x="1649126" y="3950835"/>
                  <a:pt x="1725007" y="3950835"/>
                </a:cubicBezTo>
                <a:close/>
                <a:moveTo>
                  <a:pt x="4695521" y="3752385"/>
                </a:moveTo>
                <a:cubicBezTo>
                  <a:pt x="4802021" y="3752385"/>
                  <a:pt x="4888356" y="3858841"/>
                  <a:pt x="4888356" y="3990161"/>
                </a:cubicBezTo>
                <a:cubicBezTo>
                  <a:pt x="4888356" y="4121481"/>
                  <a:pt x="4802021" y="4227937"/>
                  <a:pt x="4695521" y="4227937"/>
                </a:cubicBezTo>
                <a:cubicBezTo>
                  <a:pt x="4589021" y="4227937"/>
                  <a:pt x="4502686" y="4121481"/>
                  <a:pt x="4502686" y="3990161"/>
                </a:cubicBezTo>
                <a:cubicBezTo>
                  <a:pt x="4502686" y="3858841"/>
                  <a:pt x="4589021" y="3752385"/>
                  <a:pt x="4695521" y="3752385"/>
                </a:cubicBezTo>
                <a:close/>
                <a:moveTo>
                  <a:pt x="3335352" y="3616182"/>
                </a:moveTo>
                <a:cubicBezTo>
                  <a:pt x="3411234" y="3616182"/>
                  <a:pt x="3472748" y="3697881"/>
                  <a:pt x="3472748" y="3798661"/>
                </a:cubicBezTo>
                <a:cubicBezTo>
                  <a:pt x="3472748" y="3899442"/>
                  <a:pt x="3411234" y="3981141"/>
                  <a:pt x="3335352" y="3981141"/>
                </a:cubicBezTo>
                <a:cubicBezTo>
                  <a:pt x="3259471" y="3981141"/>
                  <a:pt x="3197957" y="3899442"/>
                  <a:pt x="3197957" y="3798661"/>
                </a:cubicBezTo>
                <a:cubicBezTo>
                  <a:pt x="3197957" y="3697881"/>
                  <a:pt x="3259471" y="3616182"/>
                  <a:pt x="3335352" y="3616182"/>
                </a:cubicBezTo>
                <a:close/>
                <a:moveTo>
                  <a:pt x="2752256" y="3594170"/>
                </a:moveTo>
                <a:cubicBezTo>
                  <a:pt x="2828137" y="3594170"/>
                  <a:pt x="2889650" y="3675869"/>
                  <a:pt x="2889650" y="3776650"/>
                </a:cubicBezTo>
                <a:cubicBezTo>
                  <a:pt x="2889650" y="3877430"/>
                  <a:pt x="2828137" y="3959129"/>
                  <a:pt x="2752256" y="3959129"/>
                </a:cubicBezTo>
                <a:cubicBezTo>
                  <a:pt x="2676374" y="3959129"/>
                  <a:pt x="2614861" y="3877430"/>
                  <a:pt x="2614861" y="3776650"/>
                </a:cubicBezTo>
                <a:cubicBezTo>
                  <a:pt x="2614861" y="3675869"/>
                  <a:pt x="2676374" y="3594170"/>
                  <a:pt x="2752256" y="3594170"/>
                </a:cubicBezTo>
                <a:close/>
                <a:moveTo>
                  <a:pt x="1272022" y="3510406"/>
                </a:moveTo>
                <a:cubicBezTo>
                  <a:pt x="1358553" y="3510406"/>
                  <a:pt x="1428700" y="3592105"/>
                  <a:pt x="1428700" y="3692885"/>
                </a:cubicBezTo>
                <a:cubicBezTo>
                  <a:pt x="1428700" y="3793666"/>
                  <a:pt x="1358553" y="3875365"/>
                  <a:pt x="1272022" y="3875365"/>
                </a:cubicBezTo>
                <a:cubicBezTo>
                  <a:pt x="1185491" y="3875365"/>
                  <a:pt x="1115344" y="3793666"/>
                  <a:pt x="1115344" y="3692885"/>
                </a:cubicBezTo>
                <a:cubicBezTo>
                  <a:pt x="1115344" y="3592105"/>
                  <a:pt x="1185491" y="3510406"/>
                  <a:pt x="1272022" y="3510406"/>
                </a:cubicBezTo>
                <a:close/>
                <a:moveTo>
                  <a:pt x="557672" y="3504925"/>
                </a:moveTo>
                <a:cubicBezTo>
                  <a:pt x="664172" y="3504925"/>
                  <a:pt x="750507" y="3611381"/>
                  <a:pt x="750507" y="3742701"/>
                </a:cubicBezTo>
                <a:cubicBezTo>
                  <a:pt x="750507" y="3874021"/>
                  <a:pt x="664172" y="3980477"/>
                  <a:pt x="557672" y="3980477"/>
                </a:cubicBezTo>
                <a:cubicBezTo>
                  <a:pt x="451172" y="3980477"/>
                  <a:pt x="364836" y="3874021"/>
                  <a:pt x="364836" y="3742701"/>
                </a:cubicBezTo>
                <a:cubicBezTo>
                  <a:pt x="364836" y="3611381"/>
                  <a:pt x="451172" y="3504925"/>
                  <a:pt x="557672" y="3504925"/>
                </a:cubicBezTo>
                <a:close/>
                <a:moveTo>
                  <a:pt x="5237411" y="3504482"/>
                </a:moveTo>
                <a:cubicBezTo>
                  <a:pt x="5313292" y="3504482"/>
                  <a:pt x="5374806" y="3586181"/>
                  <a:pt x="5374806" y="3686961"/>
                </a:cubicBezTo>
                <a:cubicBezTo>
                  <a:pt x="5374806" y="3787741"/>
                  <a:pt x="5313292" y="3869440"/>
                  <a:pt x="5237411" y="3869440"/>
                </a:cubicBezTo>
                <a:cubicBezTo>
                  <a:pt x="5161530" y="3869440"/>
                  <a:pt x="5100016" y="3787741"/>
                  <a:pt x="5100016" y="3686961"/>
                </a:cubicBezTo>
                <a:cubicBezTo>
                  <a:pt x="5100016" y="3586181"/>
                  <a:pt x="5161530" y="3504482"/>
                  <a:pt x="5237411" y="3504482"/>
                </a:cubicBezTo>
                <a:close/>
                <a:moveTo>
                  <a:pt x="3900712" y="3259961"/>
                </a:moveTo>
                <a:cubicBezTo>
                  <a:pt x="4007212" y="3259961"/>
                  <a:pt x="4093547" y="3366417"/>
                  <a:pt x="4093547" y="3497737"/>
                </a:cubicBezTo>
                <a:cubicBezTo>
                  <a:pt x="4093547" y="3629057"/>
                  <a:pt x="4007212" y="3735513"/>
                  <a:pt x="3900712" y="3735513"/>
                </a:cubicBezTo>
                <a:cubicBezTo>
                  <a:pt x="3794212" y="3735513"/>
                  <a:pt x="3707877" y="3629057"/>
                  <a:pt x="3707877" y="3497737"/>
                </a:cubicBezTo>
                <a:cubicBezTo>
                  <a:pt x="3707877" y="3366417"/>
                  <a:pt x="3794212" y="3259961"/>
                  <a:pt x="3900712" y="3259961"/>
                </a:cubicBezTo>
                <a:close/>
                <a:moveTo>
                  <a:pt x="3724906" y="2823028"/>
                </a:moveTo>
                <a:cubicBezTo>
                  <a:pt x="3932999" y="2823028"/>
                  <a:pt x="4126317" y="2868744"/>
                  <a:pt x="4286678" y="2947036"/>
                </a:cubicBezTo>
                <a:lnTo>
                  <a:pt x="4359786" y="2986542"/>
                </a:lnTo>
                <a:lnTo>
                  <a:pt x="4366327" y="2979345"/>
                </a:lnTo>
                <a:lnTo>
                  <a:pt x="4380788" y="2994087"/>
                </a:lnTo>
                <a:cubicBezTo>
                  <a:pt x="4539335" y="3140528"/>
                  <a:pt x="4779273" y="3233868"/>
                  <a:pt x="5047812" y="3233868"/>
                </a:cubicBezTo>
                <a:cubicBezTo>
                  <a:pt x="5338729" y="3233868"/>
                  <a:pt x="5596080" y="3124322"/>
                  <a:pt x="5752747" y="2956393"/>
                </a:cubicBezTo>
                <a:lnTo>
                  <a:pt x="5779300" y="2922608"/>
                </a:lnTo>
                <a:lnTo>
                  <a:pt x="5752483" y="2970928"/>
                </a:lnTo>
                <a:cubicBezTo>
                  <a:pt x="5588072" y="3210018"/>
                  <a:pt x="5246666" y="3374327"/>
                  <a:pt x="4852156" y="3374327"/>
                </a:cubicBezTo>
                <a:cubicBezTo>
                  <a:pt x="4644064" y="3374327"/>
                  <a:pt x="4450746" y="3328612"/>
                  <a:pt x="4290385" y="3250320"/>
                </a:cubicBezTo>
                <a:lnTo>
                  <a:pt x="4217279" y="3210813"/>
                </a:lnTo>
                <a:lnTo>
                  <a:pt x="4210736" y="3218010"/>
                </a:lnTo>
                <a:lnTo>
                  <a:pt x="4196275" y="3203269"/>
                </a:lnTo>
                <a:cubicBezTo>
                  <a:pt x="4037728" y="3056828"/>
                  <a:pt x="3797789" y="2963486"/>
                  <a:pt x="3529251" y="2963486"/>
                </a:cubicBezTo>
                <a:cubicBezTo>
                  <a:pt x="3274699" y="2963486"/>
                  <a:pt x="3045845" y="3047358"/>
                  <a:pt x="2887656" y="3180826"/>
                </a:cubicBezTo>
                <a:lnTo>
                  <a:pt x="2887274" y="3181167"/>
                </a:lnTo>
                <a:lnTo>
                  <a:pt x="2885011" y="3183749"/>
                </a:lnTo>
                <a:cubicBezTo>
                  <a:pt x="2872092" y="3197436"/>
                  <a:pt x="2858540" y="3210788"/>
                  <a:pt x="2844389" y="3223781"/>
                </a:cubicBezTo>
                <a:lnTo>
                  <a:pt x="2824287" y="3241002"/>
                </a:lnTo>
                <a:lnTo>
                  <a:pt x="2797763" y="3274747"/>
                </a:lnTo>
                <a:lnTo>
                  <a:pt x="2809427" y="3253730"/>
                </a:lnTo>
                <a:lnTo>
                  <a:pt x="2800162" y="3261668"/>
                </a:lnTo>
                <a:cubicBezTo>
                  <a:pt x="2616288" y="3408746"/>
                  <a:pt x="2350277" y="3501170"/>
                  <a:pt x="2054394" y="3501170"/>
                </a:cubicBezTo>
                <a:cubicBezTo>
                  <a:pt x="1846301" y="3501170"/>
                  <a:pt x="1652983" y="3455455"/>
                  <a:pt x="1492622" y="3377162"/>
                </a:cubicBezTo>
                <a:lnTo>
                  <a:pt x="1419516" y="3337656"/>
                </a:lnTo>
                <a:lnTo>
                  <a:pt x="1412973" y="3344853"/>
                </a:lnTo>
                <a:lnTo>
                  <a:pt x="1398512" y="3330111"/>
                </a:lnTo>
                <a:cubicBezTo>
                  <a:pt x="1239966" y="3183671"/>
                  <a:pt x="1000027" y="3090330"/>
                  <a:pt x="731488" y="3090330"/>
                </a:cubicBezTo>
                <a:cubicBezTo>
                  <a:pt x="440572" y="3090330"/>
                  <a:pt x="183220" y="3199876"/>
                  <a:pt x="26554" y="3367806"/>
                </a:cubicBezTo>
                <a:lnTo>
                  <a:pt x="0" y="3401591"/>
                </a:lnTo>
                <a:lnTo>
                  <a:pt x="26817" y="3353271"/>
                </a:lnTo>
                <a:cubicBezTo>
                  <a:pt x="191229" y="3114181"/>
                  <a:pt x="532633" y="2949871"/>
                  <a:pt x="927144" y="2949871"/>
                </a:cubicBezTo>
                <a:cubicBezTo>
                  <a:pt x="1135237" y="2949871"/>
                  <a:pt x="1328554" y="2995587"/>
                  <a:pt x="1488915" y="3073879"/>
                </a:cubicBezTo>
                <a:lnTo>
                  <a:pt x="1562022" y="3113385"/>
                </a:lnTo>
                <a:lnTo>
                  <a:pt x="1568565" y="3106189"/>
                </a:lnTo>
                <a:lnTo>
                  <a:pt x="1583026" y="3120930"/>
                </a:lnTo>
                <a:cubicBezTo>
                  <a:pt x="1741572" y="3267371"/>
                  <a:pt x="1981511" y="3360712"/>
                  <a:pt x="2250049" y="3360712"/>
                </a:cubicBezTo>
                <a:cubicBezTo>
                  <a:pt x="2504601" y="3360712"/>
                  <a:pt x="2733456" y="3276840"/>
                  <a:pt x="2891645" y="3143373"/>
                </a:cubicBezTo>
                <a:lnTo>
                  <a:pt x="2892026" y="3143031"/>
                </a:lnTo>
                <a:lnTo>
                  <a:pt x="2894289" y="3140449"/>
                </a:lnTo>
                <a:cubicBezTo>
                  <a:pt x="2907209" y="3126761"/>
                  <a:pt x="2920761" y="3113411"/>
                  <a:pt x="2934912" y="3100417"/>
                </a:cubicBezTo>
                <a:lnTo>
                  <a:pt x="2955014" y="3083196"/>
                </a:lnTo>
                <a:lnTo>
                  <a:pt x="2981537" y="3049451"/>
                </a:lnTo>
                <a:lnTo>
                  <a:pt x="2969873" y="3070468"/>
                </a:lnTo>
                <a:lnTo>
                  <a:pt x="2979139" y="3062530"/>
                </a:lnTo>
                <a:cubicBezTo>
                  <a:pt x="3163014" y="2915452"/>
                  <a:pt x="3429024" y="2823028"/>
                  <a:pt x="3724906" y="2823028"/>
                </a:cubicBezTo>
                <a:close/>
                <a:moveTo>
                  <a:pt x="3724906" y="1373877"/>
                </a:moveTo>
                <a:cubicBezTo>
                  <a:pt x="3932999" y="1373877"/>
                  <a:pt x="4126317" y="1419593"/>
                  <a:pt x="4286678" y="1497885"/>
                </a:cubicBezTo>
                <a:lnTo>
                  <a:pt x="4359786" y="1537391"/>
                </a:lnTo>
                <a:lnTo>
                  <a:pt x="4366327" y="1530195"/>
                </a:lnTo>
                <a:lnTo>
                  <a:pt x="4380788" y="1544936"/>
                </a:lnTo>
                <a:cubicBezTo>
                  <a:pt x="4539335" y="1691377"/>
                  <a:pt x="4779273" y="1784718"/>
                  <a:pt x="5047812" y="1784718"/>
                </a:cubicBezTo>
                <a:cubicBezTo>
                  <a:pt x="5338729" y="1784718"/>
                  <a:pt x="5596080" y="1675171"/>
                  <a:pt x="5752747" y="1507242"/>
                </a:cubicBezTo>
                <a:lnTo>
                  <a:pt x="5779300" y="1473457"/>
                </a:lnTo>
                <a:lnTo>
                  <a:pt x="5752483" y="1521777"/>
                </a:lnTo>
                <a:cubicBezTo>
                  <a:pt x="5588072" y="1760866"/>
                  <a:pt x="5246666" y="1925176"/>
                  <a:pt x="4852156" y="1925176"/>
                </a:cubicBezTo>
                <a:cubicBezTo>
                  <a:pt x="4644064" y="1925176"/>
                  <a:pt x="4450746" y="1879461"/>
                  <a:pt x="4290385" y="1801168"/>
                </a:cubicBezTo>
                <a:lnTo>
                  <a:pt x="4217279" y="1761663"/>
                </a:lnTo>
                <a:lnTo>
                  <a:pt x="4210736" y="1768859"/>
                </a:lnTo>
                <a:lnTo>
                  <a:pt x="4196275" y="1754118"/>
                </a:lnTo>
                <a:cubicBezTo>
                  <a:pt x="4037728" y="1607677"/>
                  <a:pt x="3797789" y="1514335"/>
                  <a:pt x="3529251" y="1514335"/>
                </a:cubicBezTo>
                <a:cubicBezTo>
                  <a:pt x="3274699" y="1514335"/>
                  <a:pt x="3045845" y="1598207"/>
                  <a:pt x="2887657" y="1731675"/>
                </a:cubicBezTo>
                <a:lnTo>
                  <a:pt x="2887274" y="1732016"/>
                </a:lnTo>
                <a:lnTo>
                  <a:pt x="2885011" y="1734598"/>
                </a:lnTo>
                <a:cubicBezTo>
                  <a:pt x="2872092" y="1748286"/>
                  <a:pt x="2858540" y="1761637"/>
                  <a:pt x="2844389" y="1774630"/>
                </a:cubicBezTo>
                <a:lnTo>
                  <a:pt x="2824287" y="1791851"/>
                </a:lnTo>
                <a:lnTo>
                  <a:pt x="2797763" y="1825596"/>
                </a:lnTo>
                <a:lnTo>
                  <a:pt x="2809427" y="1804579"/>
                </a:lnTo>
                <a:lnTo>
                  <a:pt x="2800162" y="1812517"/>
                </a:lnTo>
                <a:cubicBezTo>
                  <a:pt x="2616288" y="1959595"/>
                  <a:pt x="2350277" y="2052019"/>
                  <a:pt x="2054395" y="2052019"/>
                </a:cubicBezTo>
                <a:cubicBezTo>
                  <a:pt x="1846301" y="2052019"/>
                  <a:pt x="1652984" y="2006304"/>
                  <a:pt x="1492623" y="1928012"/>
                </a:cubicBezTo>
                <a:lnTo>
                  <a:pt x="1419516" y="1888505"/>
                </a:lnTo>
                <a:lnTo>
                  <a:pt x="1412973" y="1895702"/>
                </a:lnTo>
                <a:lnTo>
                  <a:pt x="1398512" y="1880961"/>
                </a:lnTo>
                <a:cubicBezTo>
                  <a:pt x="1239966" y="1734520"/>
                  <a:pt x="1000027" y="1641179"/>
                  <a:pt x="731489" y="1641179"/>
                </a:cubicBezTo>
                <a:cubicBezTo>
                  <a:pt x="440572" y="1641179"/>
                  <a:pt x="183220" y="1750725"/>
                  <a:pt x="26554" y="1918655"/>
                </a:cubicBezTo>
                <a:lnTo>
                  <a:pt x="0" y="1952440"/>
                </a:lnTo>
                <a:lnTo>
                  <a:pt x="26818" y="1904120"/>
                </a:lnTo>
                <a:cubicBezTo>
                  <a:pt x="191229" y="1665030"/>
                  <a:pt x="532634" y="1500721"/>
                  <a:pt x="927144" y="1500721"/>
                </a:cubicBezTo>
                <a:cubicBezTo>
                  <a:pt x="1135237" y="1500721"/>
                  <a:pt x="1328555" y="1546436"/>
                  <a:pt x="1488916" y="1624728"/>
                </a:cubicBezTo>
                <a:lnTo>
                  <a:pt x="1562023" y="1664235"/>
                </a:lnTo>
                <a:lnTo>
                  <a:pt x="1568565" y="1657038"/>
                </a:lnTo>
                <a:lnTo>
                  <a:pt x="1583026" y="1671779"/>
                </a:lnTo>
                <a:cubicBezTo>
                  <a:pt x="1741572" y="1818220"/>
                  <a:pt x="1981511" y="1911561"/>
                  <a:pt x="2250049" y="1911561"/>
                </a:cubicBezTo>
                <a:cubicBezTo>
                  <a:pt x="2504601" y="1911561"/>
                  <a:pt x="2733456" y="1827689"/>
                  <a:pt x="2891645" y="1694222"/>
                </a:cubicBezTo>
                <a:lnTo>
                  <a:pt x="2892026" y="1693880"/>
                </a:lnTo>
                <a:lnTo>
                  <a:pt x="2894289" y="1691298"/>
                </a:lnTo>
                <a:cubicBezTo>
                  <a:pt x="2907209" y="1677611"/>
                  <a:pt x="2920761" y="1664260"/>
                  <a:pt x="2934912" y="1651266"/>
                </a:cubicBezTo>
                <a:lnTo>
                  <a:pt x="2955014" y="1634045"/>
                </a:lnTo>
                <a:lnTo>
                  <a:pt x="2981537" y="1600300"/>
                </a:lnTo>
                <a:lnTo>
                  <a:pt x="2969873" y="1621317"/>
                </a:lnTo>
                <a:lnTo>
                  <a:pt x="2979139" y="1613380"/>
                </a:lnTo>
                <a:cubicBezTo>
                  <a:pt x="3163014" y="1466301"/>
                  <a:pt x="3429024" y="1373877"/>
                  <a:pt x="3724906" y="1373877"/>
                </a:cubicBezTo>
                <a:close/>
                <a:moveTo>
                  <a:pt x="2313044" y="1157449"/>
                </a:moveTo>
                <a:cubicBezTo>
                  <a:pt x="2419544" y="1157449"/>
                  <a:pt x="2505879" y="1263905"/>
                  <a:pt x="2505879" y="1395225"/>
                </a:cubicBezTo>
                <a:cubicBezTo>
                  <a:pt x="2505879" y="1526545"/>
                  <a:pt x="2419544" y="1633001"/>
                  <a:pt x="2313044" y="1633001"/>
                </a:cubicBezTo>
                <a:cubicBezTo>
                  <a:pt x="2206544" y="1633001"/>
                  <a:pt x="2120209" y="1526545"/>
                  <a:pt x="2120209" y="1395225"/>
                </a:cubicBezTo>
                <a:cubicBezTo>
                  <a:pt x="2120209" y="1263905"/>
                  <a:pt x="2206544" y="1157449"/>
                  <a:pt x="2313044" y="1157449"/>
                </a:cubicBezTo>
                <a:close/>
                <a:moveTo>
                  <a:pt x="1725007" y="1127807"/>
                </a:moveTo>
                <a:cubicBezTo>
                  <a:pt x="1800889" y="1127807"/>
                  <a:pt x="1862402" y="1209505"/>
                  <a:pt x="1862402" y="1310286"/>
                </a:cubicBezTo>
                <a:cubicBezTo>
                  <a:pt x="1862402" y="1411066"/>
                  <a:pt x="1800889" y="1492765"/>
                  <a:pt x="1725007" y="1492765"/>
                </a:cubicBezTo>
                <a:cubicBezTo>
                  <a:pt x="1649126" y="1492765"/>
                  <a:pt x="1587612" y="1411066"/>
                  <a:pt x="1587612" y="1310286"/>
                </a:cubicBezTo>
                <a:cubicBezTo>
                  <a:pt x="1587612" y="1209505"/>
                  <a:pt x="1649126" y="1127807"/>
                  <a:pt x="1725007" y="1127807"/>
                </a:cubicBezTo>
                <a:close/>
                <a:moveTo>
                  <a:pt x="4695521" y="929357"/>
                </a:moveTo>
                <a:cubicBezTo>
                  <a:pt x="4802021" y="929357"/>
                  <a:pt x="4888356" y="1035813"/>
                  <a:pt x="4888356" y="1167133"/>
                </a:cubicBezTo>
                <a:cubicBezTo>
                  <a:pt x="4888356" y="1298453"/>
                  <a:pt x="4802021" y="1404909"/>
                  <a:pt x="4695521" y="1404909"/>
                </a:cubicBezTo>
                <a:cubicBezTo>
                  <a:pt x="4589021" y="1404909"/>
                  <a:pt x="4502686" y="1298453"/>
                  <a:pt x="4502686" y="1167133"/>
                </a:cubicBezTo>
                <a:cubicBezTo>
                  <a:pt x="4502686" y="1035813"/>
                  <a:pt x="4589021" y="929357"/>
                  <a:pt x="4695521" y="929357"/>
                </a:cubicBezTo>
                <a:close/>
                <a:moveTo>
                  <a:pt x="3335352" y="793154"/>
                </a:moveTo>
                <a:cubicBezTo>
                  <a:pt x="3411234" y="793154"/>
                  <a:pt x="3472748" y="874853"/>
                  <a:pt x="3472748" y="975633"/>
                </a:cubicBezTo>
                <a:cubicBezTo>
                  <a:pt x="3472748" y="1076414"/>
                  <a:pt x="3411234" y="1158113"/>
                  <a:pt x="3335352" y="1158113"/>
                </a:cubicBezTo>
                <a:cubicBezTo>
                  <a:pt x="3259471" y="1158113"/>
                  <a:pt x="3197957" y="1076414"/>
                  <a:pt x="3197957" y="975633"/>
                </a:cubicBezTo>
                <a:cubicBezTo>
                  <a:pt x="3197957" y="874853"/>
                  <a:pt x="3259471" y="793154"/>
                  <a:pt x="3335352" y="793154"/>
                </a:cubicBezTo>
                <a:close/>
                <a:moveTo>
                  <a:pt x="2752256" y="771142"/>
                </a:moveTo>
                <a:cubicBezTo>
                  <a:pt x="2828137" y="771142"/>
                  <a:pt x="2889650" y="852841"/>
                  <a:pt x="2889650" y="953622"/>
                </a:cubicBezTo>
                <a:cubicBezTo>
                  <a:pt x="2889650" y="1054402"/>
                  <a:pt x="2828137" y="1136101"/>
                  <a:pt x="2752256" y="1136101"/>
                </a:cubicBezTo>
                <a:cubicBezTo>
                  <a:pt x="2676374" y="1136101"/>
                  <a:pt x="2614861" y="1054402"/>
                  <a:pt x="2614861" y="953622"/>
                </a:cubicBezTo>
                <a:cubicBezTo>
                  <a:pt x="2614861" y="852841"/>
                  <a:pt x="2676374" y="771142"/>
                  <a:pt x="2752256" y="771142"/>
                </a:cubicBezTo>
                <a:close/>
                <a:moveTo>
                  <a:pt x="1272022" y="687378"/>
                </a:moveTo>
                <a:cubicBezTo>
                  <a:pt x="1358553" y="687378"/>
                  <a:pt x="1428700" y="769077"/>
                  <a:pt x="1428700" y="869857"/>
                </a:cubicBezTo>
                <a:cubicBezTo>
                  <a:pt x="1428700" y="970638"/>
                  <a:pt x="1358553" y="1052337"/>
                  <a:pt x="1272022" y="1052337"/>
                </a:cubicBezTo>
                <a:cubicBezTo>
                  <a:pt x="1185491" y="1052337"/>
                  <a:pt x="1115344" y="970638"/>
                  <a:pt x="1115344" y="869857"/>
                </a:cubicBezTo>
                <a:cubicBezTo>
                  <a:pt x="1115344" y="769077"/>
                  <a:pt x="1185491" y="687378"/>
                  <a:pt x="1272022" y="687378"/>
                </a:cubicBezTo>
                <a:close/>
                <a:moveTo>
                  <a:pt x="557672" y="681897"/>
                </a:moveTo>
                <a:cubicBezTo>
                  <a:pt x="664172" y="681897"/>
                  <a:pt x="750507" y="788353"/>
                  <a:pt x="750507" y="919673"/>
                </a:cubicBezTo>
                <a:cubicBezTo>
                  <a:pt x="750507" y="1050993"/>
                  <a:pt x="664172" y="1157449"/>
                  <a:pt x="557672" y="1157449"/>
                </a:cubicBezTo>
                <a:cubicBezTo>
                  <a:pt x="451172" y="1157449"/>
                  <a:pt x="364836" y="1050993"/>
                  <a:pt x="364836" y="919673"/>
                </a:cubicBezTo>
                <a:cubicBezTo>
                  <a:pt x="364836" y="788353"/>
                  <a:pt x="451172" y="681897"/>
                  <a:pt x="557672" y="681897"/>
                </a:cubicBezTo>
                <a:close/>
                <a:moveTo>
                  <a:pt x="5237411" y="681454"/>
                </a:moveTo>
                <a:cubicBezTo>
                  <a:pt x="5313292" y="681454"/>
                  <a:pt x="5374806" y="763153"/>
                  <a:pt x="5374806" y="863933"/>
                </a:cubicBezTo>
                <a:cubicBezTo>
                  <a:pt x="5374806" y="964713"/>
                  <a:pt x="5313292" y="1046412"/>
                  <a:pt x="5237411" y="1046412"/>
                </a:cubicBezTo>
                <a:cubicBezTo>
                  <a:pt x="5161530" y="1046412"/>
                  <a:pt x="5100016" y="964713"/>
                  <a:pt x="5100016" y="863933"/>
                </a:cubicBezTo>
                <a:cubicBezTo>
                  <a:pt x="5100016" y="763153"/>
                  <a:pt x="5161530" y="681454"/>
                  <a:pt x="5237411" y="681454"/>
                </a:cubicBezTo>
                <a:close/>
                <a:moveTo>
                  <a:pt x="3900712" y="436933"/>
                </a:moveTo>
                <a:cubicBezTo>
                  <a:pt x="4007212" y="436933"/>
                  <a:pt x="4093547" y="543389"/>
                  <a:pt x="4093547" y="674709"/>
                </a:cubicBezTo>
                <a:cubicBezTo>
                  <a:pt x="4093547" y="806029"/>
                  <a:pt x="4007212" y="912485"/>
                  <a:pt x="3900712" y="912485"/>
                </a:cubicBezTo>
                <a:cubicBezTo>
                  <a:pt x="3794212" y="912485"/>
                  <a:pt x="3707877" y="806029"/>
                  <a:pt x="3707877" y="674709"/>
                </a:cubicBezTo>
                <a:cubicBezTo>
                  <a:pt x="3707877" y="543389"/>
                  <a:pt x="3794212" y="436933"/>
                  <a:pt x="3900712" y="436933"/>
                </a:cubicBezTo>
                <a:close/>
                <a:moveTo>
                  <a:pt x="3724906" y="0"/>
                </a:moveTo>
                <a:cubicBezTo>
                  <a:pt x="3932999" y="0"/>
                  <a:pt x="4126317" y="45716"/>
                  <a:pt x="4286678" y="124008"/>
                </a:cubicBezTo>
                <a:lnTo>
                  <a:pt x="4359786" y="163514"/>
                </a:lnTo>
                <a:lnTo>
                  <a:pt x="4366327" y="156317"/>
                </a:lnTo>
                <a:lnTo>
                  <a:pt x="4380788" y="171059"/>
                </a:lnTo>
                <a:cubicBezTo>
                  <a:pt x="4539335" y="317500"/>
                  <a:pt x="4779273" y="410840"/>
                  <a:pt x="5047812" y="410840"/>
                </a:cubicBezTo>
                <a:cubicBezTo>
                  <a:pt x="5338729" y="410840"/>
                  <a:pt x="5596080" y="301294"/>
                  <a:pt x="5752747" y="133365"/>
                </a:cubicBezTo>
                <a:lnTo>
                  <a:pt x="5779300" y="99580"/>
                </a:lnTo>
                <a:lnTo>
                  <a:pt x="5752483" y="147900"/>
                </a:lnTo>
                <a:cubicBezTo>
                  <a:pt x="5588072" y="386990"/>
                  <a:pt x="5246666" y="551299"/>
                  <a:pt x="4852156" y="551299"/>
                </a:cubicBezTo>
                <a:cubicBezTo>
                  <a:pt x="4644064" y="551299"/>
                  <a:pt x="4450746" y="505584"/>
                  <a:pt x="4290385" y="427292"/>
                </a:cubicBezTo>
                <a:lnTo>
                  <a:pt x="4217279" y="387785"/>
                </a:lnTo>
                <a:lnTo>
                  <a:pt x="4210736" y="394982"/>
                </a:lnTo>
                <a:lnTo>
                  <a:pt x="4196275" y="380241"/>
                </a:lnTo>
                <a:cubicBezTo>
                  <a:pt x="4037728" y="233800"/>
                  <a:pt x="3797789" y="140458"/>
                  <a:pt x="3529251" y="140458"/>
                </a:cubicBezTo>
                <a:cubicBezTo>
                  <a:pt x="3274699" y="140458"/>
                  <a:pt x="3045845" y="224330"/>
                  <a:pt x="2887656" y="357798"/>
                </a:cubicBezTo>
                <a:lnTo>
                  <a:pt x="2887274" y="358139"/>
                </a:lnTo>
                <a:lnTo>
                  <a:pt x="2885011" y="360721"/>
                </a:lnTo>
                <a:cubicBezTo>
                  <a:pt x="2872092" y="374408"/>
                  <a:pt x="2858540" y="387760"/>
                  <a:pt x="2844389" y="400753"/>
                </a:cubicBezTo>
                <a:lnTo>
                  <a:pt x="2824287" y="417974"/>
                </a:lnTo>
                <a:lnTo>
                  <a:pt x="2797763" y="451719"/>
                </a:lnTo>
                <a:lnTo>
                  <a:pt x="2809427" y="430702"/>
                </a:lnTo>
                <a:lnTo>
                  <a:pt x="2800162" y="438640"/>
                </a:lnTo>
                <a:cubicBezTo>
                  <a:pt x="2616288" y="585718"/>
                  <a:pt x="2350277" y="678142"/>
                  <a:pt x="2054394" y="678142"/>
                </a:cubicBezTo>
                <a:cubicBezTo>
                  <a:pt x="1846301" y="678142"/>
                  <a:pt x="1652983" y="632427"/>
                  <a:pt x="1492622" y="554134"/>
                </a:cubicBezTo>
                <a:lnTo>
                  <a:pt x="1419516" y="514628"/>
                </a:lnTo>
                <a:lnTo>
                  <a:pt x="1412973" y="521825"/>
                </a:lnTo>
                <a:lnTo>
                  <a:pt x="1398512" y="507083"/>
                </a:lnTo>
                <a:cubicBezTo>
                  <a:pt x="1239966" y="360643"/>
                  <a:pt x="1000027" y="267302"/>
                  <a:pt x="731488" y="267302"/>
                </a:cubicBezTo>
                <a:cubicBezTo>
                  <a:pt x="440572" y="267302"/>
                  <a:pt x="183220" y="376848"/>
                  <a:pt x="26554" y="544778"/>
                </a:cubicBezTo>
                <a:lnTo>
                  <a:pt x="0" y="578563"/>
                </a:lnTo>
                <a:lnTo>
                  <a:pt x="26817" y="530242"/>
                </a:lnTo>
                <a:cubicBezTo>
                  <a:pt x="191229" y="291153"/>
                  <a:pt x="532633" y="126843"/>
                  <a:pt x="927144" y="126843"/>
                </a:cubicBezTo>
                <a:cubicBezTo>
                  <a:pt x="1135237" y="126843"/>
                  <a:pt x="1328554" y="172558"/>
                  <a:pt x="1488915" y="250851"/>
                </a:cubicBezTo>
                <a:lnTo>
                  <a:pt x="1562022" y="290357"/>
                </a:lnTo>
                <a:lnTo>
                  <a:pt x="1568565" y="283161"/>
                </a:lnTo>
                <a:lnTo>
                  <a:pt x="1583026" y="297902"/>
                </a:lnTo>
                <a:cubicBezTo>
                  <a:pt x="1741572" y="444343"/>
                  <a:pt x="1981511" y="537684"/>
                  <a:pt x="2250049" y="537684"/>
                </a:cubicBezTo>
                <a:cubicBezTo>
                  <a:pt x="2504601" y="537684"/>
                  <a:pt x="2733456" y="453812"/>
                  <a:pt x="2891645" y="320345"/>
                </a:cubicBezTo>
                <a:lnTo>
                  <a:pt x="2892026" y="320003"/>
                </a:lnTo>
                <a:lnTo>
                  <a:pt x="2894289" y="317421"/>
                </a:lnTo>
                <a:cubicBezTo>
                  <a:pt x="2907209" y="303733"/>
                  <a:pt x="2920761" y="290383"/>
                  <a:pt x="2934912" y="277389"/>
                </a:cubicBezTo>
                <a:lnTo>
                  <a:pt x="2955014" y="260168"/>
                </a:lnTo>
                <a:lnTo>
                  <a:pt x="2981537" y="226423"/>
                </a:lnTo>
                <a:lnTo>
                  <a:pt x="2969873" y="247440"/>
                </a:lnTo>
                <a:lnTo>
                  <a:pt x="2979139" y="239502"/>
                </a:lnTo>
                <a:cubicBezTo>
                  <a:pt x="3163014" y="92424"/>
                  <a:pt x="3429024" y="0"/>
                  <a:pt x="3724906" y="0"/>
                </a:cubicBezTo>
                <a:close/>
              </a:path>
            </a:pathLst>
          </a:custGeom>
          <a:gradFill>
            <a:gsLst>
              <a:gs pos="0">
                <a:srgbClr val="92D050">
                  <a:lumMod val="75000"/>
                </a:srgbClr>
              </a:gs>
              <a:gs pos="50000">
                <a:srgbClr val="FFFF00"/>
              </a:gs>
              <a:gs pos="93000">
                <a:srgbClr val="FF6600">
                  <a:lumMod val="63000"/>
                  <a:lumOff val="37000"/>
                </a:srgbClr>
              </a:gs>
            </a:gsLst>
            <a:lin ang="5400000" scaled="0"/>
          </a:gradFill>
          <a:ln>
            <a:noFill/>
          </a:ln>
          <a:scene3d>
            <a:camera prst="orthographicFront"/>
            <a:lightRig rig="chilly" dir="t"/>
          </a:scene3d>
          <a:sp3d>
            <a:bevelT w="1778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0" name="Forma libre 11"/>
          <p:cNvSpPr/>
          <p:nvPr/>
        </p:nvSpPr>
        <p:spPr>
          <a:xfrm>
            <a:off x="0" y="3651870"/>
            <a:ext cx="9191153" cy="972107"/>
          </a:xfrm>
          <a:custGeom>
            <a:avLst/>
            <a:gdLst>
              <a:gd name="connsiteX0" fmla="*/ 3724906 w 5779300"/>
              <a:gd name="connsiteY0" fmla="*/ 4196905 h 4875047"/>
              <a:gd name="connsiteX1" fmla="*/ 4286678 w 5779300"/>
              <a:gd name="connsiteY1" fmla="*/ 4320913 h 4875047"/>
              <a:gd name="connsiteX2" fmla="*/ 4359786 w 5779300"/>
              <a:gd name="connsiteY2" fmla="*/ 4360419 h 4875047"/>
              <a:gd name="connsiteX3" fmla="*/ 4366327 w 5779300"/>
              <a:gd name="connsiteY3" fmla="*/ 4353223 h 4875047"/>
              <a:gd name="connsiteX4" fmla="*/ 4380788 w 5779300"/>
              <a:gd name="connsiteY4" fmla="*/ 4367964 h 4875047"/>
              <a:gd name="connsiteX5" fmla="*/ 5047812 w 5779300"/>
              <a:gd name="connsiteY5" fmla="*/ 4607746 h 4875047"/>
              <a:gd name="connsiteX6" fmla="*/ 5752747 w 5779300"/>
              <a:gd name="connsiteY6" fmla="*/ 4330270 h 4875047"/>
              <a:gd name="connsiteX7" fmla="*/ 5779300 w 5779300"/>
              <a:gd name="connsiteY7" fmla="*/ 4296485 h 4875047"/>
              <a:gd name="connsiteX8" fmla="*/ 5752483 w 5779300"/>
              <a:gd name="connsiteY8" fmla="*/ 4344805 h 4875047"/>
              <a:gd name="connsiteX9" fmla="*/ 4852156 w 5779300"/>
              <a:gd name="connsiteY9" fmla="*/ 4748204 h 4875047"/>
              <a:gd name="connsiteX10" fmla="*/ 4290385 w 5779300"/>
              <a:gd name="connsiteY10" fmla="*/ 4624196 h 4875047"/>
              <a:gd name="connsiteX11" fmla="*/ 4217279 w 5779300"/>
              <a:gd name="connsiteY11" fmla="*/ 4584691 h 4875047"/>
              <a:gd name="connsiteX12" fmla="*/ 4210736 w 5779300"/>
              <a:gd name="connsiteY12" fmla="*/ 4591887 h 4875047"/>
              <a:gd name="connsiteX13" fmla="*/ 4196275 w 5779300"/>
              <a:gd name="connsiteY13" fmla="*/ 4577146 h 4875047"/>
              <a:gd name="connsiteX14" fmla="*/ 3529251 w 5779300"/>
              <a:gd name="connsiteY14" fmla="*/ 4337363 h 4875047"/>
              <a:gd name="connsiteX15" fmla="*/ 2887657 w 5779300"/>
              <a:gd name="connsiteY15" fmla="*/ 4554703 h 4875047"/>
              <a:gd name="connsiteX16" fmla="*/ 2887274 w 5779300"/>
              <a:gd name="connsiteY16" fmla="*/ 4555044 h 4875047"/>
              <a:gd name="connsiteX17" fmla="*/ 2885011 w 5779300"/>
              <a:gd name="connsiteY17" fmla="*/ 4557626 h 4875047"/>
              <a:gd name="connsiteX18" fmla="*/ 2844389 w 5779300"/>
              <a:gd name="connsiteY18" fmla="*/ 4597658 h 4875047"/>
              <a:gd name="connsiteX19" fmla="*/ 2824287 w 5779300"/>
              <a:gd name="connsiteY19" fmla="*/ 4614879 h 4875047"/>
              <a:gd name="connsiteX20" fmla="*/ 2797763 w 5779300"/>
              <a:gd name="connsiteY20" fmla="*/ 4648624 h 4875047"/>
              <a:gd name="connsiteX21" fmla="*/ 2809427 w 5779300"/>
              <a:gd name="connsiteY21" fmla="*/ 4627607 h 4875047"/>
              <a:gd name="connsiteX22" fmla="*/ 2800162 w 5779300"/>
              <a:gd name="connsiteY22" fmla="*/ 4635545 h 4875047"/>
              <a:gd name="connsiteX23" fmla="*/ 2054395 w 5779300"/>
              <a:gd name="connsiteY23" fmla="*/ 4875047 h 4875047"/>
              <a:gd name="connsiteX24" fmla="*/ 1492623 w 5779300"/>
              <a:gd name="connsiteY24" fmla="*/ 4751040 h 4875047"/>
              <a:gd name="connsiteX25" fmla="*/ 1419516 w 5779300"/>
              <a:gd name="connsiteY25" fmla="*/ 4711533 h 4875047"/>
              <a:gd name="connsiteX26" fmla="*/ 1412973 w 5779300"/>
              <a:gd name="connsiteY26" fmla="*/ 4718730 h 4875047"/>
              <a:gd name="connsiteX27" fmla="*/ 1398512 w 5779300"/>
              <a:gd name="connsiteY27" fmla="*/ 4703989 h 4875047"/>
              <a:gd name="connsiteX28" fmla="*/ 731489 w 5779300"/>
              <a:gd name="connsiteY28" fmla="*/ 4464207 h 4875047"/>
              <a:gd name="connsiteX29" fmla="*/ 26554 w 5779300"/>
              <a:gd name="connsiteY29" fmla="*/ 4741683 h 4875047"/>
              <a:gd name="connsiteX30" fmla="*/ 0 w 5779300"/>
              <a:gd name="connsiteY30" fmla="*/ 4775468 h 4875047"/>
              <a:gd name="connsiteX31" fmla="*/ 26818 w 5779300"/>
              <a:gd name="connsiteY31" fmla="*/ 4727148 h 4875047"/>
              <a:gd name="connsiteX32" fmla="*/ 927144 w 5779300"/>
              <a:gd name="connsiteY32" fmla="*/ 4323749 h 4875047"/>
              <a:gd name="connsiteX33" fmla="*/ 1488916 w 5779300"/>
              <a:gd name="connsiteY33" fmla="*/ 4447756 h 4875047"/>
              <a:gd name="connsiteX34" fmla="*/ 1562023 w 5779300"/>
              <a:gd name="connsiteY34" fmla="*/ 4487263 h 4875047"/>
              <a:gd name="connsiteX35" fmla="*/ 1568565 w 5779300"/>
              <a:gd name="connsiteY35" fmla="*/ 4480066 h 4875047"/>
              <a:gd name="connsiteX36" fmla="*/ 1583026 w 5779300"/>
              <a:gd name="connsiteY36" fmla="*/ 4494807 h 4875047"/>
              <a:gd name="connsiteX37" fmla="*/ 2250049 w 5779300"/>
              <a:gd name="connsiteY37" fmla="*/ 4734589 h 4875047"/>
              <a:gd name="connsiteX38" fmla="*/ 2891645 w 5779300"/>
              <a:gd name="connsiteY38" fmla="*/ 4517250 h 4875047"/>
              <a:gd name="connsiteX39" fmla="*/ 2892026 w 5779300"/>
              <a:gd name="connsiteY39" fmla="*/ 4516908 h 4875047"/>
              <a:gd name="connsiteX40" fmla="*/ 2894289 w 5779300"/>
              <a:gd name="connsiteY40" fmla="*/ 4514326 h 4875047"/>
              <a:gd name="connsiteX41" fmla="*/ 2934912 w 5779300"/>
              <a:gd name="connsiteY41" fmla="*/ 4474294 h 4875047"/>
              <a:gd name="connsiteX42" fmla="*/ 2955014 w 5779300"/>
              <a:gd name="connsiteY42" fmla="*/ 4457073 h 4875047"/>
              <a:gd name="connsiteX43" fmla="*/ 2981537 w 5779300"/>
              <a:gd name="connsiteY43" fmla="*/ 4423328 h 4875047"/>
              <a:gd name="connsiteX44" fmla="*/ 2969873 w 5779300"/>
              <a:gd name="connsiteY44" fmla="*/ 4444345 h 4875047"/>
              <a:gd name="connsiteX45" fmla="*/ 2979139 w 5779300"/>
              <a:gd name="connsiteY45" fmla="*/ 4436408 h 4875047"/>
              <a:gd name="connsiteX46" fmla="*/ 3724906 w 5779300"/>
              <a:gd name="connsiteY46" fmla="*/ 4196905 h 4875047"/>
              <a:gd name="connsiteX47" fmla="*/ 2313044 w 5779300"/>
              <a:gd name="connsiteY47" fmla="*/ 3980477 h 4875047"/>
              <a:gd name="connsiteX48" fmla="*/ 2505879 w 5779300"/>
              <a:gd name="connsiteY48" fmla="*/ 4218253 h 4875047"/>
              <a:gd name="connsiteX49" fmla="*/ 2313044 w 5779300"/>
              <a:gd name="connsiteY49" fmla="*/ 4456029 h 4875047"/>
              <a:gd name="connsiteX50" fmla="*/ 2120209 w 5779300"/>
              <a:gd name="connsiteY50" fmla="*/ 4218253 h 4875047"/>
              <a:gd name="connsiteX51" fmla="*/ 2313044 w 5779300"/>
              <a:gd name="connsiteY51" fmla="*/ 3980477 h 4875047"/>
              <a:gd name="connsiteX52" fmla="*/ 1725007 w 5779300"/>
              <a:gd name="connsiteY52" fmla="*/ 3950835 h 4875047"/>
              <a:gd name="connsiteX53" fmla="*/ 1862402 w 5779300"/>
              <a:gd name="connsiteY53" fmla="*/ 4133314 h 4875047"/>
              <a:gd name="connsiteX54" fmla="*/ 1725007 w 5779300"/>
              <a:gd name="connsiteY54" fmla="*/ 4315793 h 4875047"/>
              <a:gd name="connsiteX55" fmla="*/ 1587612 w 5779300"/>
              <a:gd name="connsiteY55" fmla="*/ 4133314 h 4875047"/>
              <a:gd name="connsiteX56" fmla="*/ 1725007 w 5779300"/>
              <a:gd name="connsiteY56" fmla="*/ 3950835 h 4875047"/>
              <a:gd name="connsiteX57" fmla="*/ 4695521 w 5779300"/>
              <a:gd name="connsiteY57" fmla="*/ 3752385 h 4875047"/>
              <a:gd name="connsiteX58" fmla="*/ 4888356 w 5779300"/>
              <a:gd name="connsiteY58" fmla="*/ 3990161 h 4875047"/>
              <a:gd name="connsiteX59" fmla="*/ 4695521 w 5779300"/>
              <a:gd name="connsiteY59" fmla="*/ 4227937 h 4875047"/>
              <a:gd name="connsiteX60" fmla="*/ 4502686 w 5779300"/>
              <a:gd name="connsiteY60" fmla="*/ 3990161 h 4875047"/>
              <a:gd name="connsiteX61" fmla="*/ 4695521 w 5779300"/>
              <a:gd name="connsiteY61" fmla="*/ 3752385 h 4875047"/>
              <a:gd name="connsiteX62" fmla="*/ 3335352 w 5779300"/>
              <a:gd name="connsiteY62" fmla="*/ 3616182 h 4875047"/>
              <a:gd name="connsiteX63" fmla="*/ 3472748 w 5779300"/>
              <a:gd name="connsiteY63" fmla="*/ 3798661 h 4875047"/>
              <a:gd name="connsiteX64" fmla="*/ 3335352 w 5779300"/>
              <a:gd name="connsiteY64" fmla="*/ 3981141 h 4875047"/>
              <a:gd name="connsiteX65" fmla="*/ 3197957 w 5779300"/>
              <a:gd name="connsiteY65" fmla="*/ 3798661 h 4875047"/>
              <a:gd name="connsiteX66" fmla="*/ 3335352 w 5779300"/>
              <a:gd name="connsiteY66" fmla="*/ 3616182 h 4875047"/>
              <a:gd name="connsiteX67" fmla="*/ 2752256 w 5779300"/>
              <a:gd name="connsiteY67" fmla="*/ 3594170 h 4875047"/>
              <a:gd name="connsiteX68" fmla="*/ 2889650 w 5779300"/>
              <a:gd name="connsiteY68" fmla="*/ 3776650 h 4875047"/>
              <a:gd name="connsiteX69" fmla="*/ 2752256 w 5779300"/>
              <a:gd name="connsiteY69" fmla="*/ 3959129 h 4875047"/>
              <a:gd name="connsiteX70" fmla="*/ 2614861 w 5779300"/>
              <a:gd name="connsiteY70" fmla="*/ 3776650 h 4875047"/>
              <a:gd name="connsiteX71" fmla="*/ 2752256 w 5779300"/>
              <a:gd name="connsiteY71" fmla="*/ 3594170 h 4875047"/>
              <a:gd name="connsiteX72" fmla="*/ 1272022 w 5779300"/>
              <a:gd name="connsiteY72" fmla="*/ 3510406 h 4875047"/>
              <a:gd name="connsiteX73" fmla="*/ 1428700 w 5779300"/>
              <a:gd name="connsiteY73" fmla="*/ 3692885 h 4875047"/>
              <a:gd name="connsiteX74" fmla="*/ 1272022 w 5779300"/>
              <a:gd name="connsiteY74" fmla="*/ 3875365 h 4875047"/>
              <a:gd name="connsiteX75" fmla="*/ 1115344 w 5779300"/>
              <a:gd name="connsiteY75" fmla="*/ 3692885 h 4875047"/>
              <a:gd name="connsiteX76" fmla="*/ 1272022 w 5779300"/>
              <a:gd name="connsiteY76" fmla="*/ 3510406 h 4875047"/>
              <a:gd name="connsiteX77" fmla="*/ 557672 w 5779300"/>
              <a:gd name="connsiteY77" fmla="*/ 3504925 h 4875047"/>
              <a:gd name="connsiteX78" fmla="*/ 750507 w 5779300"/>
              <a:gd name="connsiteY78" fmla="*/ 3742701 h 4875047"/>
              <a:gd name="connsiteX79" fmla="*/ 557672 w 5779300"/>
              <a:gd name="connsiteY79" fmla="*/ 3980477 h 4875047"/>
              <a:gd name="connsiteX80" fmla="*/ 364836 w 5779300"/>
              <a:gd name="connsiteY80" fmla="*/ 3742701 h 4875047"/>
              <a:gd name="connsiteX81" fmla="*/ 557672 w 5779300"/>
              <a:gd name="connsiteY81" fmla="*/ 3504925 h 4875047"/>
              <a:gd name="connsiteX82" fmla="*/ 5237411 w 5779300"/>
              <a:gd name="connsiteY82" fmla="*/ 3504482 h 4875047"/>
              <a:gd name="connsiteX83" fmla="*/ 5374806 w 5779300"/>
              <a:gd name="connsiteY83" fmla="*/ 3686961 h 4875047"/>
              <a:gd name="connsiteX84" fmla="*/ 5237411 w 5779300"/>
              <a:gd name="connsiteY84" fmla="*/ 3869440 h 4875047"/>
              <a:gd name="connsiteX85" fmla="*/ 5100016 w 5779300"/>
              <a:gd name="connsiteY85" fmla="*/ 3686961 h 4875047"/>
              <a:gd name="connsiteX86" fmla="*/ 5237411 w 5779300"/>
              <a:gd name="connsiteY86" fmla="*/ 3504482 h 4875047"/>
              <a:gd name="connsiteX87" fmla="*/ 3900712 w 5779300"/>
              <a:gd name="connsiteY87" fmla="*/ 3259961 h 4875047"/>
              <a:gd name="connsiteX88" fmla="*/ 4093547 w 5779300"/>
              <a:gd name="connsiteY88" fmla="*/ 3497737 h 4875047"/>
              <a:gd name="connsiteX89" fmla="*/ 3900712 w 5779300"/>
              <a:gd name="connsiteY89" fmla="*/ 3735513 h 4875047"/>
              <a:gd name="connsiteX90" fmla="*/ 3707877 w 5779300"/>
              <a:gd name="connsiteY90" fmla="*/ 3497737 h 4875047"/>
              <a:gd name="connsiteX91" fmla="*/ 3900712 w 5779300"/>
              <a:gd name="connsiteY91" fmla="*/ 3259961 h 4875047"/>
              <a:gd name="connsiteX92" fmla="*/ 3724906 w 5779300"/>
              <a:gd name="connsiteY92" fmla="*/ 2823028 h 4875047"/>
              <a:gd name="connsiteX93" fmla="*/ 4286678 w 5779300"/>
              <a:gd name="connsiteY93" fmla="*/ 2947036 h 4875047"/>
              <a:gd name="connsiteX94" fmla="*/ 4359786 w 5779300"/>
              <a:gd name="connsiteY94" fmla="*/ 2986542 h 4875047"/>
              <a:gd name="connsiteX95" fmla="*/ 4366327 w 5779300"/>
              <a:gd name="connsiteY95" fmla="*/ 2979345 h 4875047"/>
              <a:gd name="connsiteX96" fmla="*/ 4380788 w 5779300"/>
              <a:gd name="connsiteY96" fmla="*/ 2994087 h 4875047"/>
              <a:gd name="connsiteX97" fmla="*/ 5047812 w 5779300"/>
              <a:gd name="connsiteY97" fmla="*/ 3233868 h 4875047"/>
              <a:gd name="connsiteX98" fmla="*/ 5752747 w 5779300"/>
              <a:gd name="connsiteY98" fmla="*/ 2956393 h 4875047"/>
              <a:gd name="connsiteX99" fmla="*/ 5779300 w 5779300"/>
              <a:gd name="connsiteY99" fmla="*/ 2922608 h 4875047"/>
              <a:gd name="connsiteX100" fmla="*/ 5752483 w 5779300"/>
              <a:gd name="connsiteY100" fmla="*/ 2970928 h 4875047"/>
              <a:gd name="connsiteX101" fmla="*/ 4852156 w 5779300"/>
              <a:gd name="connsiteY101" fmla="*/ 3374327 h 4875047"/>
              <a:gd name="connsiteX102" fmla="*/ 4290385 w 5779300"/>
              <a:gd name="connsiteY102" fmla="*/ 3250320 h 4875047"/>
              <a:gd name="connsiteX103" fmla="*/ 4217279 w 5779300"/>
              <a:gd name="connsiteY103" fmla="*/ 3210813 h 4875047"/>
              <a:gd name="connsiteX104" fmla="*/ 4210736 w 5779300"/>
              <a:gd name="connsiteY104" fmla="*/ 3218010 h 4875047"/>
              <a:gd name="connsiteX105" fmla="*/ 4196275 w 5779300"/>
              <a:gd name="connsiteY105" fmla="*/ 3203269 h 4875047"/>
              <a:gd name="connsiteX106" fmla="*/ 3529251 w 5779300"/>
              <a:gd name="connsiteY106" fmla="*/ 2963486 h 4875047"/>
              <a:gd name="connsiteX107" fmla="*/ 2887656 w 5779300"/>
              <a:gd name="connsiteY107" fmla="*/ 3180826 h 4875047"/>
              <a:gd name="connsiteX108" fmla="*/ 2887274 w 5779300"/>
              <a:gd name="connsiteY108" fmla="*/ 3181167 h 4875047"/>
              <a:gd name="connsiteX109" fmla="*/ 2885011 w 5779300"/>
              <a:gd name="connsiteY109" fmla="*/ 3183749 h 4875047"/>
              <a:gd name="connsiteX110" fmla="*/ 2844389 w 5779300"/>
              <a:gd name="connsiteY110" fmla="*/ 3223781 h 4875047"/>
              <a:gd name="connsiteX111" fmla="*/ 2824287 w 5779300"/>
              <a:gd name="connsiteY111" fmla="*/ 3241002 h 4875047"/>
              <a:gd name="connsiteX112" fmla="*/ 2797763 w 5779300"/>
              <a:gd name="connsiteY112" fmla="*/ 3274747 h 4875047"/>
              <a:gd name="connsiteX113" fmla="*/ 2809427 w 5779300"/>
              <a:gd name="connsiteY113" fmla="*/ 3253730 h 4875047"/>
              <a:gd name="connsiteX114" fmla="*/ 2800162 w 5779300"/>
              <a:gd name="connsiteY114" fmla="*/ 3261668 h 4875047"/>
              <a:gd name="connsiteX115" fmla="*/ 2054394 w 5779300"/>
              <a:gd name="connsiteY115" fmla="*/ 3501170 h 4875047"/>
              <a:gd name="connsiteX116" fmla="*/ 1492622 w 5779300"/>
              <a:gd name="connsiteY116" fmla="*/ 3377162 h 4875047"/>
              <a:gd name="connsiteX117" fmla="*/ 1419516 w 5779300"/>
              <a:gd name="connsiteY117" fmla="*/ 3337656 h 4875047"/>
              <a:gd name="connsiteX118" fmla="*/ 1412973 w 5779300"/>
              <a:gd name="connsiteY118" fmla="*/ 3344853 h 4875047"/>
              <a:gd name="connsiteX119" fmla="*/ 1398512 w 5779300"/>
              <a:gd name="connsiteY119" fmla="*/ 3330111 h 4875047"/>
              <a:gd name="connsiteX120" fmla="*/ 731488 w 5779300"/>
              <a:gd name="connsiteY120" fmla="*/ 3090330 h 4875047"/>
              <a:gd name="connsiteX121" fmla="*/ 26554 w 5779300"/>
              <a:gd name="connsiteY121" fmla="*/ 3367806 h 4875047"/>
              <a:gd name="connsiteX122" fmla="*/ 0 w 5779300"/>
              <a:gd name="connsiteY122" fmla="*/ 3401591 h 4875047"/>
              <a:gd name="connsiteX123" fmla="*/ 26817 w 5779300"/>
              <a:gd name="connsiteY123" fmla="*/ 3353271 h 4875047"/>
              <a:gd name="connsiteX124" fmla="*/ 927144 w 5779300"/>
              <a:gd name="connsiteY124" fmla="*/ 2949871 h 4875047"/>
              <a:gd name="connsiteX125" fmla="*/ 1488915 w 5779300"/>
              <a:gd name="connsiteY125" fmla="*/ 3073879 h 4875047"/>
              <a:gd name="connsiteX126" fmla="*/ 1562022 w 5779300"/>
              <a:gd name="connsiteY126" fmla="*/ 3113385 h 4875047"/>
              <a:gd name="connsiteX127" fmla="*/ 1568565 w 5779300"/>
              <a:gd name="connsiteY127" fmla="*/ 3106189 h 4875047"/>
              <a:gd name="connsiteX128" fmla="*/ 1583026 w 5779300"/>
              <a:gd name="connsiteY128" fmla="*/ 3120930 h 4875047"/>
              <a:gd name="connsiteX129" fmla="*/ 2250049 w 5779300"/>
              <a:gd name="connsiteY129" fmla="*/ 3360712 h 4875047"/>
              <a:gd name="connsiteX130" fmla="*/ 2891645 w 5779300"/>
              <a:gd name="connsiteY130" fmla="*/ 3143373 h 4875047"/>
              <a:gd name="connsiteX131" fmla="*/ 2892026 w 5779300"/>
              <a:gd name="connsiteY131" fmla="*/ 3143031 h 4875047"/>
              <a:gd name="connsiteX132" fmla="*/ 2894289 w 5779300"/>
              <a:gd name="connsiteY132" fmla="*/ 3140449 h 4875047"/>
              <a:gd name="connsiteX133" fmla="*/ 2934912 w 5779300"/>
              <a:gd name="connsiteY133" fmla="*/ 3100417 h 4875047"/>
              <a:gd name="connsiteX134" fmla="*/ 2955014 w 5779300"/>
              <a:gd name="connsiteY134" fmla="*/ 3083196 h 4875047"/>
              <a:gd name="connsiteX135" fmla="*/ 2981537 w 5779300"/>
              <a:gd name="connsiteY135" fmla="*/ 3049451 h 4875047"/>
              <a:gd name="connsiteX136" fmla="*/ 2969873 w 5779300"/>
              <a:gd name="connsiteY136" fmla="*/ 3070468 h 4875047"/>
              <a:gd name="connsiteX137" fmla="*/ 2979139 w 5779300"/>
              <a:gd name="connsiteY137" fmla="*/ 3062530 h 4875047"/>
              <a:gd name="connsiteX138" fmla="*/ 3724906 w 5779300"/>
              <a:gd name="connsiteY138" fmla="*/ 2823028 h 4875047"/>
              <a:gd name="connsiteX139" fmla="*/ 3724906 w 5779300"/>
              <a:gd name="connsiteY139" fmla="*/ 1373877 h 4875047"/>
              <a:gd name="connsiteX140" fmla="*/ 4286678 w 5779300"/>
              <a:gd name="connsiteY140" fmla="*/ 1497885 h 4875047"/>
              <a:gd name="connsiteX141" fmla="*/ 4359786 w 5779300"/>
              <a:gd name="connsiteY141" fmla="*/ 1537391 h 4875047"/>
              <a:gd name="connsiteX142" fmla="*/ 4366327 w 5779300"/>
              <a:gd name="connsiteY142" fmla="*/ 1530195 h 4875047"/>
              <a:gd name="connsiteX143" fmla="*/ 4380788 w 5779300"/>
              <a:gd name="connsiteY143" fmla="*/ 1544936 h 4875047"/>
              <a:gd name="connsiteX144" fmla="*/ 5047812 w 5779300"/>
              <a:gd name="connsiteY144" fmla="*/ 1784718 h 4875047"/>
              <a:gd name="connsiteX145" fmla="*/ 5752747 w 5779300"/>
              <a:gd name="connsiteY145" fmla="*/ 1507242 h 4875047"/>
              <a:gd name="connsiteX146" fmla="*/ 5779300 w 5779300"/>
              <a:gd name="connsiteY146" fmla="*/ 1473457 h 4875047"/>
              <a:gd name="connsiteX147" fmla="*/ 5752483 w 5779300"/>
              <a:gd name="connsiteY147" fmla="*/ 1521777 h 4875047"/>
              <a:gd name="connsiteX148" fmla="*/ 4852156 w 5779300"/>
              <a:gd name="connsiteY148" fmla="*/ 1925176 h 4875047"/>
              <a:gd name="connsiteX149" fmla="*/ 4290385 w 5779300"/>
              <a:gd name="connsiteY149" fmla="*/ 1801168 h 4875047"/>
              <a:gd name="connsiteX150" fmla="*/ 4217279 w 5779300"/>
              <a:gd name="connsiteY150" fmla="*/ 1761663 h 4875047"/>
              <a:gd name="connsiteX151" fmla="*/ 4210736 w 5779300"/>
              <a:gd name="connsiteY151" fmla="*/ 1768859 h 4875047"/>
              <a:gd name="connsiteX152" fmla="*/ 4196275 w 5779300"/>
              <a:gd name="connsiteY152" fmla="*/ 1754118 h 4875047"/>
              <a:gd name="connsiteX153" fmla="*/ 3529251 w 5779300"/>
              <a:gd name="connsiteY153" fmla="*/ 1514335 h 4875047"/>
              <a:gd name="connsiteX154" fmla="*/ 2887657 w 5779300"/>
              <a:gd name="connsiteY154" fmla="*/ 1731675 h 4875047"/>
              <a:gd name="connsiteX155" fmla="*/ 2887274 w 5779300"/>
              <a:gd name="connsiteY155" fmla="*/ 1732016 h 4875047"/>
              <a:gd name="connsiteX156" fmla="*/ 2885011 w 5779300"/>
              <a:gd name="connsiteY156" fmla="*/ 1734598 h 4875047"/>
              <a:gd name="connsiteX157" fmla="*/ 2844389 w 5779300"/>
              <a:gd name="connsiteY157" fmla="*/ 1774630 h 4875047"/>
              <a:gd name="connsiteX158" fmla="*/ 2824287 w 5779300"/>
              <a:gd name="connsiteY158" fmla="*/ 1791851 h 4875047"/>
              <a:gd name="connsiteX159" fmla="*/ 2797763 w 5779300"/>
              <a:gd name="connsiteY159" fmla="*/ 1825596 h 4875047"/>
              <a:gd name="connsiteX160" fmla="*/ 2809427 w 5779300"/>
              <a:gd name="connsiteY160" fmla="*/ 1804579 h 4875047"/>
              <a:gd name="connsiteX161" fmla="*/ 2800162 w 5779300"/>
              <a:gd name="connsiteY161" fmla="*/ 1812517 h 4875047"/>
              <a:gd name="connsiteX162" fmla="*/ 2054395 w 5779300"/>
              <a:gd name="connsiteY162" fmla="*/ 2052019 h 4875047"/>
              <a:gd name="connsiteX163" fmla="*/ 1492623 w 5779300"/>
              <a:gd name="connsiteY163" fmla="*/ 1928012 h 4875047"/>
              <a:gd name="connsiteX164" fmla="*/ 1419516 w 5779300"/>
              <a:gd name="connsiteY164" fmla="*/ 1888505 h 4875047"/>
              <a:gd name="connsiteX165" fmla="*/ 1412973 w 5779300"/>
              <a:gd name="connsiteY165" fmla="*/ 1895702 h 4875047"/>
              <a:gd name="connsiteX166" fmla="*/ 1398512 w 5779300"/>
              <a:gd name="connsiteY166" fmla="*/ 1880961 h 4875047"/>
              <a:gd name="connsiteX167" fmla="*/ 731489 w 5779300"/>
              <a:gd name="connsiteY167" fmla="*/ 1641179 h 4875047"/>
              <a:gd name="connsiteX168" fmla="*/ 26554 w 5779300"/>
              <a:gd name="connsiteY168" fmla="*/ 1918655 h 4875047"/>
              <a:gd name="connsiteX169" fmla="*/ 0 w 5779300"/>
              <a:gd name="connsiteY169" fmla="*/ 1952440 h 4875047"/>
              <a:gd name="connsiteX170" fmla="*/ 26818 w 5779300"/>
              <a:gd name="connsiteY170" fmla="*/ 1904120 h 4875047"/>
              <a:gd name="connsiteX171" fmla="*/ 927144 w 5779300"/>
              <a:gd name="connsiteY171" fmla="*/ 1500721 h 4875047"/>
              <a:gd name="connsiteX172" fmla="*/ 1488916 w 5779300"/>
              <a:gd name="connsiteY172" fmla="*/ 1624728 h 4875047"/>
              <a:gd name="connsiteX173" fmla="*/ 1562023 w 5779300"/>
              <a:gd name="connsiteY173" fmla="*/ 1664235 h 4875047"/>
              <a:gd name="connsiteX174" fmla="*/ 1568565 w 5779300"/>
              <a:gd name="connsiteY174" fmla="*/ 1657038 h 4875047"/>
              <a:gd name="connsiteX175" fmla="*/ 1583026 w 5779300"/>
              <a:gd name="connsiteY175" fmla="*/ 1671779 h 4875047"/>
              <a:gd name="connsiteX176" fmla="*/ 2250049 w 5779300"/>
              <a:gd name="connsiteY176" fmla="*/ 1911561 h 4875047"/>
              <a:gd name="connsiteX177" fmla="*/ 2891645 w 5779300"/>
              <a:gd name="connsiteY177" fmla="*/ 1694222 h 4875047"/>
              <a:gd name="connsiteX178" fmla="*/ 2892026 w 5779300"/>
              <a:gd name="connsiteY178" fmla="*/ 1693880 h 4875047"/>
              <a:gd name="connsiteX179" fmla="*/ 2894289 w 5779300"/>
              <a:gd name="connsiteY179" fmla="*/ 1691298 h 4875047"/>
              <a:gd name="connsiteX180" fmla="*/ 2934912 w 5779300"/>
              <a:gd name="connsiteY180" fmla="*/ 1651266 h 4875047"/>
              <a:gd name="connsiteX181" fmla="*/ 2955014 w 5779300"/>
              <a:gd name="connsiteY181" fmla="*/ 1634045 h 4875047"/>
              <a:gd name="connsiteX182" fmla="*/ 2981537 w 5779300"/>
              <a:gd name="connsiteY182" fmla="*/ 1600300 h 4875047"/>
              <a:gd name="connsiteX183" fmla="*/ 2969873 w 5779300"/>
              <a:gd name="connsiteY183" fmla="*/ 1621317 h 4875047"/>
              <a:gd name="connsiteX184" fmla="*/ 2979139 w 5779300"/>
              <a:gd name="connsiteY184" fmla="*/ 1613380 h 4875047"/>
              <a:gd name="connsiteX185" fmla="*/ 3724906 w 5779300"/>
              <a:gd name="connsiteY185" fmla="*/ 1373877 h 4875047"/>
              <a:gd name="connsiteX186" fmla="*/ 2313044 w 5779300"/>
              <a:gd name="connsiteY186" fmla="*/ 1157449 h 4875047"/>
              <a:gd name="connsiteX187" fmla="*/ 2505879 w 5779300"/>
              <a:gd name="connsiteY187" fmla="*/ 1395225 h 4875047"/>
              <a:gd name="connsiteX188" fmla="*/ 2313044 w 5779300"/>
              <a:gd name="connsiteY188" fmla="*/ 1633001 h 4875047"/>
              <a:gd name="connsiteX189" fmla="*/ 2120209 w 5779300"/>
              <a:gd name="connsiteY189" fmla="*/ 1395225 h 4875047"/>
              <a:gd name="connsiteX190" fmla="*/ 2313044 w 5779300"/>
              <a:gd name="connsiteY190" fmla="*/ 1157449 h 4875047"/>
              <a:gd name="connsiteX191" fmla="*/ 1725007 w 5779300"/>
              <a:gd name="connsiteY191" fmla="*/ 1127807 h 4875047"/>
              <a:gd name="connsiteX192" fmla="*/ 1862402 w 5779300"/>
              <a:gd name="connsiteY192" fmla="*/ 1310286 h 4875047"/>
              <a:gd name="connsiteX193" fmla="*/ 1725007 w 5779300"/>
              <a:gd name="connsiteY193" fmla="*/ 1492765 h 4875047"/>
              <a:gd name="connsiteX194" fmla="*/ 1587612 w 5779300"/>
              <a:gd name="connsiteY194" fmla="*/ 1310286 h 4875047"/>
              <a:gd name="connsiteX195" fmla="*/ 1725007 w 5779300"/>
              <a:gd name="connsiteY195" fmla="*/ 1127807 h 4875047"/>
              <a:gd name="connsiteX196" fmla="*/ 4695521 w 5779300"/>
              <a:gd name="connsiteY196" fmla="*/ 929357 h 4875047"/>
              <a:gd name="connsiteX197" fmla="*/ 4888356 w 5779300"/>
              <a:gd name="connsiteY197" fmla="*/ 1167133 h 4875047"/>
              <a:gd name="connsiteX198" fmla="*/ 4695521 w 5779300"/>
              <a:gd name="connsiteY198" fmla="*/ 1404909 h 4875047"/>
              <a:gd name="connsiteX199" fmla="*/ 4502686 w 5779300"/>
              <a:gd name="connsiteY199" fmla="*/ 1167133 h 4875047"/>
              <a:gd name="connsiteX200" fmla="*/ 4695521 w 5779300"/>
              <a:gd name="connsiteY200" fmla="*/ 929357 h 4875047"/>
              <a:gd name="connsiteX201" fmla="*/ 3335352 w 5779300"/>
              <a:gd name="connsiteY201" fmla="*/ 793154 h 4875047"/>
              <a:gd name="connsiteX202" fmla="*/ 3472748 w 5779300"/>
              <a:gd name="connsiteY202" fmla="*/ 975633 h 4875047"/>
              <a:gd name="connsiteX203" fmla="*/ 3335352 w 5779300"/>
              <a:gd name="connsiteY203" fmla="*/ 1158113 h 4875047"/>
              <a:gd name="connsiteX204" fmla="*/ 3197957 w 5779300"/>
              <a:gd name="connsiteY204" fmla="*/ 975633 h 4875047"/>
              <a:gd name="connsiteX205" fmla="*/ 3335352 w 5779300"/>
              <a:gd name="connsiteY205" fmla="*/ 793154 h 4875047"/>
              <a:gd name="connsiteX206" fmla="*/ 2752256 w 5779300"/>
              <a:gd name="connsiteY206" fmla="*/ 771142 h 4875047"/>
              <a:gd name="connsiteX207" fmla="*/ 2889650 w 5779300"/>
              <a:gd name="connsiteY207" fmla="*/ 953622 h 4875047"/>
              <a:gd name="connsiteX208" fmla="*/ 2752256 w 5779300"/>
              <a:gd name="connsiteY208" fmla="*/ 1136101 h 4875047"/>
              <a:gd name="connsiteX209" fmla="*/ 2614861 w 5779300"/>
              <a:gd name="connsiteY209" fmla="*/ 953622 h 4875047"/>
              <a:gd name="connsiteX210" fmla="*/ 2752256 w 5779300"/>
              <a:gd name="connsiteY210" fmla="*/ 771142 h 4875047"/>
              <a:gd name="connsiteX211" fmla="*/ 1272022 w 5779300"/>
              <a:gd name="connsiteY211" fmla="*/ 687378 h 4875047"/>
              <a:gd name="connsiteX212" fmla="*/ 1428700 w 5779300"/>
              <a:gd name="connsiteY212" fmla="*/ 869857 h 4875047"/>
              <a:gd name="connsiteX213" fmla="*/ 1272022 w 5779300"/>
              <a:gd name="connsiteY213" fmla="*/ 1052337 h 4875047"/>
              <a:gd name="connsiteX214" fmla="*/ 1115344 w 5779300"/>
              <a:gd name="connsiteY214" fmla="*/ 869857 h 4875047"/>
              <a:gd name="connsiteX215" fmla="*/ 1272022 w 5779300"/>
              <a:gd name="connsiteY215" fmla="*/ 687378 h 4875047"/>
              <a:gd name="connsiteX216" fmla="*/ 557672 w 5779300"/>
              <a:gd name="connsiteY216" fmla="*/ 681897 h 4875047"/>
              <a:gd name="connsiteX217" fmla="*/ 750507 w 5779300"/>
              <a:gd name="connsiteY217" fmla="*/ 919673 h 4875047"/>
              <a:gd name="connsiteX218" fmla="*/ 557672 w 5779300"/>
              <a:gd name="connsiteY218" fmla="*/ 1157449 h 4875047"/>
              <a:gd name="connsiteX219" fmla="*/ 364836 w 5779300"/>
              <a:gd name="connsiteY219" fmla="*/ 919673 h 4875047"/>
              <a:gd name="connsiteX220" fmla="*/ 557672 w 5779300"/>
              <a:gd name="connsiteY220" fmla="*/ 681897 h 4875047"/>
              <a:gd name="connsiteX221" fmla="*/ 5237411 w 5779300"/>
              <a:gd name="connsiteY221" fmla="*/ 681454 h 4875047"/>
              <a:gd name="connsiteX222" fmla="*/ 5374806 w 5779300"/>
              <a:gd name="connsiteY222" fmla="*/ 863933 h 4875047"/>
              <a:gd name="connsiteX223" fmla="*/ 5237411 w 5779300"/>
              <a:gd name="connsiteY223" fmla="*/ 1046412 h 4875047"/>
              <a:gd name="connsiteX224" fmla="*/ 5100016 w 5779300"/>
              <a:gd name="connsiteY224" fmla="*/ 863933 h 4875047"/>
              <a:gd name="connsiteX225" fmla="*/ 5237411 w 5779300"/>
              <a:gd name="connsiteY225" fmla="*/ 681454 h 4875047"/>
              <a:gd name="connsiteX226" fmla="*/ 3900712 w 5779300"/>
              <a:gd name="connsiteY226" fmla="*/ 436933 h 4875047"/>
              <a:gd name="connsiteX227" fmla="*/ 4093547 w 5779300"/>
              <a:gd name="connsiteY227" fmla="*/ 674709 h 4875047"/>
              <a:gd name="connsiteX228" fmla="*/ 3900712 w 5779300"/>
              <a:gd name="connsiteY228" fmla="*/ 912485 h 4875047"/>
              <a:gd name="connsiteX229" fmla="*/ 3707877 w 5779300"/>
              <a:gd name="connsiteY229" fmla="*/ 674709 h 4875047"/>
              <a:gd name="connsiteX230" fmla="*/ 3900712 w 5779300"/>
              <a:gd name="connsiteY230" fmla="*/ 436933 h 4875047"/>
              <a:gd name="connsiteX231" fmla="*/ 3724906 w 5779300"/>
              <a:gd name="connsiteY231" fmla="*/ 0 h 4875047"/>
              <a:gd name="connsiteX232" fmla="*/ 4286678 w 5779300"/>
              <a:gd name="connsiteY232" fmla="*/ 124008 h 4875047"/>
              <a:gd name="connsiteX233" fmla="*/ 4359786 w 5779300"/>
              <a:gd name="connsiteY233" fmla="*/ 163514 h 4875047"/>
              <a:gd name="connsiteX234" fmla="*/ 4366327 w 5779300"/>
              <a:gd name="connsiteY234" fmla="*/ 156317 h 4875047"/>
              <a:gd name="connsiteX235" fmla="*/ 4380788 w 5779300"/>
              <a:gd name="connsiteY235" fmla="*/ 171059 h 4875047"/>
              <a:gd name="connsiteX236" fmla="*/ 5047812 w 5779300"/>
              <a:gd name="connsiteY236" fmla="*/ 410840 h 4875047"/>
              <a:gd name="connsiteX237" fmla="*/ 5752747 w 5779300"/>
              <a:gd name="connsiteY237" fmla="*/ 133365 h 4875047"/>
              <a:gd name="connsiteX238" fmla="*/ 5779300 w 5779300"/>
              <a:gd name="connsiteY238" fmla="*/ 99580 h 4875047"/>
              <a:gd name="connsiteX239" fmla="*/ 5752483 w 5779300"/>
              <a:gd name="connsiteY239" fmla="*/ 147900 h 4875047"/>
              <a:gd name="connsiteX240" fmla="*/ 4852156 w 5779300"/>
              <a:gd name="connsiteY240" fmla="*/ 551299 h 4875047"/>
              <a:gd name="connsiteX241" fmla="*/ 4290385 w 5779300"/>
              <a:gd name="connsiteY241" fmla="*/ 427292 h 4875047"/>
              <a:gd name="connsiteX242" fmla="*/ 4217279 w 5779300"/>
              <a:gd name="connsiteY242" fmla="*/ 387785 h 4875047"/>
              <a:gd name="connsiteX243" fmla="*/ 4210736 w 5779300"/>
              <a:gd name="connsiteY243" fmla="*/ 394982 h 4875047"/>
              <a:gd name="connsiteX244" fmla="*/ 4196275 w 5779300"/>
              <a:gd name="connsiteY244" fmla="*/ 380241 h 4875047"/>
              <a:gd name="connsiteX245" fmla="*/ 3529251 w 5779300"/>
              <a:gd name="connsiteY245" fmla="*/ 140458 h 4875047"/>
              <a:gd name="connsiteX246" fmla="*/ 2887656 w 5779300"/>
              <a:gd name="connsiteY246" fmla="*/ 357798 h 4875047"/>
              <a:gd name="connsiteX247" fmla="*/ 2887274 w 5779300"/>
              <a:gd name="connsiteY247" fmla="*/ 358139 h 4875047"/>
              <a:gd name="connsiteX248" fmla="*/ 2885011 w 5779300"/>
              <a:gd name="connsiteY248" fmla="*/ 360721 h 4875047"/>
              <a:gd name="connsiteX249" fmla="*/ 2844389 w 5779300"/>
              <a:gd name="connsiteY249" fmla="*/ 400753 h 4875047"/>
              <a:gd name="connsiteX250" fmla="*/ 2824287 w 5779300"/>
              <a:gd name="connsiteY250" fmla="*/ 417974 h 4875047"/>
              <a:gd name="connsiteX251" fmla="*/ 2797763 w 5779300"/>
              <a:gd name="connsiteY251" fmla="*/ 451719 h 4875047"/>
              <a:gd name="connsiteX252" fmla="*/ 2809427 w 5779300"/>
              <a:gd name="connsiteY252" fmla="*/ 430702 h 4875047"/>
              <a:gd name="connsiteX253" fmla="*/ 2800162 w 5779300"/>
              <a:gd name="connsiteY253" fmla="*/ 438640 h 4875047"/>
              <a:gd name="connsiteX254" fmla="*/ 2054394 w 5779300"/>
              <a:gd name="connsiteY254" fmla="*/ 678142 h 4875047"/>
              <a:gd name="connsiteX255" fmla="*/ 1492622 w 5779300"/>
              <a:gd name="connsiteY255" fmla="*/ 554134 h 4875047"/>
              <a:gd name="connsiteX256" fmla="*/ 1419516 w 5779300"/>
              <a:gd name="connsiteY256" fmla="*/ 514628 h 4875047"/>
              <a:gd name="connsiteX257" fmla="*/ 1412973 w 5779300"/>
              <a:gd name="connsiteY257" fmla="*/ 521825 h 4875047"/>
              <a:gd name="connsiteX258" fmla="*/ 1398512 w 5779300"/>
              <a:gd name="connsiteY258" fmla="*/ 507083 h 4875047"/>
              <a:gd name="connsiteX259" fmla="*/ 731488 w 5779300"/>
              <a:gd name="connsiteY259" fmla="*/ 267302 h 4875047"/>
              <a:gd name="connsiteX260" fmla="*/ 26554 w 5779300"/>
              <a:gd name="connsiteY260" fmla="*/ 544778 h 4875047"/>
              <a:gd name="connsiteX261" fmla="*/ 0 w 5779300"/>
              <a:gd name="connsiteY261" fmla="*/ 578563 h 4875047"/>
              <a:gd name="connsiteX262" fmla="*/ 26817 w 5779300"/>
              <a:gd name="connsiteY262" fmla="*/ 530242 h 4875047"/>
              <a:gd name="connsiteX263" fmla="*/ 927144 w 5779300"/>
              <a:gd name="connsiteY263" fmla="*/ 126843 h 4875047"/>
              <a:gd name="connsiteX264" fmla="*/ 1488915 w 5779300"/>
              <a:gd name="connsiteY264" fmla="*/ 250851 h 4875047"/>
              <a:gd name="connsiteX265" fmla="*/ 1562022 w 5779300"/>
              <a:gd name="connsiteY265" fmla="*/ 290357 h 4875047"/>
              <a:gd name="connsiteX266" fmla="*/ 1568565 w 5779300"/>
              <a:gd name="connsiteY266" fmla="*/ 283161 h 4875047"/>
              <a:gd name="connsiteX267" fmla="*/ 1583026 w 5779300"/>
              <a:gd name="connsiteY267" fmla="*/ 297902 h 4875047"/>
              <a:gd name="connsiteX268" fmla="*/ 2250049 w 5779300"/>
              <a:gd name="connsiteY268" fmla="*/ 537684 h 4875047"/>
              <a:gd name="connsiteX269" fmla="*/ 2891645 w 5779300"/>
              <a:gd name="connsiteY269" fmla="*/ 320345 h 4875047"/>
              <a:gd name="connsiteX270" fmla="*/ 2892026 w 5779300"/>
              <a:gd name="connsiteY270" fmla="*/ 320003 h 4875047"/>
              <a:gd name="connsiteX271" fmla="*/ 2894289 w 5779300"/>
              <a:gd name="connsiteY271" fmla="*/ 317421 h 4875047"/>
              <a:gd name="connsiteX272" fmla="*/ 2934912 w 5779300"/>
              <a:gd name="connsiteY272" fmla="*/ 277389 h 4875047"/>
              <a:gd name="connsiteX273" fmla="*/ 2955014 w 5779300"/>
              <a:gd name="connsiteY273" fmla="*/ 260168 h 4875047"/>
              <a:gd name="connsiteX274" fmla="*/ 2981537 w 5779300"/>
              <a:gd name="connsiteY274" fmla="*/ 226423 h 4875047"/>
              <a:gd name="connsiteX275" fmla="*/ 2969873 w 5779300"/>
              <a:gd name="connsiteY275" fmla="*/ 247440 h 4875047"/>
              <a:gd name="connsiteX276" fmla="*/ 2979139 w 5779300"/>
              <a:gd name="connsiteY276" fmla="*/ 239502 h 4875047"/>
              <a:gd name="connsiteX277" fmla="*/ 3724906 w 5779300"/>
              <a:gd name="connsiteY277" fmla="*/ 0 h 4875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779300" h="4875047">
                <a:moveTo>
                  <a:pt x="3724906" y="4196905"/>
                </a:moveTo>
                <a:cubicBezTo>
                  <a:pt x="3932999" y="4196905"/>
                  <a:pt x="4126317" y="4242621"/>
                  <a:pt x="4286678" y="4320913"/>
                </a:cubicBezTo>
                <a:lnTo>
                  <a:pt x="4359786" y="4360419"/>
                </a:lnTo>
                <a:lnTo>
                  <a:pt x="4366327" y="4353223"/>
                </a:lnTo>
                <a:lnTo>
                  <a:pt x="4380788" y="4367964"/>
                </a:lnTo>
                <a:cubicBezTo>
                  <a:pt x="4539335" y="4514405"/>
                  <a:pt x="4779273" y="4607746"/>
                  <a:pt x="5047812" y="4607746"/>
                </a:cubicBezTo>
                <a:cubicBezTo>
                  <a:pt x="5338729" y="4607746"/>
                  <a:pt x="5596080" y="4498199"/>
                  <a:pt x="5752747" y="4330270"/>
                </a:cubicBezTo>
                <a:lnTo>
                  <a:pt x="5779300" y="4296485"/>
                </a:lnTo>
                <a:lnTo>
                  <a:pt x="5752483" y="4344805"/>
                </a:lnTo>
                <a:cubicBezTo>
                  <a:pt x="5588072" y="4583894"/>
                  <a:pt x="5246666" y="4748204"/>
                  <a:pt x="4852156" y="4748204"/>
                </a:cubicBezTo>
                <a:cubicBezTo>
                  <a:pt x="4644064" y="4748204"/>
                  <a:pt x="4450746" y="4702489"/>
                  <a:pt x="4290385" y="4624196"/>
                </a:cubicBezTo>
                <a:lnTo>
                  <a:pt x="4217279" y="4584691"/>
                </a:lnTo>
                <a:lnTo>
                  <a:pt x="4210736" y="4591887"/>
                </a:lnTo>
                <a:lnTo>
                  <a:pt x="4196275" y="4577146"/>
                </a:lnTo>
                <a:cubicBezTo>
                  <a:pt x="4037728" y="4430705"/>
                  <a:pt x="3797789" y="4337363"/>
                  <a:pt x="3529251" y="4337363"/>
                </a:cubicBezTo>
                <a:cubicBezTo>
                  <a:pt x="3274699" y="4337363"/>
                  <a:pt x="3045845" y="4421235"/>
                  <a:pt x="2887657" y="4554703"/>
                </a:cubicBezTo>
                <a:lnTo>
                  <a:pt x="2887274" y="4555044"/>
                </a:lnTo>
                <a:lnTo>
                  <a:pt x="2885011" y="4557626"/>
                </a:lnTo>
                <a:cubicBezTo>
                  <a:pt x="2872092" y="4571314"/>
                  <a:pt x="2858540" y="4584665"/>
                  <a:pt x="2844389" y="4597658"/>
                </a:cubicBezTo>
                <a:lnTo>
                  <a:pt x="2824287" y="4614879"/>
                </a:lnTo>
                <a:lnTo>
                  <a:pt x="2797763" y="4648624"/>
                </a:lnTo>
                <a:lnTo>
                  <a:pt x="2809427" y="4627607"/>
                </a:lnTo>
                <a:lnTo>
                  <a:pt x="2800162" y="4635545"/>
                </a:lnTo>
                <a:cubicBezTo>
                  <a:pt x="2616288" y="4782623"/>
                  <a:pt x="2350277" y="4875047"/>
                  <a:pt x="2054395" y="4875047"/>
                </a:cubicBezTo>
                <a:cubicBezTo>
                  <a:pt x="1846301" y="4875047"/>
                  <a:pt x="1652984" y="4829332"/>
                  <a:pt x="1492623" y="4751040"/>
                </a:cubicBezTo>
                <a:lnTo>
                  <a:pt x="1419516" y="4711533"/>
                </a:lnTo>
                <a:lnTo>
                  <a:pt x="1412973" y="4718730"/>
                </a:lnTo>
                <a:lnTo>
                  <a:pt x="1398512" y="4703989"/>
                </a:lnTo>
                <a:cubicBezTo>
                  <a:pt x="1239966" y="4557548"/>
                  <a:pt x="1000027" y="4464207"/>
                  <a:pt x="731489" y="4464207"/>
                </a:cubicBezTo>
                <a:cubicBezTo>
                  <a:pt x="440572" y="4464207"/>
                  <a:pt x="183220" y="4573753"/>
                  <a:pt x="26554" y="4741683"/>
                </a:cubicBezTo>
                <a:lnTo>
                  <a:pt x="0" y="4775468"/>
                </a:lnTo>
                <a:lnTo>
                  <a:pt x="26818" y="4727148"/>
                </a:lnTo>
                <a:cubicBezTo>
                  <a:pt x="191229" y="4488058"/>
                  <a:pt x="532634" y="4323749"/>
                  <a:pt x="927144" y="4323749"/>
                </a:cubicBezTo>
                <a:cubicBezTo>
                  <a:pt x="1135237" y="4323749"/>
                  <a:pt x="1328555" y="4369464"/>
                  <a:pt x="1488916" y="4447756"/>
                </a:cubicBezTo>
                <a:lnTo>
                  <a:pt x="1562023" y="4487263"/>
                </a:lnTo>
                <a:lnTo>
                  <a:pt x="1568565" y="4480066"/>
                </a:lnTo>
                <a:lnTo>
                  <a:pt x="1583026" y="4494807"/>
                </a:lnTo>
                <a:cubicBezTo>
                  <a:pt x="1741572" y="4641248"/>
                  <a:pt x="1981511" y="4734589"/>
                  <a:pt x="2250049" y="4734589"/>
                </a:cubicBezTo>
                <a:cubicBezTo>
                  <a:pt x="2504601" y="4734589"/>
                  <a:pt x="2733456" y="4650717"/>
                  <a:pt x="2891645" y="4517250"/>
                </a:cubicBezTo>
                <a:lnTo>
                  <a:pt x="2892026" y="4516908"/>
                </a:lnTo>
                <a:lnTo>
                  <a:pt x="2894289" y="4514326"/>
                </a:lnTo>
                <a:cubicBezTo>
                  <a:pt x="2907209" y="4500639"/>
                  <a:pt x="2920761" y="4487288"/>
                  <a:pt x="2934912" y="4474294"/>
                </a:cubicBezTo>
                <a:lnTo>
                  <a:pt x="2955014" y="4457073"/>
                </a:lnTo>
                <a:lnTo>
                  <a:pt x="2981537" y="4423328"/>
                </a:lnTo>
                <a:lnTo>
                  <a:pt x="2969873" y="4444345"/>
                </a:lnTo>
                <a:lnTo>
                  <a:pt x="2979139" y="4436408"/>
                </a:lnTo>
                <a:cubicBezTo>
                  <a:pt x="3163014" y="4289329"/>
                  <a:pt x="3429024" y="4196905"/>
                  <a:pt x="3724906" y="4196905"/>
                </a:cubicBezTo>
                <a:close/>
                <a:moveTo>
                  <a:pt x="2313044" y="3980477"/>
                </a:moveTo>
                <a:cubicBezTo>
                  <a:pt x="2419544" y="3980477"/>
                  <a:pt x="2505879" y="4086933"/>
                  <a:pt x="2505879" y="4218253"/>
                </a:cubicBezTo>
                <a:cubicBezTo>
                  <a:pt x="2505879" y="4349573"/>
                  <a:pt x="2419544" y="4456029"/>
                  <a:pt x="2313044" y="4456029"/>
                </a:cubicBezTo>
                <a:cubicBezTo>
                  <a:pt x="2206544" y="4456029"/>
                  <a:pt x="2120209" y="4349573"/>
                  <a:pt x="2120209" y="4218253"/>
                </a:cubicBezTo>
                <a:cubicBezTo>
                  <a:pt x="2120209" y="4086933"/>
                  <a:pt x="2206544" y="3980477"/>
                  <a:pt x="2313044" y="3980477"/>
                </a:cubicBezTo>
                <a:close/>
                <a:moveTo>
                  <a:pt x="1725007" y="3950835"/>
                </a:moveTo>
                <a:cubicBezTo>
                  <a:pt x="1800889" y="3950835"/>
                  <a:pt x="1862402" y="4032533"/>
                  <a:pt x="1862402" y="4133314"/>
                </a:cubicBezTo>
                <a:cubicBezTo>
                  <a:pt x="1862402" y="4234094"/>
                  <a:pt x="1800889" y="4315793"/>
                  <a:pt x="1725007" y="4315793"/>
                </a:cubicBezTo>
                <a:cubicBezTo>
                  <a:pt x="1649126" y="4315793"/>
                  <a:pt x="1587612" y="4234094"/>
                  <a:pt x="1587612" y="4133314"/>
                </a:cubicBezTo>
                <a:cubicBezTo>
                  <a:pt x="1587612" y="4032533"/>
                  <a:pt x="1649126" y="3950835"/>
                  <a:pt x="1725007" y="3950835"/>
                </a:cubicBezTo>
                <a:close/>
                <a:moveTo>
                  <a:pt x="4695521" y="3752385"/>
                </a:moveTo>
                <a:cubicBezTo>
                  <a:pt x="4802021" y="3752385"/>
                  <a:pt x="4888356" y="3858841"/>
                  <a:pt x="4888356" y="3990161"/>
                </a:cubicBezTo>
                <a:cubicBezTo>
                  <a:pt x="4888356" y="4121481"/>
                  <a:pt x="4802021" y="4227937"/>
                  <a:pt x="4695521" y="4227937"/>
                </a:cubicBezTo>
                <a:cubicBezTo>
                  <a:pt x="4589021" y="4227937"/>
                  <a:pt x="4502686" y="4121481"/>
                  <a:pt x="4502686" y="3990161"/>
                </a:cubicBezTo>
                <a:cubicBezTo>
                  <a:pt x="4502686" y="3858841"/>
                  <a:pt x="4589021" y="3752385"/>
                  <a:pt x="4695521" y="3752385"/>
                </a:cubicBezTo>
                <a:close/>
                <a:moveTo>
                  <a:pt x="3335352" y="3616182"/>
                </a:moveTo>
                <a:cubicBezTo>
                  <a:pt x="3411234" y="3616182"/>
                  <a:pt x="3472748" y="3697881"/>
                  <a:pt x="3472748" y="3798661"/>
                </a:cubicBezTo>
                <a:cubicBezTo>
                  <a:pt x="3472748" y="3899442"/>
                  <a:pt x="3411234" y="3981141"/>
                  <a:pt x="3335352" y="3981141"/>
                </a:cubicBezTo>
                <a:cubicBezTo>
                  <a:pt x="3259471" y="3981141"/>
                  <a:pt x="3197957" y="3899442"/>
                  <a:pt x="3197957" y="3798661"/>
                </a:cubicBezTo>
                <a:cubicBezTo>
                  <a:pt x="3197957" y="3697881"/>
                  <a:pt x="3259471" y="3616182"/>
                  <a:pt x="3335352" y="3616182"/>
                </a:cubicBezTo>
                <a:close/>
                <a:moveTo>
                  <a:pt x="2752256" y="3594170"/>
                </a:moveTo>
                <a:cubicBezTo>
                  <a:pt x="2828137" y="3594170"/>
                  <a:pt x="2889650" y="3675869"/>
                  <a:pt x="2889650" y="3776650"/>
                </a:cubicBezTo>
                <a:cubicBezTo>
                  <a:pt x="2889650" y="3877430"/>
                  <a:pt x="2828137" y="3959129"/>
                  <a:pt x="2752256" y="3959129"/>
                </a:cubicBezTo>
                <a:cubicBezTo>
                  <a:pt x="2676374" y="3959129"/>
                  <a:pt x="2614861" y="3877430"/>
                  <a:pt x="2614861" y="3776650"/>
                </a:cubicBezTo>
                <a:cubicBezTo>
                  <a:pt x="2614861" y="3675869"/>
                  <a:pt x="2676374" y="3594170"/>
                  <a:pt x="2752256" y="3594170"/>
                </a:cubicBezTo>
                <a:close/>
                <a:moveTo>
                  <a:pt x="1272022" y="3510406"/>
                </a:moveTo>
                <a:cubicBezTo>
                  <a:pt x="1358553" y="3510406"/>
                  <a:pt x="1428700" y="3592105"/>
                  <a:pt x="1428700" y="3692885"/>
                </a:cubicBezTo>
                <a:cubicBezTo>
                  <a:pt x="1428700" y="3793666"/>
                  <a:pt x="1358553" y="3875365"/>
                  <a:pt x="1272022" y="3875365"/>
                </a:cubicBezTo>
                <a:cubicBezTo>
                  <a:pt x="1185491" y="3875365"/>
                  <a:pt x="1115344" y="3793666"/>
                  <a:pt x="1115344" y="3692885"/>
                </a:cubicBezTo>
                <a:cubicBezTo>
                  <a:pt x="1115344" y="3592105"/>
                  <a:pt x="1185491" y="3510406"/>
                  <a:pt x="1272022" y="3510406"/>
                </a:cubicBezTo>
                <a:close/>
                <a:moveTo>
                  <a:pt x="557672" y="3504925"/>
                </a:moveTo>
                <a:cubicBezTo>
                  <a:pt x="664172" y="3504925"/>
                  <a:pt x="750507" y="3611381"/>
                  <a:pt x="750507" y="3742701"/>
                </a:cubicBezTo>
                <a:cubicBezTo>
                  <a:pt x="750507" y="3874021"/>
                  <a:pt x="664172" y="3980477"/>
                  <a:pt x="557672" y="3980477"/>
                </a:cubicBezTo>
                <a:cubicBezTo>
                  <a:pt x="451172" y="3980477"/>
                  <a:pt x="364836" y="3874021"/>
                  <a:pt x="364836" y="3742701"/>
                </a:cubicBezTo>
                <a:cubicBezTo>
                  <a:pt x="364836" y="3611381"/>
                  <a:pt x="451172" y="3504925"/>
                  <a:pt x="557672" y="3504925"/>
                </a:cubicBezTo>
                <a:close/>
                <a:moveTo>
                  <a:pt x="5237411" y="3504482"/>
                </a:moveTo>
                <a:cubicBezTo>
                  <a:pt x="5313292" y="3504482"/>
                  <a:pt x="5374806" y="3586181"/>
                  <a:pt x="5374806" y="3686961"/>
                </a:cubicBezTo>
                <a:cubicBezTo>
                  <a:pt x="5374806" y="3787741"/>
                  <a:pt x="5313292" y="3869440"/>
                  <a:pt x="5237411" y="3869440"/>
                </a:cubicBezTo>
                <a:cubicBezTo>
                  <a:pt x="5161530" y="3869440"/>
                  <a:pt x="5100016" y="3787741"/>
                  <a:pt x="5100016" y="3686961"/>
                </a:cubicBezTo>
                <a:cubicBezTo>
                  <a:pt x="5100016" y="3586181"/>
                  <a:pt x="5161530" y="3504482"/>
                  <a:pt x="5237411" y="3504482"/>
                </a:cubicBezTo>
                <a:close/>
                <a:moveTo>
                  <a:pt x="3900712" y="3259961"/>
                </a:moveTo>
                <a:cubicBezTo>
                  <a:pt x="4007212" y="3259961"/>
                  <a:pt x="4093547" y="3366417"/>
                  <a:pt x="4093547" y="3497737"/>
                </a:cubicBezTo>
                <a:cubicBezTo>
                  <a:pt x="4093547" y="3629057"/>
                  <a:pt x="4007212" y="3735513"/>
                  <a:pt x="3900712" y="3735513"/>
                </a:cubicBezTo>
                <a:cubicBezTo>
                  <a:pt x="3794212" y="3735513"/>
                  <a:pt x="3707877" y="3629057"/>
                  <a:pt x="3707877" y="3497737"/>
                </a:cubicBezTo>
                <a:cubicBezTo>
                  <a:pt x="3707877" y="3366417"/>
                  <a:pt x="3794212" y="3259961"/>
                  <a:pt x="3900712" y="3259961"/>
                </a:cubicBezTo>
                <a:close/>
                <a:moveTo>
                  <a:pt x="3724906" y="2823028"/>
                </a:moveTo>
                <a:cubicBezTo>
                  <a:pt x="3932999" y="2823028"/>
                  <a:pt x="4126317" y="2868744"/>
                  <a:pt x="4286678" y="2947036"/>
                </a:cubicBezTo>
                <a:lnTo>
                  <a:pt x="4359786" y="2986542"/>
                </a:lnTo>
                <a:lnTo>
                  <a:pt x="4366327" y="2979345"/>
                </a:lnTo>
                <a:lnTo>
                  <a:pt x="4380788" y="2994087"/>
                </a:lnTo>
                <a:cubicBezTo>
                  <a:pt x="4539335" y="3140528"/>
                  <a:pt x="4779273" y="3233868"/>
                  <a:pt x="5047812" y="3233868"/>
                </a:cubicBezTo>
                <a:cubicBezTo>
                  <a:pt x="5338729" y="3233868"/>
                  <a:pt x="5596080" y="3124322"/>
                  <a:pt x="5752747" y="2956393"/>
                </a:cubicBezTo>
                <a:lnTo>
                  <a:pt x="5779300" y="2922608"/>
                </a:lnTo>
                <a:lnTo>
                  <a:pt x="5752483" y="2970928"/>
                </a:lnTo>
                <a:cubicBezTo>
                  <a:pt x="5588072" y="3210018"/>
                  <a:pt x="5246666" y="3374327"/>
                  <a:pt x="4852156" y="3374327"/>
                </a:cubicBezTo>
                <a:cubicBezTo>
                  <a:pt x="4644064" y="3374327"/>
                  <a:pt x="4450746" y="3328612"/>
                  <a:pt x="4290385" y="3250320"/>
                </a:cubicBezTo>
                <a:lnTo>
                  <a:pt x="4217279" y="3210813"/>
                </a:lnTo>
                <a:lnTo>
                  <a:pt x="4210736" y="3218010"/>
                </a:lnTo>
                <a:lnTo>
                  <a:pt x="4196275" y="3203269"/>
                </a:lnTo>
                <a:cubicBezTo>
                  <a:pt x="4037728" y="3056828"/>
                  <a:pt x="3797789" y="2963486"/>
                  <a:pt x="3529251" y="2963486"/>
                </a:cubicBezTo>
                <a:cubicBezTo>
                  <a:pt x="3274699" y="2963486"/>
                  <a:pt x="3045845" y="3047358"/>
                  <a:pt x="2887656" y="3180826"/>
                </a:cubicBezTo>
                <a:lnTo>
                  <a:pt x="2887274" y="3181167"/>
                </a:lnTo>
                <a:lnTo>
                  <a:pt x="2885011" y="3183749"/>
                </a:lnTo>
                <a:cubicBezTo>
                  <a:pt x="2872092" y="3197436"/>
                  <a:pt x="2858540" y="3210788"/>
                  <a:pt x="2844389" y="3223781"/>
                </a:cubicBezTo>
                <a:lnTo>
                  <a:pt x="2824287" y="3241002"/>
                </a:lnTo>
                <a:lnTo>
                  <a:pt x="2797763" y="3274747"/>
                </a:lnTo>
                <a:lnTo>
                  <a:pt x="2809427" y="3253730"/>
                </a:lnTo>
                <a:lnTo>
                  <a:pt x="2800162" y="3261668"/>
                </a:lnTo>
                <a:cubicBezTo>
                  <a:pt x="2616288" y="3408746"/>
                  <a:pt x="2350277" y="3501170"/>
                  <a:pt x="2054394" y="3501170"/>
                </a:cubicBezTo>
                <a:cubicBezTo>
                  <a:pt x="1846301" y="3501170"/>
                  <a:pt x="1652983" y="3455455"/>
                  <a:pt x="1492622" y="3377162"/>
                </a:cubicBezTo>
                <a:lnTo>
                  <a:pt x="1419516" y="3337656"/>
                </a:lnTo>
                <a:lnTo>
                  <a:pt x="1412973" y="3344853"/>
                </a:lnTo>
                <a:lnTo>
                  <a:pt x="1398512" y="3330111"/>
                </a:lnTo>
                <a:cubicBezTo>
                  <a:pt x="1239966" y="3183671"/>
                  <a:pt x="1000027" y="3090330"/>
                  <a:pt x="731488" y="3090330"/>
                </a:cubicBezTo>
                <a:cubicBezTo>
                  <a:pt x="440572" y="3090330"/>
                  <a:pt x="183220" y="3199876"/>
                  <a:pt x="26554" y="3367806"/>
                </a:cubicBezTo>
                <a:lnTo>
                  <a:pt x="0" y="3401591"/>
                </a:lnTo>
                <a:lnTo>
                  <a:pt x="26817" y="3353271"/>
                </a:lnTo>
                <a:cubicBezTo>
                  <a:pt x="191229" y="3114181"/>
                  <a:pt x="532633" y="2949871"/>
                  <a:pt x="927144" y="2949871"/>
                </a:cubicBezTo>
                <a:cubicBezTo>
                  <a:pt x="1135237" y="2949871"/>
                  <a:pt x="1328554" y="2995587"/>
                  <a:pt x="1488915" y="3073879"/>
                </a:cubicBezTo>
                <a:lnTo>
                  <a:pt x="1562022" y="3113385"/>
                </a:lnTo>
                <a:lnTo>
                  <a:pt x="1568565" y="3106189"/>
                </a:lnTo>
                <a:lnTo>
                  <a:pt x="1583026" y="3120930"/>
                </a:lnTo>
                <a:cubicBezTo>
                  <a:pt x="1741572" y="3267371"/>
                  <a:pt x="1981511" y="3360712"/>
                  <a:pt x="2250049" y="3360712"/>
                </a:cubicBezTo>
                <a:cubicBezTo>
                  <a:pt x="2504601" y="3360712"/>
                  <a:pt x="2733456" y="3276840"/>
                  <a:pt x="2891645" y="3143373"/>
                </a:cubicBezTo>
                <a:lnTo>
                  <a:pt x="2892026" y="3143031"/>
                </a:lnTo>
                <a:lnTo>
                  <a:pt x="2894289" y="3140449"/>
                </a:lnTo>
                <a:cubicBezTo>
                  <a:pt x="2907209" y="3126761"/>
                  <a:pt x="2920761" y="3113411"/>
                  <a:pt x="2934912" y="3100417"/>
                </a:cubicBezTo>
                <a:lnTo>
                  <a:pt x="2955014" y="3083196"/>
                </a:lnTo>
                <a:lnTo>
                  <a:pt x="2981537" y="3049451"/>
                </a:lnTo>
                <a:lnTo>
                  <a:pt x="2969873" y="3070468"/>
                </a:lnTo>
                <a:lnTo>
                  <a:pt x="2979139" y="3062530"/>
                </a:lnTo>
                <a:cubicBezTo>
                  <a:pt x="3163014" y="2915452"/>
                  <a:pt x="3429024" y="2823028"/>
                  <a:pt x="3724906" y="2823028"/>
                </a:cubicBezTo>
                <a:close/>
                <a:moveTo>
                  <a:pt x="3724906" y="1373877"/>
                </a:moveTo>
                <a:cubicBezTo>
                  <a:pt x="3932999" y="1373877"/>
                  <a:pt x="4126317" y="1419593"/>
                  <a:pt x="4286678" y="1497885"/>
                </a:cubicBezTo>
                <a:lnTo>
                  <a:pt x="4359786" y="1537391"/>
                </a:lnTo>
                <a:lnTo>
                  <a:pt x="4366327" y="1530195"/>
                </a:lnTo>
                <a:lnTo>
                  <a:pt x="4380788" y="1544936"/>
                </a:lnTo>
                <a:cubicBezTo>
                  <a:pt x="4539335" y="1691377"/>
                  <a:pt x="4779273" y="1784718"/>
                  <a:pt x="5047812" y="1784718"/>
                </a:cubicBezTo>
                <a:cubicBezTo>
                  <a:pt x="5338729" y="1784718"/>
                  <a:pt x="5596080" y="1675171"/>
                  <a:pt x="5752747" y="1507242"/>
                </a:cubicBezTo>
                <a:lnTo>
                  <a:pt x="5779300" y="1473457"/>
                </a:lnTo>
                <a:lnTo>
                  <a:pt x="5752483" y="1521777"/>
                </a:lnTo>
                <a:cubicBezTo>
                  <a:pt x="5588072" y="1760866"/>
                  <a:pt x="5246666" y="1925176"/>
                  <a:pt x="4852156" y="1925176"/>
                </a:cubicBezTo>
                <a:cubicBezTo>
                  <a:pt x="4644064" y="1925176"/>
                  <a:pt x="4450746" y="1879461"/>
                  <a:pt x="4290385" y="1801168"/>
                </a:cubicBezTo>
                <a:lnTo>
                  <a:pt x="4217279" y="1761663"/>
                </a:lnTo>
                <a:lnTo>
                  <a:pt x="4210736" y="1768859"/>
                </a:lnTo>
                <a:lnTo>
                  <a:pt x="4196275" y="1754118"/>
                </a:lnTo>
                <a:cubicBezTo>
                  <a:pt x="4037728" y="1607677"/>
                  <a:pt x="3797789" y="1514335"/>
                  <a:pt x="3529251" y="1514335"/>
                </a:cubicBezTo>
                <a:cubicBezTo>
                  <a:pt x="3274699" y="1514335"/>
                  <a:pt x="3045845" y="1598207"/>
                  <a:pt x="2887657" y="1731675"/>
                </a:cubicBezTo>
                <a:lnTo>
                  <a:pt x="2887274" y="1732016"/>
                </a:lnTo>
                <a:lnTo>
                  <a:pt x="2885011" y="1734598"/>
                </a:lnTo>
                <a:cubicBezTo>
                  <a:pt x="2872092" y="1748286"/>
                  <a:pt x="2858540" y="1761637"/>
                  <a:pt x="2844389" y="1774630"/>
                </a:cubicBezTo>
                <a:lnTo>
                  <a:pt x="2824287" y="1791851"/>
                </a:lnTo>
                <a:lnTo>
                  <a:pt x="2797763" y="1825596"/>
                </a:lnTo>
                <a:lnTo>
                  <a:pt x="2809427" y="1804579"/>
                </a:lnTo>
                <a:lnTo>
                  <a:pt x="2800162" y="1812517"/>
                </a:lnTo>
                <a:cubicBezTo>
                  <a:pt x="2616288" y="1959595"/>
                  <a:pt x="2350277" y="2052019"/>
                  <a:pt x="2054395" y="2052019"/>
                </a:cubicBezTo>
                <a:cubicBezTo>
                  <a:pt x="1846301" y="2052019"/>
                  <a:pt x="1652984" y="2006304"/>
                  <a:pt x="1492623" y="1928012"/>
                </a:cubicBezTo>
                <a:lnTo>
                  <a:pt x="1419516" y="1888505"/>
                </a:lnTo>
                <a:lnTo>
                  <a:pt x="1412973" y="1895702"/>
                </a:lnTo>
                <a:lnTo>
                  <a:pt x="1398512" y="1880961"/>
                </a:lnTo>
                <a:cubicBezTo>
                  <a:pt x="1239966" y="1734520"/>
                  <a:pt x="1000027" y="1641179"/>
                  <a:pt x="731489" y="1641179"/>
                </a:cubicBezTo>
                <a:cubicBezTo>
                  <a:pt x="440572" y="1641179"/>
                  <a:pt x="183220" y="1750725"/>
                  <a:pt x="26554" y="1918655"/>
                </a:cubicBezTo>
                <a:lnTo>
                  <a:pt x="0" y="1952440"/>
                </a:lnTo>
                <a:lnTo>
                  <a:pt x="26818" y="1904120"/>
                </a:lnTo>
                <a:cubicBezTo>
                  <a:pt x="191229" y="1665030"/>
                  <a:pt x="532634" y="1500721"/>
                  <a:pt x="927144" y="1500721"/>
                </a:cubicBezTo>
                <a:cubicBezTo>
                  <a:pt x="1135237" y="1500721"/>
                  <a:pt x="1328555" y="1546436"/>
                  <a:pt x="1488916" y="1624728"/>
                </a:cubicBezTo>
                <a:lnTo>
                  <a:pt x="1562023" y="1664235"/>
                </a:lnTo>
                <a:lnTo>
                  <a:pt x="1568565" y="1657038"/>
                </a:lnTo>
                <a:lnTo>
                  <a:pt x="1583026" y="1671779"/>
                </a:lnTo>
                <a:cubicBezTo>
                  <a:pt x="1741572" y="1818220"/>
                  <a:pt x="1981511" y="1911561"/>
                  <a:pt x="2250049" y="1911561"/>
                </a:cubicBezTo>
                <a:cubicBezTo>
                  <a:pt x="2504601" y="1911561"/>
                  <a:pt x="2733456" y="1827689"/>
                  <a:pt x="2891645" y="1694222"/>
                </a:cubicBezTo>
                <a:lnTo>
                  <a:pt x="2892026" y="1693880"/>
                </a:lnTo>
                <a:lnTo>
                  <a:pt x="2894289" y="1691298"/>
                </a:lnTo>
                <a:cubicBezTo>
                  <a:pt x="2907209" y="1677611"/>
                  <a:pt x="2920761" y="1664260"/>
                  <a:pt x="2934912" y="1651266"/>
                </a:cubicBezTo>
                <a:lnTo>
                  <a:pt x="2955014" y="1634045"/>
                </a:lnTo>
                <a:lnTo>
                  <a:pt x="2981537" y="1600300"/>
                </a:lnTo>
                <a:lnTo>
                  <a:pt x="2969873" y="1621317"/>
                </a:lnTo>
                <a:lnTo>
                  <a:pt x="2979139" y="1613380"/>
                </a:lnTo>
                <a:cubicBezTo>
                  <a:pt x="3163014" y="1466301"/>
                  <a:pt x="3429024" y="1373877"/>
                  <a:pt x="3724906" y="1373877"/>
                </a:cubicBezTo>
                <a:close/>
                <a:moveTo>
                  <a:pt x="2313044" y="1157449"/>
                </a:moveTo>
                <a:cubicBezTo>
                  <a:pt x="2419544" y="1157449"/>
                  <a:pt x="2505879" y="1263905"/>
                  <a:pt x="2505879" y="1395225"/>
                </a:cubicBezTo>
                <a:cubicBezTo>
                  <a:pt x="2505879" y="1526545"/>
                  <a:pt x="2419544" y="1633001"/>
                  <a:pt x="2313044" y="1633001"/>
                </a:cubicBezTo>
                <a:cubicBezTo>
                  <a:pt x="2206544" y="1633001"/>
                  <a:pt x="2120209" y="1526545"/>
                  <a:pt x="2120209" y="1395225"/>
                </a:cubicBezTo>
                <a:cubicBezTo>
                  <a:pt x="2120209" y="1263905"/>
                  <a:pt x="2206544" y="1157449"/>
                  <a:pt x="2313044" y="1157449"/>
                </a:cubicBezTo>
                <a:close/>
                <a:moveTo>
                  <a:pt x="1725007" y="1127807"/>
                </a:moveTo>
                <a:cubicBezTo>
                  <a:pt x="1800889" y="1127807"/>
                  <a:pt x="1862402" y="1209505"/>
                  <a:pt x="1862402" y="1310286"/>
                </a:cubicBezTo>
                <a:cubicBezTo>
                  <a:pt x="1862402" y="1411066"/>
                  <a:pt x="1800889" y="1492765"/>
                  <a:pt x="1725007" y="1492765"/>
                </a:cubicBezTo>
                <a:cubicBezTo>
                  <a:pt x="1649126" y="1492765"/>
                  <a:pt x="1587612" y="1411066"/>
                  <a:pt x="1587612" y="1310286"/>
                </a:cubicBezTo>
                <a:cubicBezTo>
                  <a:pt x="1587612" y="1209505"/>
                  <a:pt x="1649126" y="1127807"/>
                  <a:pt x="1725007" y="1127807"/>
                </a:cubicBezTo>
                <a:close/>
                <a:moveTo>
                  <a:pt x="4695521" y="929357"/>
                </a:moveTo>
                <a:cubicBezTo>
                  <a:pt x="4802021" y="929357"/>
                  <a:pt x="4888356" y="1035813"/>
                  <a:pt x="4888356" y="1167133"/>
                </a:cubicBezTo>
                <a:cubicBezTo>
                  <a:pt x="4888356" y="1298453"/>
                  <a:pt x="4802021" y="1404909"/>
                  <a:pt x="4695521" y="1404909"/>
                </a:cubicBezTo>
                <a:cubicBezTo>
                  <a:pt x="4589021" y="1404909"/>
                  <a:pt x="4502686" y="1298453"/>
                  <a:pt x="4502686" y="1167133"/>
                </a:cubicBezTo>
                <a:cubicBezTo>
                  <a:pt x="4502686" y="1035813"/>
                  <a:pt x="4589021" y="929357"/>
                  <a:pt x="4695521" y="929357"/>
                </a:cubicBezTo>
                <a:close/>
                <a:moveTo>
                  <a:pt x="3335352" y="793154"/>
                </a:moveTo>
                <a:cubicBezTo>
                  <a:pt x="3411234" y="793154"/>
                  <a:pt x="3472748" y="874853"/>
                  <a:pt x="3472748" y="975633"/>
                </a:cubicBezTo>
                <a:cubicBezTo>
                  <a:pt x="3472748" y="1076414"/>
                  <a:pt x="3411234" y="1158113"/>
                  <a:pt x="3335352" y="1158113"/>
                </a:cubicBezTo>
                <a:cubicBezTo>
                  <a:pt x="3259471" y="1158113"/>
                  <a:pt x="3197957" y="1076414"/>
                  <a:pt x="3197957" y="975633"/>
                </a:cubicBezTo>
                <a:cubicBezTo>
                  <a:pt x="3197957" y="874853"/>
                  <a:pt x="3259471" y="793154"/>
                  <a:pt x="3335352" y="793154"/>
                </a:cubicBezTo>
                <a:close/>
                <a:moveTo>
                  <a:pt x="2752256" y="771142"/>
                </a:moveTo>
                <a:cubicBezTo>
                  <a:pt x="2828137" y="771142"/>
                  <a:pt x="2889650" y="852841"/>
                  <a:pt x="2889650" y="953622"/>
                </a:cubicBezTo>
                <a:cubicBezTo>
                  <a:pt x="2889650" y="1054402"/>
                  <a:pt x="2828137" y="1136101"/>
                  <a:pt x="2752256" y="1136101"/>
                </a:cubicBezTo>
                <a:cubicBezTo>
                  <a:pt x="2676374" y="1136101"/>
                  <a:pt x="2614861" y="1054402"/>
                  <a:pt x="2614861" y="953622"/>
                </a:cubicBezTo>
                <a:cubicBezTo>
                  <a:pt x="2614861" y="852841"/>
                  <a:pt x="2676374" y="771142"/>
                  <a:pt x="2752256" y="771142"/>
                </a:cubicBezTo>
                <a:close/>
                <a:moveTo>
                  <a:pt x="1272022" y="687378"/>
                </a:moveTo>
                <a:cubicBezTo>
                  <a:pt x="1358553" y="687378"/>
                  <a:pt x="1428700" y="769077"/>
                  <a:pt x="1428700" y="869857"/>
                </a:cubicBezTo>
                <a:cubicBezTo>
                  <a:pt x="1428700" y="970638"/>
                  <a:pt x="1358553" y="1052337"/>
                  <a:pt x="1272022" y="1052337"/>
                </a:cubicBezTo>
                <a:cubicBezTo>
                  <a:pt x="1185491" y="1052337"/>
                  <a:pt x="1115344" y="970638"/>
                  <a:pt x="1115344" y="869857"/>
                </a:cubicBezTo>
                <a:cubicBezTo>
                  <a:pt x="1115344" y="769077"/>
                  <a:pt x="1185491" y="687378"/>
                  <a:pt x="1272022" y="687378"/>
                </a:cubicBezTo>
                <a:close/>
                <a:moveTo>
                  <a:pt x="557672" y="681897"/>
                </a:moveTo>
                <a:cubicBezTo>
                  <a:pt x="664172" y="681897"/>
                  <a:pt x="750507" y="788353"/>
                  <a:pt x="750507" y="919673"/>
                </a:cubicBezTo>
                <a:cubicBezTo>
                  <a:pt x="750507" y="1050993"/>
                  <a:pt x="664172" y="1157449"/>
                  <a:pt x="557672" y="1157449"/>
                </a:cubicBezTo>
                <a:cubicBezTo>
                  <a:pt x="451172" y="1157449"/>
                  <a:pt x="364836" y="1050993"/>
                  <a:pt x="364836" y="919673"/>
                </a:cubicBezTo>
                <a:cubicBezTo>
                  <a:pt x="364836" y="788353"/>
                  <a:pt x="451172" y="681897"/>
                  <a:pt x="557672" y="681897"/>
                </a:cubicBezTo>
                <a:close/>
                <a:moveTo>
                  <a:pt x="5237411" y="681454"/>
                </a:moveTo>
                <a:cubicBezTo>
                  <a:pt x="5313292" y="681454"/>
                  <a:pt x="5374806" y="763153"/>
                  <a:pt x="5374806" y="863933"/>
                </a:cubicBezTo>
                <a:cubicBezTo>
                  <a:pt x="5374806" y="964713"/>
                  <a:pt x="5313292" y="1046412"/>
                  <a:pt x="5237411" y="1046412"/>
                </a:cubicBezTo>
                <a:cubicBezTo>
                  <a:pt x="5161530" y="1046412"/>
                  <a:pt x="5100016" y="964713"/>
                  <a:pt x="5100016" y="863933"/>
                </a:cubicBezTo>
                <a:cubicBezTo>
                  <a:pt x="5100016" y="763153"/>
                  <a:pt x="5161530" y="681454"/>
                  <a:pt x="5237411" y="681454"/>
                </a:cubicBezTo>
                <a:close/>
                <a:moveTo>
                  <a:pt x="3900712" y="436933"/>
                </a:moveTo>
                <a:cubicBezTo>
                  <a:pt x="4007212" y="436933"/>
                  <a:pt x="4093547" y="543389"/>
                  <a:pt x="4093547" y="674709"/>
                </a:cubicBezTo>
                <a:cubicBezTo>
                  <a:pt x="4093547" y="806029"/>
                  <a:pt x="4007212" y="912485"/>
                  <a:pt x="3900712" y="912485"/>
                </a:cubicBezTo>
                <a:cubicBezTo>
                  <a:pt x="3794212" y="912485"/>
                  <a:pt x="3707877" y="806029"/>
                  <a:pt x="3707877" y="674709"/>
                </a:cubicBezTo>
                <a:cubicBezTo>
                  <a:pt x="3707877" y="543389"/>
                  <a:pt x="3794212" y="436933"/>
                  <a:pt x="3900712" y="436933"/>
                </a:cubicBezTo>
                <a:close/>
                <a:moveTo>
                  <a:pt x="3724906" y="0"/>
                </a:moveTo>
                <a:cubicBezTo>
                  <a:pt x="3932999" y="0"/>
                  <a:pt x="4126317" y="45716"/>
                  <a:pt x="4286678" y="124008"/>
                </a:cubicBezTo>
                <a:lnTo>
                  <a:pt x="4359786" y="163514"/>
                </a:lnTo>
                <a:lnTo>
                  <a:pt x="4366327" y="156317"/>
                </a:lnTo>
                <a:lnTo>
                  <a:pt x="4380788" y="171059"/>
                </a:lnTo>
                <a:cubicBezTo>
                  <a:pt x="4539335" y="317500"/>
                  <a:pt x="4779273" y="410840"/>
                  <a:pt x="5047812" y="410840"/>
                </a:cubicBezTo>
                <a:cubicBezTo>
                  <a:pt x="5338729" y="410840"/>
                  <a:pt x="5596080" y="301294"/>
                  <a:pt x="5752747" y="133365"/>
                </a:cubicBezTo>
                <a:lnTo>
                  <a:pt x="5779300" y="99580"/>
                </a:lnTo>
                <a:lnTo>
                  <a:pt x="5752483" y="147900"/>
                </a:lnTo>
                <a:cubicBezTo>
                  <a:pt x="5588072" y="386990"/>
                  <a:pt x="5246666" y="551299"/>
                  <a:pt x="4852156" y="551299"/>
                </a:cubicBezTo>
                <a:cubicBezTo>
                  <a:pt x="4644064" y="551299"/>
                  <a:pt x="4450746" y="505584"/>
                  <a:pt x="4290385" y="427292"/>
                </a:cubicBezTo>
                <a:lnTo>
                  <a:pt x="4217279" y="387785"/>
                </a:lnTo>
                <a:lnTo>
                  <a:pt x="4210736" y="394982"/>
                </a:lnTo>
                <a:lnTo>
                  <a:pt x="4196275" y="380241"/>
                </a:lnTo>
                <a:cubicBezTo>
                  <a:pt x="4037728" y="233800"/>
                  <a:pt x="3797789" y="140458"/>
                  <a:pt x="3529251" y="140458"/>
                </a:cubicBezTo>
                <a:cubicBezTo>
                  <a:pt x="3274699" y="140458"/>
                  <a:pt x="3045845" y="224330"/>
                  <a:pt x="2887656" y="357798"/>
                </a:cubicBezTo>
                <a:lnTo>
                  <a:pt x="2887274" y="358139"/>
                </a:lnTo>
                <a:lnTo>
                  <a:pt x="2885011" y="360721"/>
                </a:lnTo>
                <a:cubicBezTo>
                  <a:pt x="2872092" y="374408"/>
                  <a:pt x="2858540" y="387760"/>
                  <a:pt x="2844389" y="400753"/>
                </a:cubicBezTo>
                <a:lnTo>
                  <a:pt x="2824287" y="417974"/>
                </a:lnTo>
                <a:lnTo>
                  <a:pt x="2797763" y="451719"/>
                </a:lnTo>
                <a:lnTo>
                  <a:pt x="2809427" y="430702"/>
                </a:lnTo>
                <a:lnTo>
                  <a:pt x="2800162" y="438640"/>
                </a:lnTo>
                <a:cubicBezTo>
                  <a:pt x="2616288" y="585718"/>
                  <a:pt x="2350277" y="678142"/>
                  <a:pt x="2054394" y="678142"/>
                </a:cubicBezTo>
                <a:cubicBezTo>
                  <a:pt x="1846301" y="678142"/>
                  <a:pt x="1652983" y="632427"/>
                  <a:pt x="1492622" y="554134"/>
                </a:cubicBezTo>
                <a:lnTo>
                  <a:pt x="1419516" y="514628"/>
                </a:lnTo>
                <a:lnTo>
                  <a:pt x="1412973" y="521825"/>
                </a:lnTo>
                <a:lnTo>
                  <a:pt x="1398512" y="507083"/>
                </a:lnTo>
                <a:cubicBezTo>
                  <a:pt x="1239966" y="360643"/>
                  <a:pt x="1000027" y="267302"/>
                  <a:pt x="731488" y="267302"/>
                </a:cubicBezTo>
                <a:cubicBezTo>
                  <a:pt x="440572" y="267302"/>
                  <a:pt x="183220" y="376848"/>
                  <a:pt x="26554" y="544778"/>
                </a:cubicBezTo>
                <a:lnTo>
                  <a:pt x="0" y="578563"/>
                </a:lnTo>
                <a:lnTo>
                  <a:pt x="26817" y="530242"/>
                </a:lnTo>
                <a:cubicBezTo>
                  <a:pt x="191229" y="291153"/>
                  <a:pt x="532633" y="126843"/>
                  <a:pt x="927144" y="126843"/>
                </a:cubicBezTo>
                <a:cubicBezTo>
                  <a:pt x="1135237" y="126843"/>
                  <a:pt x="1328554" y="172558"/>
                  <a:pt x="1488915" y="250851"/>
                </a:cubicBezTo>
                <a:lnTo>
                  <a:pt x="1562022" y="290357"/>
                </a:lnTo>
                <a:lnTo>
                  <a:pt x="1568565" y="283161"/>
                </a:lnTo>
                <a:lnTo>
                  <a:pt x="1583026" y="297902"/>
                </a:lnTo>
                <a:cubicBezTo>
                  <a:pt x="1741572" y="444343"/>
                  <a:pt x="1981511" y="537684"/>
                  <a:pt x="2250049" y="537684"/>
                </a:cubicBezTo>
                <a:cubicBezTo>
                  <a:pt x="2504601" y="537684"/>
                  <a:pt x="2733456" y="453812"/>
                  <a:pt x="2891645" y="320345"/>
                </a:cubicBezTo>
                <a:lnTo>
                  <a:pt x="2892026" y="320003"/>
                </a:lnTo>
                <a:lnTo>
                  <a:pt x="2894289" y="317421"/>
                </a:lnTo>
                <a:cubicBezTo>
                  <a:pt x="2907209" y="303733"/>
                  <a:pt x="2920761" y="290383"/>
                  <a:pt x="2934912" y="277389"/>
                </a:cubicBezTo>
                <a:lnTo>
                  <a:pt x="2955014" y="260168"/>
                </a:lnTo>
                <a:lnTo>
                  <a:pt x="2981537" y="226423"/>
                </a:lnTo>
                <a:lnTo>
                  <a:pt x="2969873" y="247440"/>
                </a:lnTo>
                <a:lnTo>
                  <a:pt x="2979139" y="239502"/>
                </a:lnTo>
                <a:cubicBezTo>
                  <a:pt x="3163014" y="92424"/>
                  <a:pt x="3429024" y="0"/>
                  <a:pt x="3724906" y="0"/>
                </a:cubicBezTo>
                <a:close/>
              </a:path>
            </a:pathLst>
          </a:custGeom>
          <a:gradFill>
            <a:gsLst>
              <a:gs pos="0">
                <a:srgbClr val="92D050">
                  <a:lumMod val="69000"/>
                </a:srgbClr>
              </a:gs>
              <a:gs pos="50000">
                <a:srgbClr val="FFFF00"/>
              </a:gs>
              <a:gs pos="93000">
                <a:srgbClr val="FF6600">
                  <a:lumMod val="63000"/>
                  <a:lumOff val="37000"/>
                </a:srgbClr>
              </a:gs>
            </a:gsLst>
            <a:lin ang="5400000" scaled="0"/>
          </a:gradFill>
          <a:ln>
            <a:noFill/>
          </a:ln>
          <a:scene3d>
            <a:camera prst="orthographicFront"/>
            <a:lightRig rig="chilly" dir="t"/>
          </a:scene3d>
          <a:sp3d>
            <a:bevelT w="1778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618529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8" dur="indefinite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9" dur="indefinite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4" presetClass="entr" presetSubtype="3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8" dur="2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10" grpId="0" animBg="1"/>
      <p:bldP spid="10" grpId="1" animBg="1"/>
      <p:bldP spid="10" grpId="2" animBg="1"/>
      <p:bldP spid="18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16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8" name="1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" name="1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" name="1 Imagen" descr="Diapositiva39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Forma libre 15"/>
          <p:cNvSpPr/>
          <p:nvPr/>
        </p:nvSpPr>
        <p:spPr>
          <a:xfrm>
            <a:off x="2123728" y="31740"/>
            <a:ext cx="5328592" cy="5143500"/>
          </a:xfrm>
          <a:custGeom>
            <a:avLst/>
            <a:gdLst>
              <a:gd name="connsiteX0" fmla="*/ 1502381 w 7504385"/>
              <a:gd name="connsiteY0" fmla="*/ 777750 h 6858002"/>
              <a:gd name="connsiteX1" fmla="*/ 1411951 w 7504385"/>
              <a:gd name="connsiteY1" fmla="*/ 839432 h 6858002"/>
              <a:gd name="connsiteX2" fmla="*/ 73106 w 7504385"/>
              <a:gd name="connsiteY2" fmla="*/ 3429002 h 6858002"/>
              <a:gd name="connsiteX3" fmla="*/ 3752192 w 7504385"/>
              <a:gd name="connsiteY3" fmla="*/ 6784896 h 6858002"/>
              <a:gd name="connsiteX4" fmla="*/ 7431279 w 7504385"/>
              <a:gd name="connsiteY4" fmla="*/ 3429002 h 6858002"/>
              <a:gd name="connsiteX5" fmla="*/ 6092433 w 7504385"/>
              <a:gd name="connsiteY5" fmla="*/ 839432 h 6858002"/>
              <a:gd name="connsiteX6" fmla="*/ 6002004 w 7504385"/>
              <a:gd name="connsiteY6" fmla="*/ 777750 h 6858002"/>
              <a:gd name="connsiteX7" fmla="*/ 6122980 w 7504385"/>
              <a:gd name="connsiteY7" fmla="*/ 875810 h 6858002"/>
              <a:gd name="connsiteX8" fmla="*/ 7104993 w 7504385"/>
              <a:gd name="connsiteY8" fmla="*/ 2990195 h 6858002"/>
              <a:gd name="connsiteX9" fmla="*/ 3752192 w 7504385"/>
              <a:gd name="connsiteY9" fmla="*/ 5980388 h 6858002"/>
              <a:gd name="connsiteX10" fmla="*/ 399391 w 7504385"/>
              <a:gd name="connsiteY10" fmla="*/ 2990195 h 6858002"/>
              <a:gd name="connsiteX11" fmla="*/ 1381404 w 7504385"/>
              <a:gd name="connsiteY11" fmla="*/ 875810 h 6858002"/>
              <a:gd name="connsiteX12" fmla="*/ 5232790 w 7504385"/>
              <a:gd name="connsiteY12" fmla="*/ 447140 h 6858002"/>
              <a:gd name="connsiteX13" fmla="*/ 5259549 w 7504385"/>
              <a:gd name="connsiteY13" fmla="*/ 464411 h 6858002"/>
              <a:gd name="connsiteX14" fmla="*/ 6117020 w 7504385"/>
              <a:gd name="connsiteY14" fmla="*/ 2033753 h 6858002"/>
              <a:gd name="connsiteX15" fmla="*/ 3760730 w 7504385"/>
              <a:gd name="connsiteY15" fmla="*/ 4067505 h 6858002"/>
              <a:gd name="connsiteX16" fmla="*/ 1404440 w 7504385"/>
              <a:gd name="connsiteY16" fmla="*/ 2033753 h 6858002"/>
              <a:gd name="connsiteX17" fmla="*/ 1942502 w 7504385"/>
              <a:gd name="connsiteY17" fmla="*/ 740098 h 6858002"/>
              <a:gd name="connsiteX18" fmla="*/ 2049495 w 7504385"/>
              <a:gd name="connsiteY18" fmla="*/ 638491 h 6858002"/>
              <a:gd name="connsiteX19" fmla="*/ 2014632 w 7504385"/>
              <a:gd name="connsiteY19" fmla="*/ 661060 h 6858002"/>
              <a:gd name="connsiteX20" fmla="*/ 992019 w 7504385"/>
              <a:gd name="connsiteY20" fmla="*/ 2538250 h 6858002"/>
              <a:gd name="connsiteX21" fmla="*/ 3802110 w 7504385"/>
              <a:gd name="connsiteY21" fmla="*/ 4970951 h 6858002"/>
              <a:gd name="connsiteX22" fmla="*/ 6612201 w 7504385"/>
              <a:gd name="connsiteY22" fmla="*/ 2538250 h 6858002"/>
              <a:gd name="connsiteX23" fmla="*/ 5373259 w 7504385"/>
              <a:gd name="connsiteY23" fmla="*/ 521016 h 6858002"/>
              <a:gd name="connsiteX24" fmla="*/ 2812059 w 7504385"/>
              <a:gd name="connsiteY24" fmla="*/ 261749 h 6858002"/>
              <a:gd name="connsiteX25" fmla="*/ 2771721 w 7504385"/>
              <a:gd name="connsiteY25" fmla="*/ 274290 h 6858002"/>
              <a:gd name="connsiteX26" fmla="*/ 2462654 w 7504385"/>
              <a:gd name="connsiteY26" fmla="*/ 399163 h 6858002"/>
              <a:gd name="connsiteX27" fmla="*/ 2354437 w 7504385"/>
              <a:gd name="connsiteY27" fmla="*/ 456078 h 6858002"/>
              <a:gd name="connsiteX28" fmla="*/ 2289492 w 7504385"/>
              <a:gd name="connsiteY28" fmla="*/ 497870 h 6858002"/>
              <a:gd name="connsiteX29" fmla="*/ 1447800 w 7504385"/>
              <a:gd name="connsiteY29" fmla="*/ 2033753 h 6858002"/>
              <a:gd name="connsiteX30" fmla="*/ 3760730 w 7504385"/>
              <a:gd name="connsiteY30" fmla="*/ 4024145 h 6858002"/>
              <a:gd name="connsiteX31" fmla="*/ 6073660 w 7504385"/>
              <a:gd name="connsiteY31" fmla="*/ 2033753 h 6858002"/>
              <a:gd name="connsiteX32" fmla="*/ 5053911 w 7504385"/>
              <a:gd name="connsiteY32" fmla="*/ 383289 h 6858002"/>
              <a:gd name="connsiteX33" fmla="*/ 4876644 w 7504385"/>
              <a:gd name="connsiteY33" fmla="*/ 290614 h 6858002"/>
              <a:gd name="connsiteX34" fmla="*/ 4801604 w 7504385"/>
              <a:gd name="connsiteY34" fmla="*/ 266838 h 6858002"/>
              <a:gd name="connsiteX35" fmla="*/ 4816900 w 7504385"/>
              <a:gd name="connsiteY35" fmla="*/ 275084 h 6858002"/>
              <a:gd name="connsiteX36" fmla="*/ 5617120 w 7504385"/>
              <a:gd name="connsiteY36" fmla="*/ 1610711 h 6858002"/>
              <a:gd name="connsiteX37" fmla="*/ 3802112 w 7504385"/>
              <a:gd name="connsiteY37" fmla="*/ 3221422 h 6858002"/>
              <a:gd name="connsiteX38" fmla="*/ 1987104 w 7504385"/>
              <a:gd name="connsiteY38" fmla="*/ 1610711 h 6858002"/>
              <a:gd name="connsiteX39" fmla="*/ 2787324 w 7504385"/>
              <a:gd name="connsiteY39" fmla="*/ 275084 h 6858002"/>
              <a:gd name="connsiteX40" fmla="*/ 2707417 w 7504385"/>
              <a:gd name="connsiteY40" fmla="*/ 216428 h 6858002"/>
              <a:gd name="connsiteX41" fmla="*/ 2527537 w 7504385"/>
              <a:gd name="connsiteY41" fmla="*/ 273341 h 6858002"/>
              <a:gd name="connsiteX42" fmla="*/ 463143 w 7504385"/>
              <a:gd name="connsiteY42" fmla="*/ 2990195 h 6858002"/>
              <a:gd name="connsiteX43" fmla="*/ 3752192 w 7504385"/>
              <a:gd name="connsiteY43" fmla="*/ 5916637 h 6858002"/>
              <a:gd name="connsiteX44" fmla="*/ 7041242 w 7504385"/>
              <a:gd name="connsiteY44" fmla="*/ 2990195 h 6858002"/>
              <a:gd name="connsiteX45" fmla="*/ 5213957 w 7504385"/>
              <a:gd name="connsiteY45" fmla="*/ 367932 h 6858002"/>
              <a:gd name="connsiteX46" fmla="*/ 4988924 w 7504385"/>
              <a:gd name="connsiteY46" fmla="*/ 278159 h 6858002"/>
              <a:gd name="connsiteX47" fmla="*/ 5166828 w 7504385"/>
              <a:gd name="connsiteY47" fmla="*/ 352564 h 6858002"/>
              <a:gd name="connsiteX48" fmla="*/ 6665198 w 7504385"/>
              <a:gd name="connsiteY48" fmla="*/ 2538250 h 6858002"/>
              <a:gd name="connsiteX49" fmla="*/ 3802111 w 7504385"/>
              <a:gd name="connsiteY49" fmla="*/ 5023947 h 6858002"/>
              <a:gd name="connsiteX50" fmla="*/ 939024 w 7504385"/>
              <a:gd name="connsiteY50" fmla="*/ 2538250 h 6858002"/>
              <a:gd name="connsiteX51" fmla="*/ 2332283 w 7504385"/>
              <a:gd name="connsiteY51" fmla="*/ 404669 h 6858002"/>
              <a:gd name="connsiteX52" fmla="*/ 2416312 w 7504385"/>
              <a:gd name="connsiteY52" fmla="*/ 364757 h 6858002"/>
              <a:gd name="connsiteX53" fmla="*/ 2443306 w 7504385"/>
              <a:gd name="connsiteY53" fmla="*/ 347334 h 6858002"/>
              <a:gd name="connsiteX54" fmla="*/ 2637583 w 7504385"/>
              <a:gd name="connsiteY54" fmla="*/ 245464 h 6858002"/>
              <a:gd name="connsiteX55" fmla="*/ 4546180 w 7504385"/>
              <a:gd name="connsiteY55" fmla="*/ 193475 h 6858002"/>
              <a:gd name="connsiteX56" fmla="*/ 4565712 w 7504385"/>
              <a:gd name="connsiteY56" fmla="*/ 203285 h 6858002"/>
              <a:gd name="connsiteX57" fmla="*/ 5200487 w 7504385"/>
              <a:gd name="connsiteY57" fmla="*/ 1190298 h 6858002"/>
              <a:gd name="connsiteX58" fmla="*/ 3760730 w 7504385"/>
              <a:gd name="connsiteY58" fmla="*/ 2380595 h 6858002"/>
              <a:gd name="connsiteX59" fmla="*/ 2320973 w 7504385"/>
              <a:gd name="connsiteY59" fmla="*/ 1190298 h 6858002"/>
              <a:gd name="connsiteX60" fmla="*/ 2742668 w 7504385"/>
              <a:gd name="connsiteY60" fmla="*/ 348631 h 6858002"/>
              <a:gd name="connsiteX61" fmla="*/ 2774389 w 7504385"/>
              <a:gd name="connsiteY61" fmla="*/ 324796 h 6858002"/>
              <a:gd name="connsiteX62" fmla="*/ 2753929 w 7504385"/>
              <a:gd name="connsiteY62" fmla="*/ 336252 h 6858002"/>
              <a:gd name="connsiteX63" fmla="*/ 2021444 w 7504385"/>
              <a:gd name="connsiteY63" fmla="*/ 1610711 h 6858002"/>
              <a:gd name="connsiteX64" fmla="*/ 3802111 w 7504385"/>
              <a:gd name="connsiteY64" fmla="*/ 3187081 h 6858002"/>
              <a:gd name="connsiteX65" fmla="*/ 5582778 w 7504385"/>
              <a:gd name="connsiteY65" fmla="*/ 1610711 h 6858002"/>
              <a:gd name="connsiteX66" fmla="*/ 4650883 w 7504385"/>
              <a:gd name="connsiteY66" fmla="*/ 224601 h 6858002"/>
              <a:gd name="connsiteX67" fmla="*/ 4616529 w 7504385"/>
              <a:gd name="connsiteY67" fmla="*/ 209950 h 6858002"/>
              <a:gd name="connsiteX68" fmla="*/ 3089587 w 7504385"/>
              <a:gd name="connsiteY68" fmla="*/ 129161 h 6858002"/>
              <a:gd name="connsiteX69" fmla="*/ 3072936 w 7504385"/>
              <a:gd name="connsiteY69" fmla="*/ 132845 h 6858002"/>
              <a:gd name="connsiteX70" fmla="*/ 3027405 w 7504385"/>
              <a:gd name="connsiteY70" fmla="*/ 147186 h 6858002"/>
              <a:gd name="connsiteX71" fmla="*/ 3069301 w 7504385"/>
              <a:gd name="connsiteY71" fmla="*/ 137834 h 6858002"/>
              <a:gd name="connsiteX72" fmla="*/ 3802110 w 7504385"/>
              <a:gd name="connsiteY72" fmla="*/ 105549 h 6858002"/>
              <a:gd name="connsiteX73" fmla="*/ 3099825 w 7504385"/>
              <a:gd name="connsiteY73" fmla="*/ 182137 h 6858002"/>
              <a:gd name="connsiteX74" fmla="*/ 3008159 w 7504385"/>
              <a:gd name="connsiteY74" fmla="*/ 205204 h 6858002"/>
              <a:gd name="connsiteX75" fmla="*/ 2969937 w 7504385"/>
              <a:gd name="connsiteY75" fmla="*/ 224329 h 6858002"/>
              <a:gd name="connsiteX76" fmla="*/ 2346350 w 7504385"/>
              <a:gd name="connsiteY76" fmla="*/ 1190298 h 6858002"/>
              <a:gd name="connsiteX77" fmla="*/ 3760729 w 7504385"/>
              <a:gd name="connsiteY77" fmla="*/ 2355217 h 6858002"/>
              <a:gd name="connsiteX78" fmla="*/ 5175108 w 7504385"/>
              <a:gd name="connsiteY78" fmla="*/ 1190298 h 6858002"/>
              <a:gd name="connsiteX79" fmla="*/ 4551522 w 7504385"/>
              <a:gd name="connsiteY79" fmla="*/ 224329 h 6858002"/>
              <a:gd name="connsiteX80" fmla="*/ 4440306 w 7504385"/>
              <a:gd name="connsiteY80" fmla="*/ 168680 h 6858002"/>
              <a:gd name="connsiteX81" fmla="*/ 4436733 w 7504385"/>
              <a:gd name="connsiteY81" fmla="*/ 167844 h 6858002"/>
              <a:gd name="connsiteX82" fmla="*/ 3802110 w 7504385"/>
              <a:gd name="connsiteY82" fmla="*/ 105549 h 6858002"/>
              <a:gd name="connsiteX83" fmla="*/ 3802112 w 7504385"/>
              <a:gd name="connsiteY83" fmla="*/ 0 h 6858002"/>
              <a:gd name="connsiteX84" fmla="*/ 3852790 w 7504385"/>
              <a:gd name="connsiteY84" fmla="*/ 2271 h 6858002"/>
              <a:gd name="connsiteX85" fmla="*/ 3924727 w 7504385"/>
              <a:gd name="connsiteY85" fmla="*/ 3893 h 6858002"/>
              <a:gd name="connsiteX86" fmla="*/ 3926875 w 7504385"/>
              <a:gd name="connsiteY86" fmla="*/ 4039 h 6858002"/>
              <a:gd name="connsiteX87" fmla="*/ 3945280 w 7504385"/>
              <a:gd name="connsiteY87" fmla="*/ 4464 h 6858002"/>
              <a:gd name="connsiteX88" fmla="*/ 7504385 w 7504385"/>
              <a:gd name="connsiteY88" fmla="*/ 3429002 h 6858002"/>
              <a:gd name="connsiteX89" fmla="*/ 3752192 w 7504385"/>
              <a:gd name="connsiteY89" fmla="*/ 6858002 h 6858002"/>
              <a:gd name="connsiteX90" fmla="*/ 0 w 7504385"/>
              <a:gd name="connsiteY90" fmla="*/ 3429002 h 6858002"/>
              <a:gd name="connsiteX91" fmla="*/ 3559105 w 7504385"/>
              <a:gd name="connsiteY91" fmla="*/ 4464 h 6858002"/>
              <a:gd name="connsiteX92" fmla="*/ 3577510 w 7504385"/>
              <a:gd name="connsiteY92" fmla="*/ 4039 h 6858002"/>
              <a:gd name="connsiteX93" fmla="*/ 3579658 w 7504385"/>
              <a:gd name="connsiteY93" fmla="*/ 3893 h 6858002"/>
              <a:gd name="connsiteX94" fmla="*/ 3752192 w 7504385"/>
              <a:gd name="connsiteY94" fmla="*/ 3 h 6858002"/>
              <a:gd name="connsiteX95" fmla="*/ 3757713 w 7504385"/>
              <a:gd name="connsiteY95" fmla="*/ 127 h 6858002"/>
              <a:gd name="connsiteX96" fmla="*/ 3760730 w 7504385"/>
              <a:gd name="connsiteY96" fmla="*/ 1 h 6858002"/>
              <a:gd name="connsiteX97" fmla="*/ 3770835 w 7504385"/>
              <a:gd name="connsiteY97" fmla="*/ 423 h 6858002"/>
              <a:gd name="connsiteX98" fmla="*/ 3785366 w 7504385"/>
              <a:gd name="connsiteY98" fmla="*/ 751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7504385" h="6858002">
                <a:moveTo>
                  <a:pt x="1502381" y="777750"/>
                </a:moveTo>
                <a:lnTo>
                  <a:pt x="1411951" y="839432"/>
                </a:lnTo>
                <a:cubicBezTo>
                  <a:pt x="594285" y="1454952"/>
                  <a:pt x="73106" y="2386460"/>
                  <a:pt x="73106" y="3429002"/>
                </a:cubicBezTo>
                <a:cubicBezTo>
                  <a:pt x="73106" y="5282411"/>
                  <a:pt x="1720288" y="6784896"/>
                  <a:pt x="3752192" y="6784896"/>
                </a:cubicBezTo>
                <a:cubicBezTo>
                  <a:pt x="5784096" y="6784896"/>
                  <a:pt x="7431279" y="5282411"/>
                  <a:pt x="7431279" y="3429002"/>
                </a:cubicBezTo>
                <a:cubicBezTo>
                  <a:pt x="7431279" y="2386460"/>
                  <a:pt x="6910100" y="1454952"/>
                  <a:pt x="6092433" y="839432"/>
                </a:cubicBezTo>
                <a:lnTo>
                  <a:pt x="6002004" y="777750"/>
                </a:lnTo>
                <a:lnTo>
                  <a:pt x="6122980" y="875810"/>
                </a:lnTo>
                <a:cubicBezTo>
                  <a:pt x="6729718" y="1416928"/>
                  <a:pt x="7104993" y="2164477"/>
                  <a:pt x="7104993" y="2990195"/>
                </a:cubicBezTo>
                <a:cubicBezTo>
                  <a:pt x="7104993" y="4641633"/>
                  <a:pt x="5603893" y="5980388"/>
                  <a:pt x="3752192" y="5980388"/>
                </a:cubicBezTo>
                <a:cubicBezTo>
                  <a:pt x="1900491" y="5980388"/>
                  <a:pt x="399391" y="4641633"/>
                  <a:pt x="399391" y="2990195"/>
                </a:cubicBezTo>
                <a:cubicBezTo>
                  <a:pt x="399391" y="2164477"/>
                  <a:pt x="774666" y="1416928"/>
                  <a:pt x="1381404" y="875810"/>
                </a:cubicBezTo>
                <a:close/>
                <a:moveTo>
                  <a:pt x="5232790" y="447140"/>
                </a:moveTo>
                <a:lnTo>
                  <a:pt x="5259549" y="464411"/>
                </a:lnTo>
                <a:cubicBezTo>
                  <a:pt x="5783228" y="837432"/>
                  <a:pt x="6117020" y="1401948"/>
                  <a:pt x="6117020" y="2033753"/>
                </a:cubicBezTo>
                <a:cubicBezTo>
                  <a:pt x="6117020" y="3156964"/>
                  <a:pt x="5062073" y="4067505"/>
                  <a:pt x="3760730" y="4067505"/>
                </a:cubicBezTo>
                <a:cubicBezTo>
                  <a:pt x="2459387" y="4067505"/>
                  <a:pt x="1404440" y="3156964"/>
                  <a:pt x="1404440" y="2033753"/>
                </a:cubicBezTo>
                <a:cubicBezTo>
                  <a:pt x="1404440" y="1542349"/>
                  <a:pt x="1606364" y="1091651"/>
                  <a:pt x="1942502" y="740098"/>
                </a:cubicBezTo>
                <a:lnTo>
                  <a:pt x="2049495" y="638491"/>
                </a:lnTo>
                <a:lnTo>
                  <a:pt x="2014632" y="661060"/>
                </a:lnTo>
                <a:cubicBezTo>
                  <a:pt x="1390097" y="1107253"/>
                  <a:pt x="992019" y="1782507"/>
                  <a:pt x="992019" y="2538250"/>
                </a:cubicBezTo>
                <a:cubicBezTo>
                  <a:pt x="992019" y="3881794"/>
                  <a:pt x="2250140" y="4970951"/>
                  <a:pt x="3802110" y="4970951"/>
                </a:cubicBezTo>
                <a:cubicBezTo>
                  <a:pt x="5354080" y="4970951"/>
                  <a:pt x="6612201" y="3881794"/>
                  <a:pt x="6612201" y="2538250"/>
                </a:cubicBezTo>
                <a:cubicBezTo>
                  <a:pt x="6612201" y="1698535"/>
                  <a:pt x="6120747" y="958190"/>
                  <a:pt x="5373259" y="521016"/>
                </a:cubicBezTo>
                <a:close/>
                <a:moveTo>
                  <a:pt x="2812059" y="261749"/>
                </a:moveTo>
                <a:lnTo>
                  <a:pt x="2771721" y="274290"/>
                </a:lnTo>
                <a:cubicBezTo>
                  <a:pt x="2665373" y="310593"/>
                  <a:pt x="2562197" y="352350"/>
                  <a:pt x="2462654" y="399163"/>
                </a:cubicBezTo>
                <a:lnTo>
                  <a:pt x="2354437" y="456078"/>
                </a:lnTo>
                <a:lnTo>
                  <a:pt x="2289492" y="497870"/>
                </a:lnTo>
                <a:cubicBezTo>
                  <a:pt x="1775450" y="862937"/>
                  <a:pt x="1447800" y="1415418"/>
                  <a:pt x="1447800" y="2033753"/>
                </a:cubicBezTo>
                <a:cubicBezTo>
                  <a:pt x="1447800" y="3133017"/>
                  <a:pt x="2483334" y="4024145"/>
                  <a:pt x="3760730" y="4024145"/>
                </a:cubicBezTo>
                <a:cubicBezTo>
                  <a:pt x="5038126" y="4024145"/>
                  <a:pt x="6073660" y="3133017"/>
                  <a:pt x="6073660" y="2033753"/>
                </a:cubicBezTo>
                <a:cubicBezTo>
                  <a:pt x="6073660" y="1346714"/>
                  <a:pt x="5669155" y="740977"/>
                  <a:pt x="5053911" y="383289"/>
                </a:cubicBezTo>
                <a:lnTo>
                  <a:pt x="4876644" y="290614"/>
                </a:lnTo>
                <a:lnTo>
                  <a:pt x="4801604" y="266838"/>
                </a:lnTo>
                <a:lnTo>
                  <a:pt x="4816900" y="275084"/>
                </a:lnTo>
                <a:cubicBezTo>
                  <a:pt x="5299696" y="564541"/>
                  <a:pt x="5617120" y="1054729"/>
                  <a:pt x="5617120" y="1610711"/>
                </a:cubicBezTo>
                <a:cubicBezTo>
                  <a:pt x="5617120" y="2500282"/>
                  <a:pt x="4804513" y="3221422"/>
                  <a:pt x="3802112" y="3221422"/>
                </a:cubicBezTo>
                <a:cubicBezTo>
                  <a:pt x="2799711" y="3221422"/>
                  <a:pt x="1987104" y="2500282"/>
                  <a:pt x="1987104" y="1610711"/>
                </a:cubicBezTo>
                <a:cubicBezTo>
                  <a:pt x="1987104" y="1054729"/>
                  <a:pt x="2304529" y="564541"/>
                  <a:pt x="2787324" y="275084"/>
                </a:cubicBezTo>
                <a:close/>
                <a:moveTo>
                  <a:pt x="2707417" y="216428"/>
                </a:moveTo>
                <a:lnTo>
                  <a:pt x="2527537" y="273341"/>
                </a:lnTo>
                <a:cubicBezTo>
                  <a:pt x="1317543" y="705527"/>
                  <a:pt x="463143" y="1759084"/>
                  <a:pt x="463143" y="2990195"/>
                </a:cubicBezTo>
                <a:cubicBezTo>
                  <a:pt x="463143" y="4606424"/>
                  <a:pt x="1935700" y="5916637"/>
                  <a:pt x="3752192" y="5916637"/>
                </a:cubicBezTo>
                <a:cubicBezTo>
                  <a:pt x="5568684" y="5916637"/>
                  <a:pt x="7041242" y="4606424"/>
                  <a:pt x="7041242" y="2990195"/>
                </a:cubicBezTo>
                <a:cubicBezTo>
                  <a:pt x="7041242" y="1841158"/>
                  <a:pt x="6296964" y="846790"/>
                  <a:pt x="5213957" y="367932"/>
                </a:cubicBezTo>
                <a:lnTo>
                  <a:pt x="4988924" y="278159"/>
                </a:lnTo>
                <a:lnTo>
                  <a:pt x="5166828" y="352564"/>
                </a:lnTo>
                <a:cubicBezTo>
                  <a:pt x="6059325" y="773490"/>
                  <a:pt x="6665198" y="1594442"/>
                  <a:pt x="6665198" y="2538250"/>
                </a:cubicBezTo>
                <a:cubicBezTo>
                  <a:pt x="6665198" y="3911063"/>
                  <a:pt x="5383350" y="5023947"/>
                  <a:pt x="3802111" y="5023947"/>
                </a:cubicBezTo>
                <a:cubicBezTo>
                  <a:pt x="2220872" y="5023947"/>
                  <a:pt x="939024" y="3911063"/>
                  <a:pt x="939024" y="2538250"/>
                </a:cubicBezTo>
                <a:cubicBezTo>
                  <a:pt x="939024" y="1631979"/>
                  <a:pt x="1497662" y="838987"/>
                  <a:pt x="2332283" y="404669"/>
                </a:cubicBezTo>
                <a:lnTo>
                  <a:pt x="2416312" y="364757"/>
                </a:lnTo>
                <a:lnTo>
                  <a:pt x="2443306" y="347334"/>
                </a:lnTo>
                <a:cubicBezTo>
                  <a:pt x="2505984" y="310786"/>
                  <a:pt x="2570808" y="276773"/>
                  <a:pt x="2637583" y="245464"/>
                </a:cubicBezTo>
                <a:close/>
                <a:moveTo>
                  <a:pt x="4546180" y="193475"/>
                </a:moveTo>
                <a:lnTo>
                  <a:pt x="4565712" y="203285"/>
                </a:lnTo>
                <a:cubicBezTo>
                  <a:pt x="4948690" y="417190"/>
                  <a:pt x="5200487" y="779434"/>
                  <a:pt x="5200487" y="1190298"/>
                </a:cubicBezTo>
                <a:cubicBezTo>
                  <a:pt x="5200487" y="1847681"/>
                  <a:pt x="4555886" y="2380595"/>
                  <a:pt x="3760730" y="2380595"/>
                </a:cubicBezTo>
                <a:cubicBezTo>
                  <a:pt x="2965574" y="2380595"/>
                  <a:pt x="2320973" y="1847681"/>
                  <a:pt x="2320973" y="1190298"/>
                </a:cubicBezTo>
                <a:cubicBezTo>
                  <a:pt x="2320973" y="861607"/>
                  <a:pt x="2482124" y="564032"/>
                  <a:pt x="2742668" y="348631"/>
                </a:cubicBezTo>
                <a:lnTo>
                  <a:pt x="2774389" y="324796"/>
                </a:lnTo>
                <a:lnTo>
                  <a:pt x="2753929" y="336252"/>
                </a:lnTo>
                <a:cubicBezTo>
                  <a:pt x="2309945" y="622916"/>
                  <a:pt x="2021444" y="1086988"/>
                  <a:pt x="2021444" y="1610711"/>
                </a:cubicBezTo>
                <a:cubicBezTo>
                  <a:pt x="2021444" y="2481316"/>
                  <a:pt x="2818676" y="3187081"/>
                  <a:pt x="3802111" y="3187081"/>
                </a:cubicBezTo>
                <a:cubicBezTo>
                  <a:pt x="4785546" y="3187081"/>
                  <a:pt x="5582778" y="2481316"/>
                  <a:pt x="5582778" y="1610711"/>
                </a:cubicBezTo>
                <a:cubicBezTo>
                  <a:pt x="5582778" y="1012170"/>
                  <a:pt x="5205962" y="491542"/>
                  <a:pt x="4650883" y="224601"/>
                </a:cubicBezTo>
                <a:lnTo>
                  <a:pt x="4616529" y="209950"/>
                </a:lnTo>
                <a:close/>
                <a:moveTo>
                  <a:pt x="3089587" y="129161"/>
                </a:moveTo>
                <a:lnTo>
                  <a:pt x="3072936" y="132845"/>
                </a:lnTo>
                <a:lnTo>
                  <a:pt x="3027405" y="147186"/>
                </a:lnTo>
                <a:lnTo>
                  <a:pt x="3069301" y="137834"/>
                </a:lnTo>
                <a:close/>
                <a:moveTo>
                  <a:pt x="3802110" y="105549"/>
                </a:moveTo>
                <a:cubicBezTo>
                  <a:pt x="3559615" y="105549"/>
                  <a:pt x="3324294" y="132140"/>
                  <a:pt x="3099825" y="182137"/>
                </a:cubicBezTo>
                <a:lnTo>
                  <a:pt x="3008159" y="205204"/>
                </a:lnTo>
                <a:lnTo>
                  <a:pt x="2969937" y="224329"/>
                </a:lnTo>
                <a:cubicBezTo>
                  <a:pt x="2593709" y="433673"/>
                  <a:pt x="2346350" y="788194"/>
                  <a:pt x="2346350" y="1190298"/>
                </a:cubicBezTo>
                <a:cubicBezTo>
                  <a:pt x="2346350" y="1833665"/>
                  <a:pt x="2979589" y="2355217"/>
                  <a:pt x="3760729" y="2355217"/>
                </a:cubicBezTo>
                <a:cubicBezTo>
                  <a:pt x="4541869" y="2355217"/>
                  <a:pt x="5175108" y="1833665"/>
                  <a:pt x="5175108" y="1190298"/>
                </a:cubicBezTo>
                <a:cubicBezTo>
                  <a:pt x="5175108" y="788194"/>
                  <a:pt x="4927749" y="433673"/>
                  <a:pt x="4551522" y="224329"/>
                </a:cubicBezTo>
                <a:lnTo>
                  <a:pt x="4440306" y="168680"/>
                </a:lnTo>
                <a:lnTo>
                  <a:pt x="4436733" y="167844"/>
                </a:lnTo>
                <a:cubicBezTo>
                  <a:pt x="4232791" y="127088"/>
                  <a:pt x="4020356" y="105549"/>
                  <a:pt x="3802110" y="105549"/>
                </a:cubicBezTo>
                <a:close/>
                <a:moveTo>
                  <a:pt x="3802112" y="0"/>
                </a:moveTo>
                <a:lnTo>
                  <a:pt x="3852790" y="2271"/>
                </a:lnTo>
                <a:lnTo>
                  <a:pt x="3924727" y="3893"/>
                </a:lnTo>
                <a:lnTo>
                  <a:pt x="3926875" y="4039"/>
                </a:lnTo>
                <a:lnTo>
                  <a:pt x="3945280" y="4464"/>
                </a:lnTo>
                <a:cubicBezTo>
                  <a:pt x="5927825" y="96304"/>
                  <a:pt x="7504385" y="1594399"/>
                  <a:pt x="7504385" y="3429002"/>
                </a:cubicBezTo>
                <a:cubicBezTo>
                  <a:pt x="7504385" y="5322786"/>
                  <a:pt x="5824471" y="6858002"/>
                  <a:pt x="3752192" y="6858002"/>
                </a:cubicBezTo>
                <a:cubicBezTo>
                  <a:pt x="1679913" y="6858002"/>
                  <a:pt x="0" y="5322786"/>
                  <a:pt x="0" y="3429002"/>
                </a:cubicBezTo>
                <a:cubicBezTo>
                  <a:pt x="0" y="1594399"/>
                  <a:pt x="1576559" y="96304"/>
                  <a:pt x="3559105" y="4464"/>
                </a:cubicBezTo>
                <a:lnTo>
                  <a:pt x="3577510" y="4039"/>
                </a:lnTo>
                <a:lnTo>
                  <a:pt x="3579658" y="3893"/>
                </a:lnTo>
                <a:cubicBezTo>
                  <a:pt x="3636803" y="1310"/>
                  <a:pt x="3694327" y="3"/>
                  <a:pt x="3752192" y="3"/>
                </a:cubicBezTo>
                <a:lnTo>
                  <a:pt x="3757713" y="127"/>
                </a:lnTo>
                <a:lnTo>
                  <a:pt x="3760730" y="1"/>
                </a:lnTo>
                <a:lnTo>
                  <a:pt x="3770835" y="423"/>
                </a:lnTo>
                <a:lnTo>
                  <a:pt x="3785366" y="751"/>
                </a:lnTo>
                <a:close/>
              </a:path>
            </a:pathLst>
          </a:custGeom>
          <a:gradFill>
            <a:gsLst>
              <a:gs pos="2000">
                <a:srgbClr val="C00000"/>
              </a:gs>
              <a:gs pos="35001">
                <a:srgbClr val="1A8D48"/>
              </a:gs>
              <a:gs pos="67000">
                <a:srgbClr val="FFFF00"/>
              </a:gs>
              <a:gs pos="73000">
                <a:srgbClr val="EE3F17"/>
              </a:gs>
              <a:gs pos="88000">
                <a:schemeClr val="accent6">
                  <a:lumMod val="75000"/>
                </a:schemeClr>
              </a:gs>
              <a:gs pos="100000">
                <a:schemeClr val="accent2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>
              <a:solidFill>
                <a:schemeClr val="tx1"/>
              </a:solidFill>
            </a:endParaRPr>
          </a:p>
        </p:txBody>
      </p:sp>
      <p:sp>
        <p:nvSpPr>
          <p:cNvPr id="4" name="Forma libre 15"/>
          <p:cNvSpPr/>
          <p:nvPr/>
        </p:nvSpPr>
        <p:spPr>
          <a:xfrm>
            <a:off x="2123728" y="65504"/>
            <a:ext cx="5328592" cy="5096194"/>
          </a:xfrm>
          <a:custGeom>
            <a:avLst/>
            <a:gdLst>
              <a:gd name="connsiteX0" fmla="*/ 1502381 w 7504385"/>
              <a:gd name="connsiteY0" fmla="*/ 777750 h 6858002"/>
              <a:gd name="connsiteX1" fmla="*/ 1411951 w 7504385"/>
              <a:gd name="connsiteY1" fmla="*/ 839432 h 6858002"/>
              <a:gd name="connsiteX2" fmla="*/ 73106 w 7504385"/>
              <a:gd name="connsiteY2" fmla="*/ 3429002 h 6858002"/>
              <a:gd name="connsiteX3" fmla="*/ 3752192 w 7504385"/>
              <a:gd name="connsiteY3" fmla="*/ 6784896 h 6858002"/>
              <a:gd name="connsiteX4" fmla="*/ 7431279 w 7504385"/>
              <a:gd name="connsiteY4" fmla="*/ 3429002 h 6858002"/>
              <a:gd name="connsiteX5" fmla="*/ 6092433 w 7504385"/>
              <a:gd name="connsiteY5" fmla="*/ 839432 h 6858002"/>
              <a:gd name="connsiteX6" fmla="*/ 6002004 w 7504385"/>
              <a:gd name="connsiteY6" fmla="*/ 777750 h 6858002"/>
              <a:gd name="connsiteX7" fmla="*/ 6122980 w 7504385"/>
              <a:gd name="connsiteY7" fmla="*/ 875810 h 6858002"/>
              <a:gd name="connsiteX8" fmla="*/ 7104993 w 7504385"/>
              <a:gd name="connsiteY8" fmla="*/ 2990195 h 6858002"/>
              <a:gd name="connsiteX9" fmla="*/ 3752192 w 7504385"/>
              <a:gd name="connsiteY9" fmla="*/ 5980388 h 6858002"/>
              <a:gd name="connsiteX10" fmla="*/ 399391 w 7504385"/>
              <a:gd name="connsiteY10" fmla="*/ 2990195 h 6858002"/>
              <a:gd name="connsiteX11" fmla="*/ 1381404 w 7504385"/>
              <a:gd name="connsiteY11" fmla="*/ 875810 h 6858002"/>
              <a:gd name="connsiteX12" fmla="*/ 5232790 w 7504385"/>
              <a:gd name="connsiteY12" fmla="*/ 447140 h 6858002"/>
              <a:gd name="connsiteX13" fmla="*/ 5259549 w 7504385"/>
              <a:gd name="connsiteY13" fmla="*/ 464411 h 6858002"/>
              <a:gd name="connsiteX14" fmla="*/ 6117020 w 7504385"/>
              <a:gd name="connsiteY14" fmla="*/ 2033753 h 6858002"/>
              <a:gd name="connsiteX15" fmla="*/ 3760730 w 7504385"/>
              <a:gd name="connsiteY15" fmla="*/ 4067505 h 6858002"/>
              <a:gd name="connsiteX16" fmla="*/ 1404440 w 7504385"/>
              <a:gd name="connsiteY16" fmla="*/ 2033753 h 6858002"/>
              <a:gd name="connsiteX17" fmla="*/ 1942502 w 7504385"/>
              <a:gd name="connsiteY17" fmla="*/ 740098 h 6858002"/>
              <a:gd name="connsiteX18" fmla="*/ 2049495 w 7504385"/>
              <a:gd name="connsiteY18" fmla="*/ 638491 h 6858002"/>
              <a:gd name="connsiteX19" fmla="*/ 2014632 w 7504385"/>
              <a:gd name="connsiteY19" fmla="*/ 661060 h 6858002"/>
              <a:gd name="connsiteX20" fmla="*/ 992019 w 7504385"/>
              <a:gd name="connsiteY20" fmla="*/ 2538250 h 6858002"/>
              <a:gd name="connsiteX21" fmla="*/ 3802110 w 7504385"/>
              <a:gd name="connsiteY21" fmla="*/ 4970951 h 6858002"/>
              <a:gd name="connsiteX22" fmla="*/ 6612201 w 7504385"/>
              <a:gd name="connsiteY22" fmla="*/ 2538250 h 6858002"/>
              <a:gd name="connsiteX23" fmla="*/ 5373259 w 7504385"/>
              <a:gd name="connsiteY23" fmla="*/ 521016 h 6858002"/>
              <a:gd name="connsiteX24" fmla="*/ 2812059 w 7504385"/>
              <a:gd name="connsiteY24" fmla="*/ 261749 h 6858002"/>
              <a:gd name="connsiteX25" fmla="*/ 2771721 w 7504385"/>
              <a:gd name="connsiteY25" fmla="*/ 274290 h 6858002"/>
              <a:gd name="connsiteX26" fmla="*/ 2462654 w 7504385"/>
              <a:gd name="connsiteY26" fmla="*/ 399163 h 6858002"/>
              <a:gd name="connsiteX27" fmla="*/ 2354437 w 7504385"/>
              <a:gd name="connsiteY27" fmla="*/ 456078 h 6858002"/>
              <a:gd name="connsiteX28" fmla="*/ 2289492 w 7504385"/>
              <a:gd name="connsiteY28" fmla="*/ 497870 h 6858002"/>
              <a:gd name="connsiteX29" fmla="*/ 1447800 w 7504385"/>
              <a:gd name="connsiteY29" fmla="*/ 2033753 h 6858002"/>
              <a:gd name="connsiteX30" fmla="*/ 3760730 w 7504385"/>
              <a:gd name="connsiteY30" fmla="*/ 4024145 h 6858002"/>
              <a:gd name="connsiteX31" fmla="*/ 6073660 w 7504385"/>
              <a:gd name="connsiteY31" fmla="*/ 2033753 h 6858002"/>
              <a:gd name="connsiteX32" fmla="*/ 5053911 w 7504385"/>
              <a:gd name="connsiteY32" fmla="*/ 383289 h 6858002"/>
              <a:gd name="connsiteX33" fmla="*/ 4876644 w 7504385"/>
              <a:gd name="connsiteY33" fmla="*/ 290614 h 6858002"/>
              <a:gd name="connsiteX34" fmla="*/ 4801604 w 7504385"/>
              <a:gd name="connsiteY34" fmla="*/ 266838 h 6858002"/>
              <a:gd name="connsiteX35" fmla="*/ 4816900 w 7504385"/>
              <a:gd name="connsiteY35" fmla="*/ 275084 h 6858002"/>
              <a:gd name="connsiteX36" fmla="*/ 5617120 w 7504385"/>
              <a:gd name="connsiteY36" fmla="*/ 1610711 h 6858002"/>
              <a:gd name="connsiteX37" fmla="*/ 3802112 w 7504385"/>
              <a:gd name="connsiteY37" fmla="*/ 3221422 h 6858002"/>
              <a:gd name="connsiteX38" fmla="*/ 1987104 w 7504385"/>
              <a:gd name="connsiteY38" fmla="*/ 1610711 h 6858002"/>
              <a:gd name="connsiteX39" fmla="*/ 2787324 w 7504385"/>
              <a:gd name="connsiteY39" fmla="*/ 275084 h 6858002"/>
              <a:gd name="connsiteX40" fmla="*/ 2707417 w 7504385"/>
              <a:gd name="connsiteY40" fmla="*/ 216428 h 6858002"/>
              <a:gd name="connsiteX41" fmla="*/ 2527537 w 7504385"/>
              <a:gd name="connsiteY41" fmla="*/ 273341 h 6858002"/>
              <a:gd name="connsiteX42" fmla="*/ 463143 w 7504385"/>
              <a:gd name="connsiteY42" fmla="*/ 2990195 h 6858002"/>
              <a:gd name="connsiteX43" fmla="*/ 3752192 w 7504385"/>
              <a:gd name="connsiteY43" fmla="*/ 5916637 h 6858002"/>
              <a:gd name="connsiteX44" fmla="*/ 7041242 w 7504385"/>
              <a:gd name="connsiteY44" fmla="*/ 2990195 h 6858002"/>
              <a:gd name="connsiteX45" fmla="*/ 5213957 w 7504385"/>
              <a:gd name="connsiteY45" fmla="*/ 367932 h 6858002"/>
              <a:gd name="connsiteX46" fmla="*/ 4988924 w 7504385"/>
              <a:gd name="connsiteY46" fmla="*/ 278159 h 6858002"/>
              <a:gd name="connsiteX47" fmla="*/ 5166828 w 7504385"/>
              <a:gd name="connsiteY47" fmla="*/ 352564 h 6858002"/>
              <a:gd name="connsiteX48" fmla="*/ 6665198 w 7504385"/>
              <a:gd name="connsiteY48" fmla="*/ 2538250 h 6858002"/>
              <a:gd name="connsiteX49" fmla="*/ 3802111 w 7504385"/>
              <a:gd name="connsiteY49" fmla="*/ 5023947 h 6858002"/>
              <a:gd name="connsiteX50" fmla="*/ 939024 w 7504385"/>
              <a:gd name="connsiteY50" fmla="*/ 2538250 h 6858002"/>
              <a:gd name="connsiteX51" fmla="*/ 2332283 w 7504385"/>
              <a:gd name="connsiteY51" fmla="*/ 404669 h 6858002"/>
              <a:gd name="connsiteX52" fmla="*/ 2416312 w 7504385"/>
              <a:gd name="connsiteY52" fmla="*/ 364757 h 6858002"/>
              <a:gd name="connsiteX53" fmla="*/ 2443306 w 7504385"/>
              <a:gd name="connsiteY53" fmla="*/ 347334 h 6858002"/>
              <a:gd name="connsiteX54" fmla="*/ 2637583 w 7504385"/>
              <a:gd name="connsiteY54" fmla="*/ 245464 h 6858002"/>
              <a:gd name="connsiteX55" fmla="*/ 4546180 w 7504385"/>
              <a:gd name="connsiteY55" fmla="*/ 193475 h 6858002"/>
              <a:gd name="connsiteX56" fmla="*/ 4565712 w 7504385"/>
              <a:gd name="connsiteY56" fmla="*/ 203285 h 6858002"/>
              <a:gd name="connsiteX57" fmla="*/ 5200487 w 7504385"/>
              <a:gd name="connsiteY57" fmla="*/ 1190298 h 6858002"/>
              <a:gd name="connsiteX58" fmla="*/ 3760730 w 7504385"/>
              <a:gd name="connsiteY58" fmla="*/ 2380595 h 6858002"/>
              <a:gd name="connsiteX59" fmla="*/ 2320973 w 7504385"/>
              <a:gd name="connsiteY59" fmla="*/ 1190298 h 6858002"/>
              <a:gd name="connsiteX60" fmla="*/ 2742668 w 7504385"/>
              <a:gd name="connsiteY60" fmla="*/ 348631 h 6858002"/>
              <a:gd name="connsiteX61" fmla="*/ 2774389 w 7504385"/>
              <a:gd name="connsiteY61" fmla="*/ 324796 h 6858002"/>
              <a:gd name="connsiteX62" fmla="*/ 2753929 w 7504385"/>
              <a:gd name="connsiteY62" fmla="*/ 336252 h 6858002"/>
              <a:gd name="connsiteX63" fmla="*/ 2021444 w 7504385"/>
              <a:gd name="connsiteY63" fmla="*/ 1610711 h 6858002"/>
              <a:gd name="connsiteX64" fmla="*/ 3802111 w 7504385"/>
              <a:gd name="connsiteY64" fmla="*/ 3187081 h 6858002"/>
              <a:gd name="connsiteX65" fmla="*/ 5582778 w 7504385"/>
              <a:gd name="connsiteY65" fmla="*/ 1610711 h 6858002"/>
              <a:gd name="connsiteX66" fmla="*/ 4650883 w 7504385"/>
              <a:gd name="connsiteY66" fmla="*/ 224601 h 6858002"/>
              <a:gd name="connsiteX67" fmla="*/ 4616529 w 7504385"/>
              <a:gd name="connsiteY67" fmla="*/ 209950 h 6858002"/>
              <a:gd name="connsiteX68" fmla="*/ 3089587 w 7504385"/>
              <a:gd name="connsiteY68" fmla="*/ 129161 h 6858002"/>
              <a:gd name="connsiteX69" fmla="*/ 3072936 w 7504385"/>
              <a:gd name="connsiteY69" fmla="*/ 132845 h 6858002"/>
              <a:gd name="connsiteX70" fmla="*/ 3027405 w 7504385"/>
              <a:gd name="connsiteY70" fmla="*/ 147186 h 6858002"/>
              <a:gd name="connsiteX71" fmla="*/ 3069301 w 7504385"/>
              <a:gd name="connsiteY71" fmla="*/ 137834 h 6858002"/>
              <a:gd name="connsiteX72" fmla="*/ 3802110 w 7504385"/>
              <a:gd name="connsiteY72" fmla="*/ 105549 h 6858002"/>
              <a:gd name="connsiteX73" fmla="*/ 3099825 w 7504385"/>
              <a:gd name="connsiteY73" fmla="*/ 182137 h 6858002"/>
              <a:gd name="connsiteX74" fmla="*/ 3008159 w 7504385"/>
              <a:gd name="connsiteY74" fmla="*/ 205204 h 6858002"/>
              <a:gd name="connsiteX75" fmla="*/ 2969937 w 7504385"/>
              <a:gd name="connsiteY75" fmla="*/ 224329 h 6858002"/>
              <a:gd name="connsiteX76" fmla="*/ 2346350 w 7504385"/>
              <a:gd name="connsiteY76" fmla="*/ 1190298 h 6858002"/>
              <a:gd name="connsiteX77" fmla="*/ 3760729 w 7504385"/>
              <a:gd name="connsiteY77" fmla="*/ 2355217 h 6858002"/>
              <a:gd name="connsiteX78" fmla="*/ 5175108 w 7504385"/>
              <a:gd name="connsiteY78" fmla="*/ 1190298 h 6858002"/>
              <a:gd name="connsiteX79" fmla="*/ 4551522 w 7504385"/>
              <a:gd name="connsiteY79" fmla="*/ 224329 h 6858002"/>
              <a:gd name="connsiteX80" fmla="*/ 4440306 w 7504385"/>
              <a:gd name="connsiteY80" fmla="*/ 168680 h 6858002"/>
              <a:gd name="connsiteX81" fmla="*/ 4436733 w 7504385"/>
              <a:gd name="connsiteY81" fmla="*/ 167844 h 6858002"/>
              <a:gd name="connsiteX82" fmla="*/ 3802110 w 7504385"/>
              <a:gd name="connsiteY82" fmla="*/ 105549 h 6858002"/>
              <a:gd name="connsiteX83" fmla="*/ 3802112 w 7504385"/>
              <a:gd name="connsiteY83" fmla="*/ 0 h 6858002"/>
              <a:gd name="connsiteX84" fmla="*/ 3852790 w 7504385"/>
              <a:gd name="connsiteY84" fmla="*/ 2271 h 6858002"/>
              <a:gd name="connsiteX85" fmla="*/ 3924727 w 7504385"/>
              <a:gd name="connsiteY85" fmla="*/ 3893 h 6858002"/>
              <a:gd name="connsiteX86" fmla="*/ 3926875 w 7504385"/>
              <a:gd name="connsiteY86" fmla="*/ 4039 h 6858002"/>
              <a:gd name="connsiteX87" fmla="*/ 3945280 w 7504385"/>
              <a:gd name="connsiteY87" fmla="*/ 4464 h 6858002"/>
              <a:gd name="connsiteX88" fmla="*/ 7504385 w 7504385"/>
              <a:gd name="connsiteY88" fmla="*/ 3429002 h 6858002"/>
              <a:gd name="connsiteX89" fmla="*/ 3752192 w 7504385"/>
              <a:gd name="connsiteY89" fmla="*/ 6858002 h 6858002"/>
              <a:gd name="connsiteX90" fmla="*/ 0 w 7504385"/>
              <a:gd name="connsiteY90" fmla="*/ 3429002 h 6858002"/>
              <a:gd name="connsiteX91" fmla="*/ 3559105 w 7504385"/>
              <a:gd name="connsiteY91" fmla="*/ 4464 h 6858002"/>
              <a:gd name="connsiteX92" fmla="*/ 3577510 w 7504385"/>
              <a:gd name="connsiteY92" fmla="*/ 4039 h 6858002"/>
              <a:gd name="connsiteX93" fmla="*/ 3579658 w 7504385"/>
              <a:gd name="connsiteY93" fmla="*/ 3893 h 6858002"/>
              <a:gd name="connsiteX94" fmla="*/ 3752192 w 7504385"/>
              <a:gd name="connsiteY94" fmla="*/ 3 h 6858002"/>
              <a:gd name="connsiteX95" fmla="*/ 3757713 w 7504385"/>
              <a:gd name="connsiteY95" fmla="*/ 127 h 6858002"/>
              <a:gd name="connsiteX96" fmla="*/ 3760730 w 7504385"/>
              <a:gd name="connsiteY96" fmla="*/ 1 h 6858002"/>
              <a:gd name="connsiteX97" fmla="*/ 3770835 w 7504385"/>
              <a:gd name="connsiteY97" fmla="*/ 423 h 6858002"/>
              <a:gd name="connsiteX98" fmla="*/ 3785366 w 7504385"/>
              <a:gd name="connsiteY98" fmla="*/ 751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7504385" h="6858002">
                <a:moveTo>
                  <a:pt x="1502381" y="777750"/>
                </a:moveTo>
                <a:lnTo>
                  <a:pt x="1411951" y="839432"/>
                </a:lnTo>
                <a:cubicBezTo>
                  <a:pt x="594285" y="1454952"/>
                  <a:pt x="73106" y="2386460"/>
                  <a:pt x="73106" y="3429002"/>
                </a:cubicBezTo>
                <a:cubicBezTo>
                  <a:pt x="73106" y="5282411"/>
                  <a:pt x="1720288" y="6784896"/>
                  <a:pt x="3752192" y="6784896"/>
                </a:cubicBezTo>
                <a:cubicBezTo>
                  <a:pt x="5784096" y="6784896"/>
                  <a:pt x="7431279" y="5282411"/>
                  <a:pt x="7431279" y="3429002"/>
                </a:cubicBezTo>
                <a:cubicBezTo>
                  <a:pt x="7431279" y="2386460"/>
                  <a:pt x="6910100" y="1454952"/>
                  <a:pt x="6092433" y="839432"/>
                </a:cubicBezTo>
                <a:lnTo>
                  <a:pt x="6002004" y="777750"/>
                </a:lnTo>
                <a:lnTo>
                  <a:pt x="6122980" y="875810"/>
                </a:lnTo>
                <a:cubicBezTo>
                  <a:pt x="6729718" y="1416928"/>
                  <a:pt x="7104993" y="2164477"/>
                  <a:pt x="7104993" y="2990195"/>
                </a:cubicBezTo>
                <a:cubicBezTo>
                  <a:pt x="7104993" y="4641633"/>
                  <a:pt x="5603893" y="5980388"/>
                  <a:pt x="3752192" y="5980388"/>
                </a:cubicBezTo>
                <a:cubicBezTo>
                  <a:pt x="1900491" y="5980388"/>
                  <a:pt x="399391" y="4641633"/>
                  <a:pt x="399391" y="2990195"/>
                </a:cubicBezTo>
                <a:cubicBezTo>
                  <a:pt x="399391" y="2164477"/>
                  <a:pt x="774666" y="1416928"/>
                  <a:pt x="1381404" y="875810"/>
                </a:cubicBezTo>
                <a:close/>
                <a:moveTo>
                  <a:pt x="5232790" y="447140"/>
                </a:moveTo>
                <a:lnTo>
                  <a:pt x="5259549" y="464411"/>
                </a:lnTo>
                <a:cubicBezTo>
                  <a:pt x="5783228" y="837432"/>
                  <a:pt x="6117020" y="1401948"/>
                  <a:pt x="6117020" y="2033753"/>
                </a:cubicBezTo>
                <a:cubicBezTo>
                  <a:pt x="6117020" y="3156964"/>
                  <a:pt x="5062073" y="4067505"/>
                  <a:pt x="3760730" y="4067505"/>
                </a:cubicBezTo>
                <a:cubicBezTo>
                  <a:pt x="2459387" y="4067505"/>
                  <a:pt x="1404440" y="3156964"/>
                  <a:pt x="1404440" y="2033753"/>
                </a:cubicBezTo>
                <a:cubicBezTo>
                  <a:pt x="1404440" y="1542349"/>
                  <a:pt x="1606364" y="1091651"/>
                  <a:pt x="1942502" y="740098"/>
                </a:cubicBezTo>
                <a:lnTo>
                  <a:pt x="2049495" y="638491"/>
                </a:lnTo>
                <a:lnTo>
                  <a:pt x="2014632" y="661060"/>
                </a:lnTo>
                <a:cubicBezTo>
                  <a:pt x="1390097" y="1107253"/>
                  <a:pt x="992019" y="1782507"/>
                  <a:pt x="992019" y="2538250"/>
                </a:cubicBezTo>
                <a:cubicBezTo>
                  <a:pt x="992019" y="3881794"/>
                  <a:pt x="2250140" y="4970951"/>
                  <a:pt x="3802110" y="4970951"/>
                </a:cubicBezTo>
                <a:cubicBezTo>
                  <a:pt x="5354080" y="4970951"/>
                  <a:pt x="6612201" y="3881794"/>
                  <a:pt x="6612201" y="2538250"/>
                </a:cubicBezTo>
                <a:cubicBezTo>
                  <a:pt x="6612201" y="1698535"/>
                  <a:pt x="6120747" y="958190"/>
                  <a:pt x="5373259" y="521016"/>
                </a:cubicBezTo>
                <a:close/>
                <a:moveTo>
                  <a:pt x="2812059" y="261749"/>
                </a:moveTo>
                <a:lnTo>
                  <a:pt x="2771721" y="274290"/>
                </a:lnTo>
                <a:cubicBezTo>
                  <a:pt x="2665373" y="310593"/>
                  <a:pt x="2562197" y="352350"/>
                  <a:pt x="2462654" y="399163"/>
                </a:cubicBezTo>
                <a:lnTo>
                  <a:pt x="2354437" y="456078"/>
                </a:lnTo>
                <a:lnTo>
                  <a:pt x="2289492" y="497870"/>
                </a:lnTo>
                <a:cubicBezTo>
                  <a:pt x="1775450" y="862937"/>
                  <a:pt x="1447800" y="1415418"/>
                  <a:pt x="1447800" y="2033753"/>
                </a:cubicBezTo>
                <a:cubicBezTo>
                  <a:pt x="1447800" y="3133017"/>
                  <a:pt x="2483334" y="4024145"/>
                  <a:pt x="3760730" y="4024145"/>
                </a:cubicBezTo>
                <a:cubicBezTo>
                  <a:pt x="5038126" y="4024145"/>
                  <a:pt x="6073660" y="3133017"/>
                  <a:pt x="6073660" y="2033753"/>
                </a:cubicBezTo>
                <a:cubicBezTo>
                  <a:pt x="6073660" y="1346714"/>
                  <a:pt x="5669155" y="740977"/>
                  <a:pt x="5053911" y="383289"/>
                </a:cubicBezTo>
                <a:lnTo>
                  <a:pt x="4876644" y="290614"/>
                </a:lnTo>
                <a:lnTo>
                  <a:pt x="4801604" y="266838"/>
                </a:lnTo>
                <a:lnTo>
                  <a:pt x="4816900" y="275084"/>
                </a:lnTo>
                <a:cubicBezTo>
                  <a:pt x="5299696" y="564541"/>
                  <a:pt x="5617120" y="1054729"/>
                  <a:pt x="5617120" y="1610711"/>
                </a:cubicBezTo>
                <a:cubicBezTo>
                  <a:pt x="5617120" y="2500282"/>
                  <a:pt x="4804513" y="3221422"/>
                  <a:pt x="3802112" y="3221422"/>
                </a:cubicBezTo>
                <a:cubicBezTo>
                  <a:pt x="2799711" y="3221422"/>
                  <a:pt x="1987104" y="2500282"/>
                  <a:pt x="1987104" y="1610711"/>
                </a:cubicBezTo>
                <a:cubicBezTo>
                  <a:pt x="1987104" y="1054729"/>
                  <a:pt x="2304529" y="564541"/>
                  <a:pt x="2787324" y="275084"/>
                </a:cubicBezTo>
                <a:close/>
                <a:moveTo>
                  <a:pt x="2707417" y="216428"/>
                </a:moveTo>
                <a:lnTo>
                  <a:pt x="2527537" y="273341"/>
                </a:lnTo>
                <a:cubicBezTo>
                  <a:pt x="1317543" y="705527"/>
                  <a:pt x="463143" y="1759084"/>
                  <a:pt x="463143" y="2990195"/>
                </a:cubicBezTo>
                <a:cubicBezTo>
                  <a:pt x="463143" y="4606424"/>
                  <a:pt x="1935700" y="5916637"/>
                  <a:pt x="3752192" y="5916637"/>
                </a:cubicBezTo>
                <a:cubicBezTo>
                  <a:pt x="5568684" y="5916637"/>
                  <a:pt x="7041242" y="4606424"/>
                  <a:pt x="7041242" y="2990195"/>
                </a:cubicBezTo>
                <a:cubicBezTo>
                  <a:pt x="7041242" y="1841158"/>
                  <a:pt x="6296964" y="846790"/>
                  <a:pt x="5213957" y="367932"/>
                </a:cubicBezTo>
                <a:lnTo>
                  <a:pt x="4988924" y="278159"/>
                </a:lnTo>
                <a:lnTo>
                  <a:pt x="5166828" y="352564"/>
                </a:lnTo>
                <a:cubicBezTo>
                  <a:pt x="6059325" y="773490"/>
                  <a:pt x="6665198" y="1594442"/>
                  <a:pt x="6665198" y="2538250"/>
                </a:cubicBezTo>
                <a:cubicBezTo>
                  <a:pt x="6665198" y="3911063"/>
                  <a:pt x="5383350" y="5023947"/>
                  <a:pt x="3802111" y="5023947"/>
                </a:cubicBezTo>
                <a:cubicBezTo>
                  <a:pt x="2220872" y="5023947"/>
                  <a:pt x="939024" y="3911063"/>
                  <a:pt x="939024" y="2538250"/>
                </a:cubicBezTo>
                <a:cubicBezTo>
                  <a:pt x="939024" y="1631979"/>
                  <a:pt x="1497662" y="838987"/>
                  <a:pt x="2332283" y="404669"/>
                </a:cubicBezTo>
                <a:lnTo>
                  <a:pt x="2416312" y="364757"/>
                </a:lnTo>
                <a:lnTo>
                  <a:pt x="2443306" y="347334"/>
                </a:lnTo>
                <a:cubicBezTo>
                  <a:pt x="2505984" y="310786"/>
                  <a:pt x="2570808" y="276773"/>
                  <a:pt x="2637583" y="245464"/>
                </a:cubicBezTo>
                <a:close/>
                <a:moveTo>
                  <a:pt x="4546180" y="193475"/>
                </a:moveTo>
                <a:lnTo>
                  <a:pt x="4565712" y="203285"/>
                </a:lnTo>
                <a:cubicBezTo>
                  <a:pt x="4948690" y="417190"/>
                  <a:pt x="5200487" y="779434"/>
                  <a:pt x="5200487" y="1190298"/>
                </a:cubicBezTo>
                <a:cubicBezTo>
                  <a:pt x="5200487" y="1847681"/>
                  <a:pt x="4555886" y="2380595"/>
                  <a:pt x="3760730" y="2380595"/>
                </a:cubicBezTo>
                <a:cubicBezTo>
                  <a:pt x="2965574" y="2380595"/>
                  <a:pt x="2320973" y="1847681"/>
                  <a:pt x="2320973" y="1190298"/>
                </a:cubicBezTo>
                <a:cubicBezTo>
                  <a:pt x="2320973" y="861607"/>
                  <a:pt x="2482124" y="564032"/>
                  <a:pt x="2742668" y="348631"/>
                </a:cubicBezTo>
                <a:lnTo>
                  <a:pt x="2774389" y="324796"/>
                </a:lnTo>
                <a:lnTo>
                  <a:pt x="2753929" y="336252"/>
                </a:lnTo>
                <a:cubicBezTo>
                  <a:pt x="2309945" y="622916"/>
                  <a:pt x="2021444" y="1086988"/>
                  <a:pt x="2021444" y="1610711"/>
                </a:cubicBezTo>
                <a:cubicBezTo>
                  <a:pt x="2021444" y="2481316"/>
                  <a:pt x="2818676" y="3187081"/>
                  <a:pt x="3802111" y="3187081"/>
                </a:cubicBezTo>
                <a:cubicBezTo>
                  <a:pt x="4785546" y="3187081"/>
                  <a:pt x="5582778" y="2481316"/>
                  <a:pt x="5582778" y="1610711"/>
                </a:cubicBezTo>
                <a:cubicBezTo>
                  <a:pt x="5582778" y="1012170"/>
                  <a:pt x="5205962" y="491542"/>
                  <a:pt x="4650883" y="224601"/>
                </a:cubicBezTo>
                <a:lnTo>
                  <a:pt x="4616529" y="209950"/>
                </a:lnTo>
                <a:close/>
                <a:moveTo>
                  <a:pt x="3089587" y="129161"/>
                </a:moveTo>
                <a:lnTo>
                  <a:pt x="3072936" y="132845"/>
                </a:lnTo>
                <a:lnTo>
                  <a:pt x="3027405" y="147186"/>
                </a:lnTo>
                <a:lnTo>
                  <a:pt x="3069301" y="137834"/>
                </a:lnTo>
                <a:close/>
                <a:moveTo>
                  <a:pt x="3802110" y="105549"/>
                </a:moveTo>
                <a:cubicBezTo>
                  <a:pt x="3559615" y="105549"/>
                  <a:pt x="3324294" y="132140"/>
                  <a:pt x="3099825" y="182137"/>
                </a:cubicBezTo>
                <a:lnTo>
                  <a:pt x="3008159" y="205204"/>
                </a:lnTo>
                <a:lnTo>
                  <a:pt x="2969937" y="224329"/>
                </a:lnTo>
                <a:cubicBezTo>
                  <a:pt x="2593709" y="433673"/>
                  <a:pt x="2346350" y="788194"/>
                  <a:pt x="2346350" y="1190298"/>
                </a:cubicBezTo>
                <a:cubicBezTo>
                  <a:pt x="2346350" y="1833665"/>
                  <a:pt x="2979589" y="2355217"/>
                  <a:pt x="3760729" y="2355217"/>
                </a:cubicBezTo>
                <a:cubicBezTo>
                  <a:pt x="4541869" y="2355217"/>
                  <a:pt x="5175108" y="1833665"/>
                  <a:pt x="5175108" y="1190298"/>
                </a:cubicBezTo>
                <a:cubicBezTo>
                  <a:pt x="5175108" y="788194"/>
                  <a:pt x="4927749" y="433673"/>
                  <a:pt x="4551522" y="224329"/>
                </a:cubicBezTo>
                <a:lnTo>
                  <a:pt x="4440306" y="168680"/>
                </a:lnTo>
                <a:lnTo>
                  <a:pt x="4436733" y="167844"/>
                </a:lnTo>
                <a:cubicBezTo>
                  <a:pt x="4232791" y="127088"/>
                  <a:pt x="4020356" y="105549"/>
                  <a:pt x="3802110" y="105549"/>
                </a:cubicBezTo>
                <a:close/>
                <a:moveTo>
                  <a:pt x="3802112" y="0"/>
                </a:moveTo>
                <a:lnTo>
                  <a:pt x="3852790" y="2271"/>
                </a:lnTo>
                <a:lnTo>
                  <a:pt x="3924727" y="3893"/>
                </a:lnTo>
                <a:lnTo>
                  <a:pt x="3926875" y="4039"/>
                </a:lnTo>
                <a:lnTo>
                  <a:pt x="3945280" y="4464"/>
                </a:lnTo>
                <a:cubicBezTo>
                  <a:pt x="5927825" y="96304"/>
                  <a:pt x="7504385" y="1594399"/>
                  <a:pt x="7504385" y="3429002"/>
                </a:cubicBezTo>
                <a:cubicBezTo>
                  <a:pt x="7504385" y="5322786"/>
                  <a:pt x="5824471" y="6858002"/>
                  <a:pt x="3752192" y="6858002"/>
                </a:cubicBezTo>
                <a:cubicBezTo>
                  <a:pt x="1679913" y="6858002"/>
                  <a:pt x="0" y="5322786"/>
                  <a:pt x="0" y="3429002"/>
                </a:cubicBezTo>
                <a:cubicBezTo>
                  <a:pt x="0" y="1594399"/>
                  <a:pt x="1576559" y="96304"/>
                  <a:pt x="3559105" y="4464"/>
                </a:cubicBezTo>
                <a:lnTo>
                  <a:pt x="3577510" y="4039"/>
                </a:lnTo>
                <a:lnTo>
                  <a:pt x="3579658" y="3893"/>
                </a:lnTo>
                <a:cubicBezTo>
                  <a:pt x="3636803" y="1310"/>
                  <a:pt x="3694327" y="3"/>
                  <a:pt x="3752192" y="3"/>
                </a:cubicBezTo>
                <a:lnTo>
                  <a:pt x="3757713" y="127"/>
                </a:lnTo>
                <a:lnTo>
                  <a:pt x="3760730" y="1"/>
                </a:lnTo>
                <a:lnTo>
                  <a:pt x="3770835" y="423"/>
                </a:lnTo>
                <a:lnTo>
                  <a:pt x="3785366" y="751"/>
                </a:lnTo>
                <a:close/>
              </a:path>
            </a:pathLst>
          </a:custGeom>
          <a:gradFill>
            <a:gsLst>
              <a:gs pos="2000">
                <a:srgbClr val="C00000"/>
              </a:gs>
              <a:gs pos="35001">
                <a:srgbClr val="1A8D48"/>
              </a:gs>
              <a:gs pos="67000">
                <a:srgbClr val="FFFF00"/>
              </a:gs>
              <a:gs pos="73000">
                <a:srgbClr val="EE3F17"/>
              </a:gs>
              <a:gs pos="88000">
                <a:schemeClr val="accent6">
                  <a:lumMod val="75000"/>
                </a:schemeClr>
              </a:gs>
              <a:gs pos="100000">
                <a:schemeClr val="accent2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>
              <a:solidFill>
                <a:schemeClr val="tx1"/>
              </a:solidFill>
            </a:endParaRPr>
          </a:p>
        </p:txBody>
      </p:sp>
      <p:sp>
        <p:nvSpPr>
          <p:cNvPr id="5" name="Forma libre 15"/>
          <p:cNvSpPr/>
          <p:nvPr/>
        </p:nvSpPr>
        <p:spPr>
          <a:xfrm>
            <a:off x="2103453" y="65683"/>
            <a:ext cx="5328592" cy="5143500"/>
          </a:xfrm>
          <a:custGeom>
            <a:avLst/>
            <a:gdLst>
              <a:gd name="connsiteX0" fmla="*/ 1502381 w 7504385"/>
              <a:gd name="connsiteY0" fmla="*/ 777750 h 6858002"/>
              <a:gd name="connsiteX1" fmla="*/ 1411951 w 7504385"/>
              <a:gd name="connsiteY1" fmla="*/ 839432 h 6858002"/>
              <a:gd name="connsiteX2" fmla="*/ 73106 w 7504385"/>
              <a:gd name="connsiteY2" fmla="*/ 3429002 h 6858002"/>
              <a:gd name="connsiteX3" fmla="*/ 3752192 w 7504385"/>
              <a:gd name="connsiteY3" fmla="*/ 6784896 h 6858002"/>
              <a:gd name="connsiteX4" fmla="*/ 7431279 w 7504385"/>
              <a:gd name="connsiteY4" fmla="*/ 3429002 h 6858002"/>
              <a:gd name="connsiteX5" fmla="*/ 6092433 w 7504385"/>
              <a:gd name="connsiteY5" fmla="*/ 839432 h 6858002"/>
              <a:gd name="connsiteX6" fmla="*/ 6002004 w 7504385"/>
              <a:gd name="connsiteY6" fmla="*/ 777750 h 6858002"/>
              <a:gd name="connsiteX7" fmla="*/ 6122980 w 7504385"/>
              <a:gd name="connsiteY7" fmla="*/ 875810 h 6858002"/>
              <a:gd name="connsiteX8" fmla="*/ 7104993 w 7504385"/>
              <a:gd name="connsiteY8" fmla="*/ 2990195 h 6858002"/>
              <a:gd name="connsiteX9" fmla="*/ 3752192 w 7504385"/>
              <a:gd name="connsiteY9" fmla="*/ 5980388 h 6858002"/>
              <a:gd name="connsiteX10" fmla="*/ 399391 w 7504385"/>
              <a:gd name="connsiteY10" fmla="*/ 2990195 h 6858002"/>
              <a:gd name="connsiteX11" fmla="*/ 1381404 w 7504385"/>
              <a:gd name="connsiteY11" fmla="*/ 875810 h 6858002"/>
              <a:gd name="connsiteX12" fmla="*/ 5232790 w 7504385"/>
              <a:gd name="connsiteY12" fmla="*/ 447140 h 6858002"/>
              <a:gd name="connsiteX13" fmla="*/ 5259549 w 7504385"/>
              <a:gd name="connsiteY13" fmla="*/ 464411 h 6858002"/>
              <a:gd name="connsiteX14" fmla="*/ 6117020 w 7504385"/>
              <a:gd name="connsiteY14" fmla="*/ 2033753 h 6858002"/>
              <a:gd name="connsiteX15" fmla="*/ 3760730 w 7504385"/>
              <a:gd name="connsiteY15" fmla="*/ 4067505 h 6858002"/>
              <a:gd name="connsiteX16" fmla="*/ 1404440 w 7504385"/>
              <a:gd name="connsiteY16" fmla="*/ 2033753 h 6858002"/>
              <a:gd name="connsiteX17" fmla="*/ 1942502 w 7504385"/>
              <a:gd name="connsiteY17" fmla="*/ 740098 h 6858002"/>
              <a:gd name="connsiteX18" fmla="*/ 2049495 w 7504385"/>
              <a:gd name="connsiteY18" fmla="*/ 638491 h 6858002"/>
              <a:gd name="connsiteX19" fmla="*/ 2014632 w 7504385"/>
              <a:gd name="connsiteY19" fmla="*/ 661060 h 6858002"/>
              <a:gd name="connsiteX20" fmla="*/ 992019 w 7504385"/>
              <a:gd name="connsiteY20" fmla="*/ 2538250 h 6858002"/>
              <a:gd name="connsiteX21" fmla="*/ 3802110 w 7504385"/>
              <a:gd name="connsiteY21" fmla="*/ 4970951 h 6858002"/>
              <a:gd name="connsiteX22" fmla="*/ 6612201 w 7504385"/>
              <a:gd name="connsiteY22" fmla="*/ 2538250 h 6858002"/>
              <a:gd name="connsiteX23" fmla="*/ 5373259 w 7504385"/>
              <a:gd name="connsiteY23" fmla="*/ 521016 h 6858002"/>
              <a:gd name="connsiteX24" fmla="*/ 2812059 w 7504385"/>
              <a:gd name="connsiteY24" fmla="*/ 261749 h 6858002"/>
              <a:gd name="connsiteX25" fmla="*/ 2771721 w 7504385"/>
              <a:gd name="connsiteY25" fmla="*/ 274290 h 6858002"/>
              <a:gd name="connsiteX26" fmla="*/ 2462654 w 7504385"/>
              <a:gd name="connsiteY26" fmla="*/ 399163 h 6858002"/>
              <a:gd name="connsiteX27" fmla="*/ 2354437 w 7504385"/>
              <a:gd name="connsiteY27" fmla="*/ 456078 h 6858002"/>
              <a:gd name="connsiteX28" fmla="*/ 2289492 w 7504385"/>
              <a:gd name="connsiteY28" fmla="*/ 497870 h 6858002"/>
              <a:gd name="connsiteX29" fmla="*/ 1447800 w 7504385"/>
              <a:gd name="connsiteY29" fmla="*/ 2033753 h 6858002"/>
              <a:gd name="connsiteX30" fmla="*/ 3760730 w 7504385"/>
              <a:gd name="connsiteY30" fmla="*/ 4024145 h 6858002"/>
              <a:gd name="connsiteX31" fmla="*/ 6073660 w 7504385"/>
              <a:gd name="connsiteY31" fmla="*/ 2033753 h 6858002"/>
              <a:gd name="connsiteX32" fmla="*/ 5053911 w 7504385"/>
              <a:gd name="connsiteY32" fmla="*/ 383289 h 6858002"/>
              <a:gd name="connsiteX33" fmla="*/ 4876644 w 7504385"/>
              <a:gd name="connsiteY33" fmla="*/ 290614 h 6858002"/>
              <a:gd name="connsiteX34" fmla="*/ 4801604 w 7504385"/>
              <a:gd name="connsiteY34" fmla="*/ 266838 h 6858002"/>
              <a:gd name="connsiteX35" fmla="*/ 4816900 w 7504385"/>
              <a:gd name="connsiteY35" fmla="*/ 275084 h 6858002"/>
              <a:gd name="connsiteX36" fmla="*/ 5617120 w 7504385"/>
              <a:gd name="connsiteY36" fmla="*/ 1610711 h 6858002"/>
              <a:gd name="connsiteX37" fmla="*/ 3802112 w 7504385"/>
              <a:gd name="connsiteY37" fmla="*/ 3221422 h 6858002"/>
              <a:gd name="connsiteX38" fmla="*/ 1987104 w 7504385"/>
              <a:gd name="connsiteY38" fmla="*/ 1610711 h 6858002"/>
              <a:gd name="connsiteX39" fmla="*/ 2787324 w 7504385"/>
              <a:gd name="connsiteY39" fmla="*/ 275084 h 6858002"/>
              <a:gd name="connsiteX40" fmla="*/ 2707417 w 7504385"/>
              <a:gd name="connsiteY40" fmla="*/ 216428 h 6858002"/>
              <a:gd name="connsiteX41" fmla="*/ 2527537 w 7504385"/>
              <a:gd name="connsiteY41" fmla="*/ 273341 h 6858002"/>
              <a:gd name="connsiteX42" fmla="*/ 463143 w 7504385"/>
              <a:gd name="connsiteY42" fmla="*/ 2990195 h 6858002"/>
              <a:gd name="connsiteX43" fmla="*/ 3752192 w 7504385"/>
              <a:gd name="connsiteY43" fmla="*/ 5916637 h 6858002"/>
              <a:gd name="connsiteX44" fmla="*/ 7041242 w 7504385"/>
              <a:gd name="connsiteY44" fmla="*/ 2990195 h 6858002"/>
              <a:gd name="connsiteX45" fmla="*/ 5213957 w 7504385"/>
              <a:gd name="connsiteY45" fmla="*/ 367932 h 6858002"/>
              <a:gd name="connsiteX46" fmla="*/ 4988924 w 7504385"/>
              <a:gd name="connsiteY46" fmla="*/ 278159 h 6858002"/>
              <a:gd name="connsiteX47" fmla="*/ 5166828 w 7504385"/>
              <a:gd name="connsiteY47" fmla="*/ 352564 h 6858002"/>
              <a:gd name="connsiteX48" fmla="*/ 6665198 w 7504385"/>
              <a:gd name="connsiteY48" fmla="*/ 2538250 h 6858002"/>
              <a:gd name="connsiteX49" fmla="*/ 3802111 w 7504385"/>
              <a:gd name="connsiteY49" fmla="*/ 5023947 h 6858002"/>
              <a:gd name="connsiteX50" fmla="*/ 939024 w 7504385"/>
              <a:gd name="connsiteY50" fmla="*/ 2538250 h 6858002"/>
              <a:gd name="connsiteX51" fmla="*/ 2332283 w 7504385"/>
              <a:gd name="connsiteY51" fmla="*/ 404669 h 6858002"/>
              <a:gd name="connsiteX52" fmla="*/ 2416312 w 7504385"/>
              <a:gd name="connsiteY52" fmla="*/ 364757 h 6858002"/>
              <a:gd name="connsiteX53" fmla="*/ 2443306 w 7504385"/>
              <a:gd name="connsiteY53" fmla="*/ 347334 h 6858002"/>
              <a:gd name="connsiteX54" fmla="*/ 2637583 w 7504385"/>
              <a:gd name="connsiteY54" fmla="*/ 245464 h 6858002"/>
              <a:gd name="connsiteX55" fmla="*/ 4546180 w 7504385"/>
              <a:gd name="connsiteY55" fmla="*/ 193475 h 6858002"/>
              <a:gd name="connsiteX56" fmla="*/ 4565712 w 7504385"/>
              <a:gd name="connsiteY56" fmla="*/ 203285 h 6858002"/>
              <a:gd name="connsiteX57" fmla="*/ 5200487 w 7504385"/>
              <a:gd name="connsiteY57" fmla="*/ 1190298 h 6858002"/>
              <a:gd name="connsiteX58" fmla="*/ 3760730 w 7504385"/>
              <a:gd name="connsiteY58" fmla="*/ 2380595 h 6858002"/>
              <a:gd name="connsiteX59" fmla="*/ 2320973 w 7504385"/>
              <a:gd name="connsiteY59" fmla="*/ 1190298 h 6858002"/>
              <a:gd name="connsiteX60" fmla="*/ 2742668 w 7504385"/>
              <a:gd name="connsiteY60" fmla="*/ 348631 h 6858002"/>
              <a:gd name="connsiteX61" fmla="*/ 2774389 w 7504385"/>
              <a:gd name="connsiteY61" fmla="*/ 324796 h 6858002"/>
              <a:gd name="connsiteX62" fmla="*/ 2753929 w 7504385"/>
              <a:gd name="connsiteY62" fmla="*/ 336252 h 6858002"/>
              <a:gd name="connsiteX63" fmla="*/ 2021444 w 7504385"/>
              <a:gd name="connsiteY63" fmla="*/ 1610711 h 6858002"/>
              <a:gd name="connsiteX64" fmla="*/ 3802111 w 7504385"/>
              <a:gd name="connsiteY64" fmla="*/ 3187081 h 6858002"/>
              <a:gd name="connsiteX65" fmla="*/ 5582778 w 7504385"/>
              <a:gd name="connsiteY65" fmla="*/ 1610711 h 6858002"/>
              <a:gd name="connsiteX66" fmla="*/ 4650883 w 7504385"/>
              <a:gd name="connsiteY66" fmla="*/ 224601 h 6858002"/>
              <a:gd name="connsiteX67" fmla="*/ 4616529 w 7504385"/>
              <a:gd name="connsiteY67" fmla="*/ 209950 h 6858002"/>
              <a:gd name="connsiteX68" fmla="*/ 3089587 w 7504385"/>
              <a:gd name="connsiteY68" fmla="*/ 129161 h 6858002"/>
              <a:gd name="connsiteX69" fmla="*/ 3072936 w 7504385"/>
              <a:gd name="connsiteY69" fmla="*/ 132845 h 6858002"/>
              <a:gd name="connsiteX70" fmla="*/ 3027405 w 7504385"/>
              <a:gd name="connsiteY70" fmla="*/ 147186 h 6858002"/>
              <a:gd name="connsiteX71" fmla="*/ 3069301 w 7504385"/>
              <a:gd name="connsiteY71" fmla="*/ 137834 h 6858002"/>
              <a:gd name="connsiteX72" fmla="*/ 3802110 w 7504385"/>
              <a:gd name="connsiteY72" fmla="*/ 105549 h 6858002"/>
              <a:gd name="connsiteX73" fmla="*/ 3099825 w 7504385"/>
              <a:gd name="connsiteY73" fmla="*/ 182137 h 6858002"/>
              <a:gd name="connsiteX74" fmla="*/ 3008159 w 7504385"/>
              <a:gd name="connsiteY74" fmla="*/ 205204 h 6858002"/>
              <a:gd name="connsiteX75" fmla="*/ 2969937 w 7504385"/>
              <a:gd name="connsiteY75" fmla="*/ 224329 h 6858002"/>
              <a:gd name="connsiteX76" fmla="*/ 2346350 w 7504385"/>
              <a:gd name="connsiteY76" fmla="*/ 1190298 h 6858002"/>
              <a:gd name="connsiteX77" fmla="*/ 3760729 w 7504385"/>
              <a:gd name="connsiteY77" fmla="*/ 2355217 h 6858002"/>
              <a:gd name="connsiteX78" fmla="*/ 5175108 w 7504385"/>
              <a:gd name="connsiteY78" fmla="*/ 1190298 h 6858002"/>
              <a:gd name="connsiteX79" fmla="*/ 4551522 w 7504385"/>
              <a:gd name="connsiteY79" fmla="*/ 224329 h 6858002"/>
              <a:gd name="connsiteX80" fmla="*/ 4440306 w 7504385"/>
              <a:gd name="connsiteY80" fmla="*/ 168680 h 6858002"/>
              <a:gd name="connsiteX81" fmla="*/ 4436733 w 7504385"/>
              <a:gd name="connsiteY81" fmla="*/ 167844 h 6858002"/>
              <a:gd name="connsiteX82" fmla="*/ 3802110 w 7504385"/>
              <a:gd name="connsiteY82" fmla="*/ 105549 h 6858002"/>
              <a:gd name="connsiteX83" fmla="*/ 3802112 w 7504385"/>
              <a:gd name="connsiteY83" fmla="*/ 0 h 6858002"/>
              <a:gd name="connsiteX84" fmla="*/ 3852790 w 7504385"/>
              <a:gd name="connsiteY84" fmla="*/ 2271 h 6858002"/>
              <a:gd name="connsiteX85" fmla="*/ 3924727 w 7504385"/>
              <a:gd name="connsiteY85" fmla="*/ 3893 h 6858002"/>
              <a:gd name="connsiteX86" fmla="*/ 3926875 w 7504385"/>
              <a:gd name="connsiteY86" fmla="*/ 4039 h 6858002"/>
              <a:gd name="connsiteX87" fmla="*/ 3945280 w 7504385"/>
              <a:gd name="connsiteY87" fmla="*/ 4464 h 6858002"/>
              <a:gd name="connsiteX88" fmla="*/ 7504385 w 7504385"/>
              <a:gd name="connsiteY88" fmla="*/ 3429002 h 6858002"/>
              <a:gd name="connsiteX89" fmla="*/ 3752192 w 7504385"/>
              <a:gd name="connsiteY89" fmla="*/ 6858002 h 6858002"/>
              <a:gd name="connsiteX90" fmla="*/ 0 w 7504385"/>
              <a:gd name="connsiteY90" fmla="*/ 3429002 h 6858002"/>
              <a:gd name="connsiteX91" fmla="*/ 3559105 w 7504385"/>
              <a:gd name="connsiteY91" fmla="*/ 4464 h 6858002"/>
              <a:gd name="connsiteX92" fmla="*/ 3577510 w 7504385"/>
              <a:gd name="connsiteY92" fmla="*/ 4039 h 6858002"/>
              <a:gd name="connsiteX93" fmla="*/ 3579658 w 7504385"/>
              <a:gd name="connsiteY93" fmla="*/ 3893 h 6858002"/>
              <a:gd name="connsiteX94" fmla="*/ 3752192 w 7504385"/>
              <a:gd name="connsiteY94" fmla="*/ 3 h 6858002"/>
              <a:gd name="connsiteX95" fmla="*/ 3757713 w 7504385"/>
              <a:gd name="connsiteY95" fmla="*/ 127 h 6858002"/>
              <a:gd name="connsiteX96" fmla="*/ 3760730 w 7504385"/>
              <a:gd name="connsiteY96" fmla="*/ 1 h 6858002"/>
              <a:gd name="connsiteX97" fmla="*/ 3770835 w 7504385"/>
              <a:gd name="connsiteY97" fmla="*/ 423 h 6858002"/>
              <a:gd name="connsiteX98" fmla="*/ 3785366 w 7504385"/>
              <a:gd name="connsiteY98" fmla="*/ 751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7504385" h="6858002">
                <a:moveTo>
                  <a:pt x="1502381" y="777750"/>
                </a:moveTo>
                <a:lnTo>
                  <a:pt x="1411951" y="839432"/>
                </a:lnTo>
                <a:cubicBezTo>
                  <a:pt x="594285" y="1454952"/>
                  <a:pt x="73106" y="2386460"/>
                  <a:pt x="73106" y="3429002"/>
                </a:cubicBezTo>
                <a:cubicBezTo>
                  <a:pt x="73106" y="5282411"/>
                  <a:pt x="1720288" y="6784896"/>
                  <a:pt x="3752192" y="6784896"/>
                </a:cubicBezTo>
                <a:cubicBezTo>
                  <a:pt x="5784096" y="6784896"/>
                  <a:pt x="7431279" y="5282411"/>
                  <a:pt x="7431279" y="3429002"/>
                </a:cubicBezTo>
                <a:cubicBezTo>
                  <a:pt x="7431279" y="2386460"/>
                  <a:pt x="6910100" y="1454952"/>
                  <a:pt x="6092433" y="839432"/>
                </a:cubicBezTo>
                <a:lnTo>
                  <a:pt x="6002004" y="777750"/>
                </a:lnTo>
                <a:lnTo>
                  <a:pt x="6122980" y="875810"/>
                </a:lnTo>
                <a:cubicBezTo>
                  <a:pt x="6729718" y="1416928"/>
                  <a:pt x="7104993" y="2164477"/>
                  <a:pt x="7104993" y="2990195"/>
                </a:cubicBezTo>
                <a:cubicBezTo>
                  <a:pt x="7104993" y="4641633"/>
                  <a:pt x="5603893" y="5980388"/>
                  <a:pt x="3752192" y="5980388"/>
                </a:cubicBezTo>
                <a:cubicBezTo>
                  <a:pt x="1900491" y="5980388"/>
                  <a:pt x="399391" y="4641633"/>
                  <a:pt x="399391" y="2990195"/>
                </a:cubicBezTo>
                <a:cubicBezTo>
                  <a:pt x="399391" y="2164477"/>
                  <a:pt x="774666" y="1416928"/>
                  <a:pt x="1381404" y="875810"/>
                </a:cubicBezTo>
                <a:close/>
                <a:moveTo>
                  <a:pt x="5232790" y="447140"/>
                </a:moveTo>
                <a:lnTo>
                  <a:pt x="5259549" y="464411"/>
                </a:lnTo>
                <a:cubicBezTo>
                  <a:pt x="5783228" y="837432"/>
                  <a:pt x="6117020" y="1401948"/>
                  <a:pt x="6117020" y="2033753"/>
                </a:cubicBezTo>
                <a:cubicBezTo>
                  <a:pt x="6117020" y="3156964"/>
                  <a:pt x="5062073" y="4067505"/>
                  <a:pt x="3760730" y="4067505"/>
                </a:cubicBezTo>
                <a:cubicBezTo>
                  <a:pt x="2459387" y="4067505"/>
                  <a:pt x="1404440" y="3156964"/>
                  <a:pt x="1404440" y="2033753"/>
                </a:cubicBezTo>
                <a:cubicBezTo>
                  <a:pt x="1404440" y="1542349"/>
                  <a:pt x="1606364" y="1091651"/>
                  <a:pt x="1942502" y="740098"/>
                </a:cubicBezTo>
                <a:lnTo>
                  <a:pt x="2049495" y="638491"/>
                </a:lnTo>
                <a:lnTo>
                  <a:pt x="2014632" y="661060"/>
                </a:lnTo>
                <a:cubicBezTo>
                  <a:pt x="1390097" y="1107253"/>
                  <a:pt x="992019" y="1782507"/>
                  <a:pt x="992019" y="2538250"/>
                </a:cubicBezTo>
                <a:cubicBezTo>
                  <a:pt x="992019" y="3881794"/>
                  <a:pt x="2250140" y="4970951"/>
                  <a:pt x="3802110" y="4970951"/>
                </a:cubicBezTo>
                <a:cubicBezTo>
                  <a:pt x="5354080" y="4970951"/>
                  <a:pt x="6612201" y="3881794"/>
                  <a:pt x="6612201" y="2538250"/>
                </a:cubicBezTo>
                <a:cubicBezTo>
                  <a:pt x="6612201" y="1698535"/>
                  <a:pt x="6120747" y="958190"/>
                  <a:pt x="5373259" y="521016"/>
                </a:cubicBezTo>
                <a:close/>
                <a:moveTo>
                  <a:pt x="2812059" y="261749"/>
                </a:moveTo>
                <a:lnTo>
                  <a:pt x="2771721" y="274290"/>
                </a:lnTo>
                <a:cubicBezTo>
                  <a:pt x="2665373" y="310593"/>
                  <a:pt x="2562197" y="352350"/>
                  <a:pt x="2462654" y="399163"/>
                </a:cubicBezTo>
                <a:lnTo>
                  <a:pt x="2354437" y="456078"/>
                </a:lnTo>
                <a:lnTo>
                  <a:pt x="2289492" y="497870"/>
                </a:lnTo>
                <a:cubicBezTo>
                  <a:pt x="1775450" y="862937"/>
                  <a:pt x="1447800" y="1415418"/>
                  <a:pt x="1447800" y="2033753"/>
                </a:cubicBezTo>
                <a:cubicBezTo>
                  <a:pt x="1447800" y="3133017"/>
                  <a:pt x="2483334" y="4024145"/>
                  <a:pt x="3760730" y="4024145"/>
                </a:cubicBezTo>
                <a:cubicBezTo>
                  <a:pt x="5038126" y="4024145"/>
                  <a:pt x="6073660" y="3133017"/>
                  <a:pt x="6073660" y="2033753"/>
                </a:cubicBezTo>
                <a:cubicBezTo>
                  <a:pt x="6073660" y="1346714"/>
                  <a:pt x="5669155" y="740977"/>
                  <a:pt x="5053911" y="383289"/>
                </a:cubicBezTo>
                <a:lnTo>
                  <a:pt x="4876644" y="290614"/>
                </a:lnTo>
                <a:lnTo>
                  <a:pt x="4801604" y="266838"/>
                </a:lnTo>
                <a:lnTo>
                  <a:pt x="4816900" y="275084"/>
                </a:lnTo>
                <a:cubicBezTo>
                  <a:pt x="5299696" y="564541"/>
                  <a:pt x="5617120" y="1054729"/>
                  <a:pt x="5617120" y="1610711"/>
                </a:cubicBezTo>
                <a:cubicBezTo>
                  <a:pt x="5617120" y="2500282"/>
                  <a:pt x="4804513" y="3221422"/>
                  <a:pt x="3802112" y="3221422"/>
                </a:cubicBezTo>
                <a:cubicBezTo>
                  <a:pt x="2799711" y="3221422"/>
                  <a:pt x="1987104" y="2500282"/>
                  <a:pt x="1987104" y="1610711"/>
                </a:cubicBezTo>
                <a:cubicBezTo>
                  <a:pt x="1987104" y="1054729"/>
                  <a:pt x="2304529" y="564541"/>
                  <a:pt x="2787324" y="275084"/>
                </a:cubicBezTo>
                <a:close/>
                <a:moveTo>
                  <a:pt x="2707417" y="216428"/>
                </a:moveTo>
                <a:lnTo>
                  <a:pt x="2527537" y="273341"/>
                </a:lnTo>
                <a:cubicBezTo>
                  <a:pt x="1317543" y="705527"/>
                  <a:pt x="463143" y="1759084"/>
                  <a:pt x="463143" y="2990195"/>
                </a:cubicBezTo>
                <a:cubicBezTo>
                  <a:pt x="463143" y="4606424"/>
                  <a:pt x="1935700" y="5916637"/>
                  <a:pt x="3752192" y="5916637"/>
                </a:cubicBezTo>
                <a:cubicBezTo>
                  <a:pt x="5568684" y="5916637"/>
                  <a:pt x="7041242" y="4606424"/>
                  <a:pt x="7041242" y="2990195"/>
                </a:cubicBezTo>
                <a:cubicBezTo>
                  <a:pt x="7041242" y="1841158"/>
                  <a:pt x="6296964" y="846790"/>
                  <a:pt x="5213957" y="367932"/>
                </a:cubicBezTo>
                <a:lnTo>
                  <a:pt x="4988924" y="278159"/>
                </a:lnTo>
                <a:lnTo>
                  <a:pt x="5166828" y="352564"/>
                </a:lnTo>
                <a:cubicBezTo>
                  <a:pt x="6059325" y="773490"/>
                  <a:pt x="6665198" y="1594442"/>
                  <a:pt x="6665198" y="2538250"/>
                </a:cubicBezTo>
                <a:cubicBezTo>
                  <a:pt x="6665198" y="3911063"/>
                  <a:pt x="5383350" y="5023947"/>
                  <a:pt x="3802111" y="5023947"/>
                </a:cubicBezTo>
                <a:cubicBezTo>
                  <a:pt x="2220872" y="5023947"/>
                  <a:pt x="939024" y="3911063"/>
                  <a:pt x="939024" y="2538250"/>
                </a:cubicBezTo>
                <a:cubicBezTo>
                  <a:pt x="939024" y="1631979"/>
                  <a:pt x="1497662" y="838987"/>
                  <a:pt x="2332283" y="404669"/>
                </a:cubicBezTo>
                <a:lnTo>
                  <a:pt x="2416312" y="364757"/>
                </a:lnTo>
                <a:lnTo>
                  <a:pt x="2443306" y="347334"/>
                </a:lnTo>
                <a:cubicBezTo>
                  <a:pt x="2505984" y="310786"/>
                  <a:pt x="2570808" y="276773"/>
                  <a:pt x="2637583" y="245464"/>
                </a:cubicBezTo>
                <a:close/>
                <a:moveTo>
                  <a:pt x="4546180" y="193475"/>
                </a:moveTo>
                <a:lnTo>
                  <a:pt x="4565712" y="203285"/>
                </a:lnTo>
                <a:cubicBezTo>
                  <a:pt x="4948690" y="417190"/>
                  <a:pt x="5200487" y="779434"/>
                  <a:pt x="5200487" y="1190298"/>
                </a:cubicBezTo>
                <a:cubicBezTo>
                  <a:pt x="5200487" y="1847681"/>
                  <a:pt x="4555886" y="2380595"/>
                  <a:pt x="3760730" y="2380595"/>
                </a:cubicBezTo>
                <a:cubicBezTo>
                  <a:pt x="2965574" y="2380595"/>
                  <a:pt x="2320973" y="1847681"/>
                  <a:pt x="2320973" y="1190298"/>
                </a:cubicBezTo>
                <a:cubicBezTo>
                  <a:pt x="2320973" y="861607"/>
                  <a:pt x="2482124" y="564032"/>
                  <a:pt x="2742668" y="348631"/>
                </a:cubicBezTo>
                <a:lnTo>
                  <a:pt x="2774389" y="324796"/>
                </a:lnTo>
                <a:lnTo>
                  <a:pt x="2753929" y="336252"/>
                </a:lnTo>
                <a:cubicBezTo>
                  <a:pt x="2309945" y="622916"/>
                  <a:pt x="2021444" y="1086988"/>
                  <a:pt x="2021444" y="1610711"/>
                </a:cubicBezTo>
                <a:cubicBezTo>
                  <a:pt x="2021444" y="2481316"/>
                  <a:pt x="2818676" y="3187081"/>
                  <a:pt x="3802111" y="3187081"/>
                </a:cubicBezTo>
                <a:cubicBezTo>
                  <a:pt x="4785546" y="3187081"/>
                  <a:pt x="5582778" y="2481316"/>
                  <a:pt x="5582778" y="1610711"/>
                </a:cubicBezTo>
                <a:cubicBezTo>
                  <a:pt x="5582778" y="1012170"/>
                  <a:pt x="5205962" y="491542"/>
                  <a:pt x="4650883" y="224601"/>
                </a:cubicBezTo>
                <a:lnTo>
                  <a:pt x="4616529" y="209950"/>
                </a:lnTo>
                <a:close/>
                <a:moveTo>
                  <a:pt x="3089587" y="129161"/>
                </a:moveTo>
                <a:lnTo>
                  <a:pt x="3072936" y="132845"/>
                </a:lnTo>
                <a:lnTo>
                  <a:pt x="3027405" y="147186"/>
                </a:lnTo>
                <a:lnTo>
                  <a:pt x="3069301" y="137834"/>
                </a:lnTo>
                <a:close/>
                <a:moveTo>
                  <a:pt x="3802110" y="105549"/>
                </a:moveTo>
                <a:cubicBezTo>
                  <a:pt x="3559615" y="105549"/>
                  <a:pt x="3324294" y="132140"/>
                  <a:pt x="3099825" y="182137"/>
                </a:cubicBezTo>
                <a:lnTo>
                  <a:pt x="3008159" y="205204"/>
                </a:lnTo>
                <a:lnTo>
                  <a:pt x="2969937" y="224329"/>
                </a:lnTo>
                <a:cubicBezTo>
                  <a:pt x="2593709" y="433673"/>
                  <a:pt x="2346350" y="788194"/>
                  <a:pt x="2346350" y="1190298"/>
                </a:cubicBezTo>
                <a:cubicBezTo>
                  <a:pt x="2346350" y="1833665"/>
                  <a:pt x="2979589" y="2355217"/>
                  <a:pt x="3760729" y="2355217"/>
                </a:cubicBezTo>
                <a:cubicBezTo>
                  <a:pt x="4541869" y="2355217"/>
                  <a:pt x="5175108" y="1833665"/>
                  <a:pt x="5175108" y="1190298"/>
                </a:cubicBezTo>
                <a:cubicBezTo>
                  <a:pt x="5175108" y="788194"/>
                  <a:pt x="4927749" y="433673"/>
                  <a:pt x="4551522" y="224329"/>
                </a:cubicBezTo>
                <a:lnTo>
                  <a:pt x="4440306" y="168680"/>
                </a:lnTo>
                <a:lnTo>
                  <a:pt x="4436733" y="167844"/>
                </a:lnTo>
                <a:cubicBezTo>
                  <a:pt x="4232791" y="127088"/>
                  <a:pt x="4020356" y="105549"/>
                  <a:pt x="3802110" y="105549"/>
                </a:cubicBezTo>
                <a:close/>
                <a:moveTo>
                  <a:pt x="3802112" y="0"/>
                </a:moveTo>
                <a:lnTo>
                  <a:pt x="3852790" y="2271"/>
                </a:lnTo>
                <a:lnTo>
                  <a:pt x="3924727" y="3893"/>
                </a:lnTo>
                <a:lnTo>
                  <a:pt x="3926875" y="4039"/>
                </a:lnTo>
                <a:lnTo>
                  <a:pt x="3945280" y="4464"/>
                </a:lnTo>
                <a:cubicBezTo>
                  <a:pt x="5927825" y="96304"/>
                  <a:pt x="7504385" y="1594399"/>
                  <a:pt x="7504385" y="3429002"/>
                </a:cubicBezTo>
                <a:cubicBezTo>
                  <a:pt x="7504385" y="5322786"/>
                  <a:pt x="5824471" y="6858002"/>
                  <a:pt x="3752192" y="6858002"/>
                </a:cubicBezTo>
                <a:cubicBezTo>
                  <a:pt x="1679913" y="6858002"/>
                  <a:pt x="0" y="5322786"/>
                  <a:pt x="0" y="3429002"/>
                </a:cubicBezTo>
                <a:cubicBezTo>
                  <a:pt x="0" y="1594399"/>
                  <a:pt x="1576559" y="96304"/>
                  <a:pt x="3559105" y="4464"/>
                </a:cubicBezTo>
                <a:lnTo>
                  <a:pt x="3577510" y="4039"/>
                </a:lnTo>
                <a:lnTo>
                  <a:pt x="3579658" y="3893"/>
                </a:lnTo>
                <a:cubicBezTo>
                  <a:pt x="3636803" y="1310"/>
                  <a:pt x="3694327" y="3"/>
                  <a:pt x="3752192" y="3"/>
                </a:cubicBezTo>
                <a:lnTo>
                  <a:pt x="3757713" y="127"/>
                </a:lnTo>
                <a:lnTo>
                  <a:pt x="3760730" y="1"/>
                </a:lnTo>
                <a:lnTo>
                  <a:pt x="3770835" y="423"/>
                </a:lnTo>
                <a:lnTo>
                  <a:pt x="3785366" y="751"/>
                </a:lnTo>
                <a:close/>
              </a:path>
            </a:pathLst>
          </a:custGeom>
          <a:gradFill>
            <a:gsLst>
              <a:gs pos="2000">
                <a:srgbClr val="C00000"/>
              </a:gs>
              <a:gs pos="35001">
                <a:srgbClr val="1A8D48"/>
              </a:gs>
              <a:gs pos="67000">
                <a:srgbClr val="FFFF00"/>
              </a:gs>
              <a:gs pos="73000">
                <a:srgbClr val="EE3F17"/>
              </a:gs>
              <a:gs pos="88000">
                <a:schemeClr val="accent6">
                  <a:lumMod val="75000"/>
                </a:schemeClr>
              </a:gs>
              <a:gs pos="100000">
                <a:schemeClr val="accent2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>
              <a:solidFill>
                <a:schemeClr val="tx1"/>
              </a:solidFill>
            </a:endParaRPr>
          </a:p>
        </p:txBody>
      </p:sp>
      <p:sp>
        <p:nvSpPr>
          <p:cNvPr id="6" name="Forma libre 15"/>
          <p:cNvSpPr/>
          <p:nvPr/>
        </p:nvSpPr>
        <p:spPr>
          <a:xfrm>
            <a:off x="2103453" y="31740"/>
            <a:ext cx="5328592" cy="5143500"/>
          </a:xfrm>
          <a:custGeom>
            <a:avLst/>
            <a:gdLst>
              <a:gd name="connsiteX0" fmla="*/ 1502381 w 7504385"/>
              <a:gd name="connsiteY0" fmla="*/ 777750 h 6858002"/>
              <a:gd name="connsiteX1" fmla="*/ 1411951 w 7504385"/>
              <a:gd name="connsiteY1" fmla="*/ 839432 h 6858002"/>
              <a:gd name="connsiteX2" fmla="*/ 73106 w 7504385"/>
              <a:gd name="connsiteY2" fmla="*/ 3429002 h 6858002"/>
              <a:gd name="connsiteX3" fmla="*/ 3752192 w 7504385"/>
              <a:gd name="connsiteY3" fmla="*/ 6784896 h 6858002"/>
              <a:gd name="connsiteX4" fmla="*/ 7431279 w 7504385"/>
              <a:gd name="connsiteY4" fmla="*/ 3429002 h 6858002"/>
              <a:gd name="connsiteX5" fmla="*/ 6092433 w 7504385"/>
              <a:gd name="connsiteY5" fmla="*/ 839432 h 6858002"/>
              <a:gd name="connsiteX6" fmla="*/ 6002004 w 7504385"/>
              <a:gd name="connsiteY6" fmla="*/ 777750 h 6858002"/>
              <a:gd name="connsiteX7" fmla="*/ 6122980 w 7504385"/>
              <a:gd name="connsiteY7" fmla="*/ 875810 h 6858002"/>
              <a:gd name="connsiteX8" fmla="*/ 7104993 w 7504385"/>
              <a:gd name="connsiteY8" fmla="*/ 2990195 h 6858002"/>
              <a:gd name="connsiteX9" fmla="*/ 3752192 w 7504385"/>
              <a:gd name="connsiteY9" fmla="*/ 5980388 h 6858002"/>
              <a:gd name="connsiteX10" fmla="*/ 399391 w 7504385"/>
              <a:gd name="connsiteY10" fmla="*/ 2990195 h 6858002"/>
              <a:gd name="connsiteX11" fmla="*/ 1381404 w 7504385"/>
              <a:gd name="connsiteY11" fmla="*/ 875810 h 6858002"/>
              <a:gd name="connsiteX12" fmla="*/ 5232790 w 7504385"/>
              <a:gd name="connsiteY12" fmla="*/ 447140 h 6858002"/>
              <a:gd name="connsiteX13" fmla="*/ 5259549 w 7504385"/>
              <a:gd name="connsiteY13" fmla="*/ 464411 h 6858002"/>
              <a:gd name="connsiteX14" fmla="*/ 6117020 w 7504385"/>
              <a:gd name="connsiteY14" fmla="*/ 2033753 h 6858002"/>
              <a:gd name="connsiteX15" fmla="*/ 3760730 w 7504385"/>
              <a:gd name="connsiteY15" fmla="*/ 4067505 h 6858002"/>
              <a:gd name="connsiteX16" fmla="*/ 1404440 w 7504385"/>
              <a:gd name="connsiteY16" fmla="*/ 2033753 h 6858002"/>
              <a:gd name="connsiteX17" fmla="*/ 1942502 w 7504385"/>
              <a:gd name="connsiteY17" fmla="*/ 740098 h 6858002"/>
              <a:gd name="connsiteX18" fmla="*/ 2049495 w 7504385"/>
              <a:gd name="connsiteY18" fmla="*/ 638491 h 6858002"/>
              <a:gd name="connsiteX19" fmla="*/ 2014632 w 7504385"/>
              <a:gd name="connsiteY19" fmla="*/ 661060 h 6858002"/>
              <a:gd name="connsiteX20" fmla="*/ 992019 w 7504385"/>
              <a:gd name="connsiteY20" fmla="*/ 2538250 h 6858002"/>
              <a:gd name="connsiteX21" fmla="*/ 3802110 w 7504385"/>
              <a:gd name="connsiteY21" fmla="*/ 4970951 h 6858002"/>
              <a:gd name="connsiteX22" fmla="*/ 6612201 w 7504385"/>
              <a:gd name="connsiteY22" fmla="*/ 2538250 h 6858002"/>
              <a:gd name="connsiteX23" fmla="*/ 5373259 w 7504385"/>
              <a:gd name="connsiteY23" fmla="*/ 521016 h 6858002"/>
              <a:gd name="connsiteX24" fmla="*/ 2812059 w 7504385"/>
              <a:gd name="connsiteY24" fmla="*/ 261749 h 6858002"/>
              <a:gd name="connsiteX25" fmla="*/ 2771721 w 7504385"/>
              <a:gd name="connsiteY25" fmla="*/ 274290 h 6858002"/>
              <a:gd name="connsiteX26" fmla="*/ 2462654 w 7504385"/>
              <a:gd name="connsiteY26" fmla="*/ 399163 h 6858002"/>
              <a:gd name="connsiteX27" fmla="*/ 2354437 w 7504385"/>
              <a:gd name="connsiteY27" fmla="*/ 456078 h 6858002"/>
              <a:gd name="connsiteX28" fmla="*/ 2289492 w 7504385"/>
              <a:gd name="connsiteY28" fmla="*/ 497870 h 6858002"/>
              <a:gd name="connsiteX29" fmla="*/ 1447800 w 7504385"/>
              <a:gd name="connsiteY29" fmla="*/ 2033753 h 6858002"/>
              <a:gd name="connsiteX30" fmla="*/ 3760730 w 7504385"/>
              <a:gd name="connsiteY30" fmla="*/ 4024145 h 6858002"/>
              <a:gd name="connsiteX31" fmla="*/ 6073660 w 7504385"/>
              <a:gd name="connsiteY31" fmla="*/ 2033753 h 6858002"/>
              <a:gd name="connsiteX32" fmla="*/ 5053911 w 7504385"/>
              <a:gd name="connsiteY32" fmla="*/ 383289 h 6858002"/>
              <a:gd name="connsiteX33" fmla="*/ 4876644 w 7504385"/>
              <a:gd name="connsiteY33" fmla="*/ 290614 h 6858002"/>
              <a:gd name="connsiteX34" fmla="*/ 4801604 w 7504385"/>
              <a:gd name="connsiteY34" fmla="*/ 266838 h 6858002"/>
              <a:gd name="connsiteX35" fmla="*/ 4816900 w 7504385"/>
              <a:gd name="connsiteY35" fmla="*/ 275084 h 6858002"/>
              <a:gd name="connsiteX36" fmla="*/ 5617120 w 7504385"/>
              <a:gd name="connsiteY36" fmla="*/ 1610711 h 6858002"/>
              <a:gd name="connsiteX37" fmla="*/ 3802112 w 7504385"/>
              <a:gd name="connsiteY37" fmla="*/ 3221422 h 6858002"/>
              <a:gd name="connsiteX38" fmla="*/ 1987104 w 7504385"/>
              <a:gd name="connsiteY38" fmla="*/ 1610711 h 6858002"/>
              <a:gd name="connsiteX39" fmla="*/ 2787324 w 7504385"/>
              <a:gd name="connsiteY39" fmla="*/ 275084 h 6858002"/>
              <a:gd name="connsiteX40" fmla="*/ 2707417 w 7504385"/>
              <a:gd name="connsiteY40" fmla="*/ 216428 h 6858002"/>
              <a:gd name="connsiteX41" fmla="*/ 2527537 w 7504385"/>
              <a:gd name="connsiteY41" fmla="*/ 273341 h 6858002"/>
              <a:gd name="connsiteX42" fmla="*/ 463143 w 7504385"/>
              <a:gd name="connsiteY42" fmla="*/ 2990195 h 6858002"/>
              <a:gd name="connsiteX43" fmla="*/ 3752192 w 7504385"/>
              <a:gd name="connsiteY43" fmla="*/ 5916637 h 6858002"/>
              <a:gd name="connsiteX44" fmla="*/ 7041242 w 7504385"/>
              <a:gd name="connsiteY44" fmla="*/ 2990195 h 6858002"/>
              <a:gd name="connsiteX45" fmla="*/ 5213957 w 7504385"/>
              <a:gd name="connsiteY45" fmla="*/ 367932 h 6858002"/>
              <a:gd name="connsiteX46" fmla="*/ 4988924 w 7504385"/>
              <a:gd name="connsiteY46" fmla="*/ 278159 h 6858002"/>
              <a:gd name="connsiteX47" fmla="*/ 5166828 w 7504385"/>
              <a:gd name="connsiteY47" fmla="*/ 352564 h 6858002"/>
              <a:gd name="connsiteX48" fmla="*/ 6665198 w 7504385"/>
              <a:gd name="connsiteY48" fmla="*/ 2538250 h 6858002"/>
              <a:gd name="connsiteX49" fmla="*/ 3802111 w 7504385"/>
              <a:gd name="connsiteY49" fmla="*/ 5023947 h 6858002"/>
              <a:gd name="connsiteX50" fmla="*/ 939024 w 7504385"/>
              <a:gd name="connsiteY50" fmla="*/ 2538250 h 6858002"/>
              <a:gd name="connsiteX51" fmla="*/ 2332283 w 7504385"/>
              <a:gd name="connsiteY51" fmla="*/ 404669 h 6858002"/>
              <a:gd name="connsiteX52" fmla="*/ 2416312 w 7504385"/>
              <a:gd name="connsiteY52" fmla="*/ 364757 h 6858002"/>
              <a:gd name="connsiteX53" fmla="*/ 2443306 w 7504385"/>
              <a:gd name="connsiteY53" fmla="*/ 347334 h 6858002"/>
              <a:gd name="connsiteX54" fmla="*/ 2637583 w 7504385"/>
              <a:gd name="connsiteY54" fmla="*/ 245464 h 6858002"/>
              <a:gd name="connsiteX55" fmla="*/ 4546180 w 7504385"/>
              <a:gd name="connsiteY55" fmla="*/ 193475 h 6858002"/>
              <a:gd name="connsiteX56" fmla="*/ 4565712 w 7504385"/>
              <a:gd name="connsiteY56" fmla="*/ 203285 h 6858002"/>
              <a:gd name="connsiteX57" fmla="*/ 5200487 w 7504385"/>
              <a:gd name="connsiteY57" fmla="*/ 1190298 h 6858002"/>
              <a:gd name="connsiteX58" fmla="*/ 3760730 w 7504385"/>
              <a:gd name="connsiteY58" fmla="*/ 2380595 h 6858002"/>
              <a:gd name="connsiteX59" fmla="*/ 2320973 w 7504385"/>
              <a:gd name="connsiteY59" fmla="*/ 1190298 h 6858002"/>
              <a:gd name="connsiteX60" fmla="*/ 2742668 w 7504385"/>
              <a:gd name="connsiteY60" fmla="*/ 348631 h 6858002"/>
              <a:gd name="connsiteX61" fmla="*/ 2774389 w 7504385"/>
              <a:gd name="connsiteY61" fmla="*/ 324796 h 6858002"/>
              <a:gd name="connsiteX62" fmla="*/ 2753929 w 7504385"/>
              <a:gd name="connsiteY62" fmla="*/ 336252 h 6858002"/>
              <a:gd name="connsiteX63" fmla="*/ 2021444 w 7504385"/>
              <a:gd name="connsiteY63" fmla="*/ 1610711 h 6858002"/>
              <a:gd name="connsiteX64" fmla="*/ 3802111 w 7504385"/>
              <a:gd name="connsiteY64" fmla="*/ 3187081 h 6858002"/>
              <a:gd name="connsiteX65" fmla="*/ 5582778 w 7504385"/>
              <a:gd name="connsiteY65" fmla="*/ 1610711 h 6858002"/>
              <a:gd name="connsiteX66" fmla="*/ 4650883 w 7504385"/>
              <a:gd name="connsiteY66" fmla="*/ 224601 h 6858002"/>
              <a:gd name="connsiteX67" fmla="*/ 4616529 w 7504385"/>
              <a:gd name="connsiteY67" fmla="*/ 209950 h 6858002"/>
              <a:gd name="connsiteX68" fmla="*/ 3089587 w 7504385"/>
              <a:gd name="connsiteY68" fmla="*/ 129161 h 6858002"/>
              <a:gd name="connsiteX69" fmla="*/ 3072936 w 7504385"/>
              <a:gd name="connsiteY69" fmla="*/ 132845 h 6858002"/>
              <a:gd name="connsiteX70" fmla="*/ 3027405 w 7504385"/>
              <a:gd name="connsiteY70" fmla="*/ 147186 h 6858002"/>
              <a:gd name="connsiteX71" fmla="*/ 3069301 w 7504385"/>
              <a:gd name="connsiteY71" fmla="*/ 137834 h 6858002"/>
              <a:gd name="connsiteX72" fmla="*/ 3802110 w 7504385"/>
              <a:gd name="connsiteY72" fmla="*/ 105549 h 6858002"/>
              <a:gd name="connsiteX73" fmla="*/ 3099825 w 7504385"/>
              <a:gd name="connsiteY73" fmla="*/ 182137 h 6858002"/>
              <a:gd name="connsiteX74" fmla="*/ 3008159 w 7504385"/>
              <a:gd name="connsiteY74" fmla="*/ 205204 h 6858002"/>
              <a:gd name="connsiteX75" fmla="*/ 2969937 w 7504385"/>
              <a:gd name="connsiteY75" fmla="*/ 224329 h 6858002"/>
              <a:gd name="connsiteX76" fmla="*/ 2346350 w 7504385"/>
              <a:gd name="connsiteY76" fmla="*/ 1190298 h 6858002"/>
              <a:gd name="connsiteX77" fmla="*/ 3760729 w 7504385"/>
              <a:gd name="connsiteY77" fmla="*/ 2355217 h 6858002"/>
              <a:gd name="connsiteX78" fmla="*/ 5175108 w 7504385"/>
              <a:gd name="connsiteY78" fmla="*/ 1190298 h 6858002"/>
              <a:gd name="connsiteX79" fmla="*/ 4551522 w 7504385"/>
              <a:gd name="connsiteY79" fmla="*/ 224329 h 6858002"/>
              <a:gd name="connsiteX80" fmla="*/ 4440306 w 7504385"/>
              <a:gd name="connsiteY80" fmla="*/ 168680 h 6858002"/>
              <a:gd name="connsiteX81" fmla="*/ 4436733 w 7504385"/>
              <a:gd name="connsiteY81" fmla="*/ 167844 h 6858002"/>
              <a:gd name="connsiteX82" fmla="*/ 3802110 w 7504385"/>
              <a:gd name="connsiteY82" fmla="*/ 105549 h 6858002"/>
              <a:gd name="connsiteX83" fmla="*/ 3802112 w 7504385"/>
              <a:gd name="connsiteY83" fmla="*/ 0 h 6858002"/>
              <a:gd name="connsiteX84" fmla="*/ 3852790 w 7504385"/>
              <a:gd name="connsiteY84" fmla="*/ 2271 h 6858002"/>
              <a:gd name="connsiteX85" fmla="*/ 3924727 w 7504385"/>
              <a:gd name="connsiteY85" fmla="*/ 3893 h 6858002"/>
              <a:gd name="connsiteX86" fmla="*/ 3926875 w 7504385"/>
              <a:gd name="connsiteY86" fmla="*/ 4039 h 6858002"/>
              <a:gd name="connsiteX87" fmla="*/ 3945280 w 7504385"/>
              <a:gd name="connsiteY87" fmla="*/ 4464 h 6858002"/>
              <a:gd name="connsiteX88" fmla="*/ 7504385 w 7504385"/>
              <a:gd name="connsiteY88" fmla="*/ 3429002 h 6858002"/>
              <a:gd name="connsiteX89" fmla="*/ 3752192 w 7504385"/>
              <a:gd name="connsiteY89" fmla="*/ 6858002 h 6858002"/>
              <a:gd name="connsiteX90" fmla="*/ 0 w 7504385"/>
              <a:gd name="connsiteY90" fmla="*/ 3429002 h 6858002"/>
              <a:gd name="connsiteX91" fmla="*/ 3559105 w 7504385"/>
              <a:gd name="connsiteY91" fmla="*/ 4464 h 6858002"/>
              <a:gd name="connsiteX92" fmla="*/ 3577510 w 7504385"/>
              <a:gd name="connsiteY92" fmla="*/ 4039 h 6858002"/>
              <a:gd name="connsiteX93" fmla="*/ 3579658 w 7504385"/>
              <a:gd name="connsiteY93" fmla="*/ 3893 h 6858002"/>
              <a:gd name="connsiteX94" fmla="*/ 3752192 w 7504385"/>
              <a:gd name="connsiteY94" fmla="*/ 3 h 6858002"/>
              <a:gd name="connsiteX95" fmla="*/ 3757713 w 7504385"/>
              <a:gd name="connsiteY95" fmla="*/ 127 h 6858002"/>
              <a:gd name="connsiteX96" fmla="*/ 3760730 w 7504385"/>
              <a:gd name="connsiteY96" fmla="*/ 1 h 6858002"/>
              <a:gd name="connsiteX97" fmla="*/ 3770835 w 7504385"/>
              <a:gd name="connsiteY97" fmla="*/ 423 h 6858002"/>
              <a:gd name="connsiteX98" fmla="*/ 3785366 w 7504385"/>
              <a:gd name="connsiteY98" fmla="*/ 751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7504385" h="6858002">
                <a:moveTo>
                  <a:pt x="1502381" y="777750"/>
                </a:moveTo>
                <a:lnTo>
                  <a:pt x="1411951" y="839432"/>
                </a:lnTo>
                <a:cubicBezTo>
                  <a:pt x="594285" y="1454952"/>
                  <a:pt x="73106" y="2386460"/>
                  <a:pt x="73106" y="3429002"/>
                </a:cubicBezTo>
                <a:cubicBezTo>
                  <a:pt x="73106" y="5282411"/>
                  <a:pt x="1720288" y="6784896"/>
                  <a:pt x="3752192" y="6784896"/>
                </a:cubicBezTo>
                <a:cubicBezTo>
                  <a:pt x="5784096" y="6784896"/>
                  <a:pt x="7431279" y="5282411"/>
                  <a:pt x="7431279" y="3429002"/>
                </a:cubicBezTo>
                <a:cubicBezTo>
                  <a:pt x="7431279" y="2386460"/>
                  <a:pt x="6910100" y="1454952"/>
                  <a:pt x="6092433" y="839432"/>
                </a:cubicBezTo>
                <a:lnTo>
                  <a:pt x="6002004" y="777750"/>
                </a:lnTo>
                <a:lnTo>
                  <a:pt x="6122980" y="875810"/>
                </a:lnTo>
                <a:cubicBezTo>
                  <a:pt x="6729718" y="1416928"/>
                  <a:pt x="7104993" y="2164477"/>
                  <a:pt x="7104993" y="2990195"/>
                </a:cubicBezTo>
                <a:cubicBezTo>
                  <a:pt x="7104993" y="4641633"/>
                  <a:pt x="5603893" y="5980388"/>
                  <a:pt x="3752192" y="5980388"/>
                </a:cubicBezTo>
                <a:cubicBezTo>
                  <a:pt x="1900491" y="5980388"/>
                  <a:pt x="399391" y="4641633"/>
                  <a:pt x="399391" y="2990195"/>
                </a:cubicBezTo>
                <a:cubicBezTo>
                  <a:pt x="399391" y="2164477"/>
                  <a:pt x="774666" y="1416928"/>
                  <a:pt x="1381404" y="875810"/>
                </a:cubicBezTo>
                <a:close/>
                <a:moveTo>
                  <a:pt x="5232790" y="447140"/>
                </a:moveTo>
                <a:lnTo>
                  <a:pt x="5259549" y="464411"/>
                </a:lnTo>
                <a:cubicBezTo>
                  <a:pt x="5783228" y="837432"/>
                  <a:pt x="6117020" y="1401948"/>
                  <a:pt x="6117020" y="2033753"/>
                </a:cubicBezTo>
                <a:cubicBezTo>
                  <a:pt x="6117020" y="3156964"/>
                  <a:pt x="5062073" y="4067505"/>
                  <a:pt x="3760730" y="4067505"/>
                </a:cubicBezTo>
                <a:cubicBezTo>
                  <a:pt x="2459387" y="4067505"/>
                  <a:pt x="1404440" y="3156964"/>
                  <a:pt x="1404440" y="2033753"/>
                </a:cubicBezTo>
                <a:cubicBezTo>
                  <a:pt x="1404440" y="1542349"/>
                  <a:pt x="1606364" y="1091651"/>
                  <a:pt x="1942502" y="740098"/>
                </a:cubicBezTo>
                <a:lnTo>
                  <a:pt x="2049495" y="638491"/>
                </a:lnTo>
                <a:lnTo>
                  <a:pt x="2014632" y="661060"/>
                </a:lnTo>
                <a:cubicBezTo>
                  <a:pt x="1390097" y="1107253"/>
                  <a:pt x="992019" y="1782507"/>
                  <a:pt x="992019" y="2538250"/>
                </a:cubicBezTo>
                <a:cubicBezTo>
                  <a:pt x="992019" y="3881794"/>
                  <a:pt x="2250140" y="4970951"/>
                  <a:pt x="3802110" y="4970951"/>
                </a:cubicBezTo>
                <a:cubicBezTo>
                  <a:pt x="5354080" y="4970951"/>
                  <a:pt x="6612201" y="3881794"/>
                  <a:pt x="6612201" y="2538250"/>
                </a:cubicBezTo>
                <a:cubicBezTo>
                  <a:pt x="6612201" y="1698535"/>
                  <a:pt x="6120747" y="958190"/>
                  <a:pt x="5373259" y="521016"/>
                </a:cubicBezTo>
                <a:close/>
                <a:moveTo>
                  <a:pt x="2812059" y="261749"/>
                </a:moveTo>
                <a:lnTo>
                  <a:pt x="2771721" y="274290"/>
                </a:lnTo>
                <a:cubicBezTo>
                  <a:pt x="2665373" y="310593"/>
                  <a:pt x="2562197" y="352350"/>
                  <a:pt x="2462654" y="399163"/>
                </a:cubicBezTo>
                <a:lnTo>
                  <a:pt x="2354437" y="456078"/>
                </a:lnTo>
                <a:lnTo>
                  <a:pt x="2289492" y="497870"/>
                </a:lnTo>
                <a:cubicBezTo>
                  <a:pt x="1775450" y="862937"/>
                  <a:pt x="1447800" y="1415418"/>
                  <a:pt x="1447800" y="2033753"/>
                </a:cubicBezTo>
                <a:cubicBezTo>
                  <a:pt x="1447800" y="3133017"/>
                  <a:pt x="2483334" y="4024145"/>
                  <a:pt x="3760730" y="4024145"/>
                </a:cubicBezTo>
                <a:cubicBezTo>
                  <a:pt x="5038126" y="4024145"/>
                  <a:pt x="6073660" y="3133017"/>
                  <a:pt x="6073660" y="2033753"/>
                </a:cubicBezTo>
                <a:cubicBezTo>
                  <a:pt x="6073660" y="1346714"/>
                  <a:pt x="5669155" y="740977"/>
                  <a:pt x="5053911" y="383289"/>
                </a:cubicBezTo>
                <a:lnTo>
                  <a:pt x="4876644" y="290614"/>
                </a:lnTo>
                <a:lnTo>
                  <a:pt x="4801604" y="266838"/>
                </a:lnTo>
                <a:lnTo>
                  <a:pt x="4816900" y="275084"/>
                </a:lnTo>
                <a:cubicBezTo>
                  <a:pt x="5299696" y="564541"/>
                  <a:pt x="5617120" y="1054729"/>
                  <a:pt x="5617120" y="1610711"/>
                </a:cubicBezTo>
                <a:cubicBezTo>
                  <a:pt x="5617120" y="2500282"/>
                  <a:pt x="4804513" y="3221422"/>
                  <a:pt x="3802112" y="3221422"/>
                </a:cubicBezTo>
                <a:cubicBezTo>
                  <a:pt x="2799711" y="3221422"/>
                  <a:pt x="1987104" y="2500282"/>
                  <a:pt x="1987104" y="1610711"/>
                </a:cubicBezTo>
                <a:cubicBezTo>
                  <a:pt x="1987104" y="1054729"/>
                  <a:pt x="2304529" y="564541"/>
                  <a:pt x="2787324" y="275084"/>
                </a:cubicBezTo>
                <a:close/>
                <a:moveTo>
                  <a:pt x="2707417" y="216428"/>
                </a:moveTo>
                <a:lnTo>
                  <a:pt x="2527537" y="273341"/>
                </a:lnTo>
                <a:cubicBezTo>
                  <a:pt x="1317543" y="705527"/>
                  <a:pt x="463143" y="1759084"/>
                  <a:pt x="463143" y="2990195"/>
                </a:cubicBezTo>
                <a:cubicBezTo>
                  <a:pt x="463143" y="4606424"/>
                  <a:pt x="1935700" y="5916637"/>
                  <a:pt x="3752192" y="5916637"/>
                </a:cubicBezTo>
                <a:cubicBezTo>
                  <a:pt x="5568684" y="5916637"/>
                  <a:pt x="7041242" y="4606424"/>
                  <a:pt x="7041242" y="2990195"/>
                </a:cubicBezTo>
                <a:cubicBezTo>
                  <a:pt x="7041242" y="1841158"/>
                  <a:pt x="6296964" y="846790"/>
                  <a:pt x="5213957" y="367932"/>
                </a:cubicBezTo>
                <a:lnTo>
                  <a:pt x="4988924" y="278159"/>
                </a:lnTo>
                <a:lnTo>
                  <a:pt x="5166828" y="352564"/>
                </a:lnTo>
                <a:cubicBezTo>
                  <a:pt x="6059325" y="773490"/>
                  <a:pt x="6665198" y="1594442"/>
                  <a:pt x="6665198" y="2538250"/>
                </a:cubicBezTo>
                <a:cubicBezTo>
                  <a:pt x="6665198" y="3911063"/>
                  <a:pt x="5383350" y="5023947"/>
                  <a:pt x="3802111" y="5023947"/>
                </a:cubicBezTo>
                <a:cubicBezTo>
                  <a:pt x="2220872" y="5023947"/>
                  <a:pt x="939024" y="3911063"/>
                  <a:pt x="939024" y="2538250"/>
                </a:cubicBezTo>
                <a:cubicBezTo>
                  <a:pt x="939024" y="1631979"/>
                  <a:pt x="1497662" y="838987"/>
                  <a:pt x="2332283" y="404669"/>
                </a:cubicBezTo>
                <a:lnTo>
                  <a:pt x="2416312" y="364757"/>
                </a:lnTo>
                <a:lnTo>
                  <a:pt x="2443306" y="347334"/>
                </a:lnTo>
                <a:cubicBezTo>
                  <a:pt x="2505984" y="310786"/>
                  <a:pt x="2570808" y="276773"/>
                  <a:pt x="2637583" y="245464"/>
                </a:cubicBezTo>
                <a:close/>
                <a:moveTo>
                  <a:pt x="4546180" y="193475"/>
                </a:moveTo>
                <a:lnTo>
                  <a:pt x="4565712" y="203285"/>
                </a:lnTo>
                <a:cubicBezTo>
                  <a:pt x="4948690" y="417190"/>
                  <a:pt x="5200487" y="779434"/>
                  <a:pt x="5200487" y="1190298"/>
                </a:cubicBezTo>
                <a:cubicBezTo>
                  <a:pt x="5200487" y="1847681"/>
                  <a:pt x="4555886" y="2380595"/>
                  <a:pt x="3760730" y="2380595"/>
                </a:cubicBezTo>
                <a:cubicBezTo>
                  <a:pt x="2965574" y="2380595"/>
                  <a:pt x="2320973" y="1847681"/>
                  <a:pt x="2320973" y="1190298"/>
                </a:cubicBezTo>
                <a:cubicBezTo>
                  <a:pt x="2320973" y="861607"/>
                  <a:pt x="2482124" y="564032"/>
                  <a:pt x="2742668" y="348631"/>
                </a:cubicBezTo>
                <a:lnTo>
                  <a:pt x="2774389" y="324796"/>
                </a:lnTo>
                <a:lnTo>
                  <a:pt x="2753929" y="336252"/>
                </a:lnTo>
                <a:cubicBezTo>
                  <a:pt x="2309945" y="622916"/>
                  <a:pt x="2021444" y="1086988"/>
                  <a:pt x="2021444" y="1610711"/>
                </a:cubicBezTo>
                <a:cubicBezTo>
                  <a:pt x="2021444" y="2481316"/>
                  <a:pt x="2818676" y="3187081"/>
                  <a:pt x="3802111" y="3187081"/>
                </a:cubicBezTo>
                <a:cubicBezTo>
                  <a:pt x="4785546" y="3187081"/>
                  <a:pt x="5582778" y="2481316"/>
                  <a:pt x="5582778" y="1610711"/>
                </a:cubicBezTo>
                <a:cubicBezTo>
                  <a:pt x="5582778" y="1012170"/>
                  <a:pt x="5205962" y="491542"/>
                  <a:pt x="4650883" y="224601"/>
                </a:cubicBezTo>
                <a:lnTo>
                  <a:pt x="4616529" y="209950"/>
                </a:lnTo>
                <a:close/>
                <a:moveTo>
                  <a:pt x="3089587" y="129161"/>
                </a:moveTo>
                <a:lnTo>
                  <a:pt x="3072936" y="132845"/>
                </a:lnTo>
                <a:lnTo>
                  <a:pt x="3027405" y="147186"/>
                </a:lnTo>
                <a:lnTo>
                  <a:pt x="3069301" y="137834"/>
                </a:lnTo>
                <a:close/>
                <a:moveTo>
                  <a:pt x="3802110" y="105549"/>
                </a:moveTo>
                <a:cubicBezTo>
                  <a:pt x="3559615" y="105549"/>
                  <a:pt x="3324294" y="132140"/>
                  <a:pt x="3099825" y="182137"/>
                </a:cubicBezTo>
                <a:lnTo>
                  <a:pt x="3008159" y="205204"/>
                </a:lnTo>
                <a:lnTo>
                  <a:pt x="2969937" y="224329"/>
                </a:lnTo>
                <a:cubicBezTo>
                  <a:pt x="2593709" y="433673"/>
                  <a:pt x="2346350" y="788194"/>
                  <a:pt x="2346350" y="1190298"/>
                </a:cubicBezTo>
                <a:cubicBezTo>
                  <a:pt x="2346350" y="1833665"/>
                  <a:pt x="2979589" y="2355217"/>
                  <a:pt x="3760729" y="2355217"/>
                </a:cubicBezTo>
                <a:cubicBezTo>
                  <a:pt x="4541869" y="2355217"/>
                  <a:pt x="5175108" y="1833665"/>
                  <a:pt x="5175108" y="1190298"/>
                </a:cubicBezTo>
                <a:cubicBezTo>
                  <a:pt x="5175108" y="788194"/>
                  <a:pt x="4927749" y="433673"/>
                  <a:pt x="4551522" y="224329"/>
                </a:cubicBezTo>
                <a:lnTo>
                  <a:pt x="4440306" y="168680"/>
                </a:lnTo>
                <a:lnTo>
                  <a:pt x="4436733" y="167844"/>
                </a:lnTo>
                <a:cubicBezTo>
                  <a:pt x="4232791" y="127088"/>
                  <a:pt x="4020356" y="105549"/>
                  <a:pt x="3802110" y="105549"/>
                </a:cubicBezTo>
                <a:close/>
                <a:moveTo>
                  <a:pt x="3802112" y="0"/>
                </a:moveTo>
                <a:lnTo>
                  <a:pt x="3852790" y="2271"/>
                </a:lnTo>
                <a:lnTo>
                  <a:pt x="3924727" y="3893"/>
                </a:lnTo>
                <a:lnTo>
                  <a:pt x="3926875" y="4039"/>
                </a:lnTo>
                <a:lnTo>
                  <a:pt x="3945280" y="4464"/>
                </a:lnTo>
                <a:cubicBezTo>
                  <a:pt x="5927825" y="96304"/>
                  <a:pt x="7504385" y="1594399"/>
                  <a:pt x="7504385" y="3429002"/>
                </a:cubicBezTo>
                <a:cubicBezTo>
                  <a:pt x="7504385" y="5322786"/>
                  <a:pt x="5824471" y="6858002"/>
                  <a:pt x="3752192" y="6858002"/>
                </a:cubicBezTo>
                <a:cubicBezTo>
                  <a:pt x="1679913" y="6858002"/>
                  <a:pt x="0" y="5322786"/>
                  <a:pt x="0" y="3429002"/>
                </a:cubicBezTo>
                <a:cubicBezTo>
                  <a:pt x="0" y="1594399"/>
                  <a:pt x="1576559" y="96304"/>
                  <a:pt x="3559105" y="4464"/>
                </a:cubicBezTo>
                <a:lnTo>
                  <a:pt x="3577510" y="4039"/>
                </a:lnTo>
                <a:lnTo>
                  <a:pt x="3579658" y="3893"/>
                </a:lnTo>
                <a:cubicBezTo>
                  <a:pt x="3636803" y="1310"/>
                  <a:pt x="3694327" y="3"/>
                  <a:pt x="3752192" y="3"/>
                </a:cubicBezTo>
                <a:lnTo>
                  <a:pt x="3757713" y="127"/>
                </a:lnTo>
                <a:lnTo>
                  <a:pt x="3760730" y="1"/>
                </a:lnTo>
                <a:lnTo>
                  <a:pt x="3770835" y="423"/>
                </a:lnTo>
                <a:lnTo>
                  <a:pt x="3785366" y="751"/>
                </a:lnTo>
                <a:close/>
              </a:path>
            </a:pathLst>
          </a:custGeom>
          <a:gradFill>
            <a:gsLst>
              <a:gs pos="2000">
                <a:srgbClr val="C00000"/>
              </a:gs>
              <a:gs pos="35001">
                <a:srgbClr val="1A8D48"/>
              </a:gs>
              <a:gs pos="67000">
                <a:srgbClr val="FFFF00"/>
              </a:gs>
              <a:gs pos="73000">
                <a:srgbClr val="EE3F17"/>
              </a:gs>
              <a:gs pos="88000">
                <a:schemeClr val="accent6">
                  <a:lumMod val="75000"/>
                </a:schemeClr>
              </a:gs>
              <a:gs pos="100000">
                <a:schemeClr val="accent2">
                  <a:lumMod val="60000"/>
                  <a:lumOff val="40000"/>
                </a:schemeClr>
              </a:gs>
            </a:gsLst>
            <a:lin ang="5400000" scaled="0"/>
          </a:gradFill>
          <a:ln>
            <a:noFill/>
          </a:ln>
          <a:effectLst/>
          <a:scene3d>
            <a:camera prst="orthographicFront"/>
            <a:lightRig rig="flat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>
              <a:solidFill>
                <a:schemeClr val="tx1"/>
              </a:solidFill>
            </a:endParaRPr>
          </a:p>
        </p:txBody>
      </p:sp>
      <p:sp>
        <p:nvSpPr>
          <p:cNvPr id="12" name="11 Rectángulo"/>
          <p:cNvSpPr/>
          <p:nvPr/>
        </p:nvSpPr>
        <p:spPr>
          <a:xfrm>
            <a:off x="-24098" y="0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70134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2" dur="indefinite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3" dur="indefinite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750"/>
                            </p:stCondLst>
                            <p:childTnLst>
                              <p:par>
                                <p:cTn id="25" presetID="2" presetClass="exit" presetSubtype="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" dur="4000" fill="hold"/>
                                        <p:tgtEl>
                                          <p:spTgt spid="3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51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" dur="4000" fill="hold"/>
                                        <p:tgtEl>
                                          <p:spTgt spid="5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" dur="4000" fill="hold"/>
                                        <p:tgtEl>
                                          <p:spTgt spid="6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55" presetID="6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" dur="4000" fill="hold"/>
                                        <p:tgtEl>
                                          <p:spTgt spid="4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9" dur="3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3" presetClass="entr" presetSubtype="28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3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12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15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7" name="1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" name="1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5" name="14 Imagen" descr="Diapositiva14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75794" cy="5168513"/>
          </a:xfrm>
          <a:prstGeom prst="rect">
            <a:avLst/>
          </a:prstGeom>
          <a:noFill/>
          <a:ln>
            <a:noFill/>
          </a:ln>
        </p:spPr>
      </p:pic>
      <p:sp>
        <p:nvSpPr>
          <p:cNvPr id="21" name="20 Elipse"/>
          <p:cNvSpPr/>
          <p:nvPr/>
        </p:nvSpPr>
        <p:spPr>
          <a:xfrm>
            <a:off x="2592000" y="720000"/>
            <a:ext cx="3960616" cy="3723990"/>
          </a:xfrm>
          <a:prstGeom prst="ellipse">
            <a:avLst/>
          </a:prstGeom>
          <a:gradFill flip="none" rotWithShape="1">
            <a:gsLst>
              <a:gs pos="0">
                <a:srgbClr val="99FF33"/>
              </a:gs>
              <a:gs pos="11000">
                <a:schemeClr val="bg1"/>
              </a:gs>
              <a:gs pos="93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softEdge rad="152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139952" y="-236562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899339">
            <a:off x="4860000" y="10685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3682872">
            <a:off x="5345761" y="502053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5400000">
            <a:off x="5523706" y="11520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7113746">
            <a:off x="5328000" y="18720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8956942">
            <a:off x="4824000" y="23400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0800000">
            <a:off x="4104000" y="25560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9700661" flipH="1">
            <a:off x="3348000" y="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1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7917128" flipH="1">
            <a:off x="2821332" y="536953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6200000" flipH="1">
            <a:off x="2700000" y="11869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4486254" flipH="1">
            <a:off x="2839093" y="19069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2643058" flipH="1">
            <a:off x="3343093" y="2374900"/>
            <a:ext cx="865187" cy="276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2" name="21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807924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30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8" dur="indefinite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9" dur="indefinite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3000"/>
                            </p:stCondLst>
                            <p:childTnLst>
                              <p:par>
                                <p:cTn id="111" presetID="23" presetClass="exit" presetSubtype="54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" dur="3000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89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23" presetClass="exit" presetSubtype="54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1" dur="27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27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27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27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1" grpId="1" animBg="1"/>
      <p:bldP spid="22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21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3" name="2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1" name="20 Imagen" descr="Diapositiva19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27225" y="-3409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orma libre 4"/>
          <p:cNvSpPr/>
          <p:nvPr/>
        </p:nvSpPr>
        <p:spPr>
          <a:xfrm rot="18762372">
            <a:off x="2643002" y="-70161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/>
                </a:gs>
                <a:gs pos="40000">
                  <a:srgbClr val="FF9933"/>
                </a:gs>
                <a:gs pos="100000">
                  <a:srgbClr val="00FF00"/>
                </a:gs>
              </a:gsLst>
              <a:lin ang="5400000" scaled="1"/>
              <a:tileRect/>
            </a:gradFill>
          </a:ln>
          <a:effectLst>
            <a:outerShdw blurRad="342900" dist="50800" dir="5400000" algn="ctr" rotWithShape="0">
              <a:srgbClr val="FFFC56"/>
            </a:outerShdw>
          </a:effectLst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Forma libre 4"/>
          <p:cNvSpPr/>
          <p:nvPr/>
        </p:nvSpPr>
        <p:spPr>
          <a:xfrm rot="2837628" flipH="1">
            <a:off x="4587217" y="-70160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/>
                </a:gs>
                <a:gs pos="40000">
                  <a:srgbClr val="FF9933"/>
                </a:gs>
                <a:gs pos="100000">
                  <a:srgbClr val="00FF00"/>
                </a:gs>
              </a:gsLst>
              <a:lin ang="5400000" scaled="1"/>
              <a:tileRect/>
            </a:gradFill>
          </a:ln>
          <a:effectLst>
            <a:outerShdw blurRad="342900" dist="50800" dir="5400000" algn="ctr" rotWithShape="0">
              <a:srgbClr val="FFFC56"/>
            </a:outerShdw>
          </a:effectLst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Forma libre 4"/>
          <p:cNvSpPr/>
          <p:nvPr/>
        </p:nvSpPr>
        <p:spPr>
          <a:xfrm rot="7962372">
            <a:off x="4637224" y="3442632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/>
                </a:gs>
                <a:gs pos="40000">
                  <a:srgbClr val="FF9933"/>
                </a:gs>
                <a:gs pos="100000">
                  <a:srgbClr val="00FF00"/>
                </a:gs>
              </a:gsLst>
              <a:lin ang="5400000" scaled="1"/>
              <a:tileRect/>
            </a:gradFill>
          </a:ln>
          <a:effectLst>
            <a:outerShdw blurRad="342900" dist="50800" dir="5400000" algn="ctr" rotWithShape="0">
              <a:srgbClr val="FFFC56"/>
            </a:outerShdw>
          </a:effectLst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orma libre 4"/>
          <p:cNvSpPr/>
          <p:nvPr/>
        </p:nvSpPr>
        <p:spPr>
          <a:xfrm rot="13637628" flipH="1">
            <a:off x="2693008" y="3442631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/>
                </a:gs>
                <a:gs pos="40000">
                  <a:srgbClr val="FF9933"/>
                </a:gs>
                <a:gs pos="100000">
                  <a:srgbClr val="00FF00"/>
                </a:gs>
              </a:gsLst>
              <a:lin ang="5400000" scaled="1"/>
              <a:tileRect/>
            </a:gradFill>
          </a:ln>
          <a:effectLst>
            <a:outerShdw blurRad="342900" dist="50800" dir="5400000" algn="ctr" rotWithShape="0">
              <a:srgbClr val="FFFC56"/>
            </a:outerShdw>
          </a:effectLst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Forma libre 4"/>
          <p:cNvSpPr/>
          <p:nvPr/>
        </p:nvSpPr>
        <p:spPr>
          <a:xfrm rot="2562372">
            <a:off x="6300195" y="699543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/>
                </a:gs>
                <a:gs pos="40000">
                  <a:srgbClr val="FF9933"/>
                </a:gs>
                <a:gs pos="100000">
                  <a:srgbClr val="00FF00"/>
                </a:gs>
              </a:gsLst>
              <a:lin ang="5400000" scaled="1"/>
              <a:tileRect/>
            </a:gradFill>
          </a:ln>
          <a:effectLst>
            <a:outerShdw blurRad="342900" dist="50800" dir="5400000" algn="ctr" rotWithShape="0">
              <a:srgbClr val="FFFC56"/>
            </a:outerShdw>
          </a:effectLst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Forma libre 4"/>
          <p:cNvSpPr/>
          <p:nvPr/>
        </p:nvSpPr>
        <p:spPr>
          <a:xfrm rot="8237628" flipH="1">
            <a:off x="6300194" y="2643758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/>
                </a:gs>
                <a:gs pos="40000">
                  <a:srgbClr val="FF9933"/>
                </a:gs>
                <a:gs pos="100000">
                  <a:srgbClr val="00FF00"/>
                </a:gs>
              </a:gsLst>
              <a:lin ang="5400000" scaled="1"/>
              <a:tileRect/>
            </a:gradFill>
          </a:ln>
          <a:effectLst>
            <a:outerShdw blurRad="342900" dist="50800" dir="5400000" algn="ctr" rotWithShape="0">
              <a:srgbClr val="FFFC56"/>
            </a:outerShdw>
          </a:effectLst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Forma libre 4"/>
          <p:cNvSpPr/>
          <p:nvPr/>
        </p:nvSpPr>
        <p:spPr>
          <a:xfrm rot="13362372">
            <a:off x="971602" y="2643758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/>
                </a:gs>
                <a:gs pos="40000">
                  <a:srgbClr val="FF9933"/>
                </a:gs>
                <a:gs pos="100000">
                  <a:srgbClr val="00FF00"/>
                </a:gs>
              </a:gsLst>
              <a:lin ang="5400000" scaled="1"/>
              <a:tileRect/>
            </a:gradFill>
          </a:ln>
          <a:effectLst>
            <a:outerShdw blurRad="342900" dist="50800" dir="5400000" algn="ctr" rotWithShape="0">
              <a:srgbClr val="FFFC56"/>
            </a:outerShdw>
          </a:effectLst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Forma libre 4"/>
          <p:cNvSpPr/>
          <p:nvPr/>
        </p:nvSpPr>
        <p:spPr>
          <a:xfrm rot="19037628" flipH="1">
            <a:off x="971603" y="699543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9000">
                  <a:srgbClr val="FFC000"/>
                </a:gs>
                <a:gs pos="40000">
                  <a:srgbClr val="FF9933"/>
                </a:gs>
                <a:gs pos="100000">
                  <a:srgbClr val="00FF00"/>
                </a:gs>
              </a:gsLst>
              <a:lin ang="5400000" scaled="1"/>
              <a:tileRect/>
            </a:gradFill>
          </a:ln>
          <a:effectLst>
            <a:outerShdw blurRad="342900" dist="50800" dir="5400000" algn="ctr" rotWithShape="0">
              <a:srgbClr val="FFFC56"/>
            </a:outerShdw>
          </a:effectLst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005373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" dur="4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4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" dur="4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0" dur="4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5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5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3" presetClass="entr" presetSubtype="27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ntr" presetSubtype="3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91" dur="4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3" dur="indefinite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94" dur="indefinite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6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3 Imagen" descr="Diapositiva1"/>
          <p:cNvPicPr>
            <a:picLocks noGrp="1" noChangeAspect="1"/>
          </p:cNvPicPr>
          <p:nvPr isPhoto="1"/>
        </p:nvPicPr>
        <p:blipFill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2483768" y="0"/>
            <a:ext cx="5976664" cy="3477875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5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. Son </a:t>
            </a:r>
            <a:r>
              <a:rPr lang="es-ES" sz="1400" b="1" dirty="0" err="1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saciantes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. Gracias a su aporte de fibra te ayudan a regular el tránsito intestinal y combatir el estreñimiento. Asimismo, este aporte de fibra aumenta la sensación de saciedad, por lo que puede ser un buen tentempié.</a:t>
            </a:r>
          </a:p>
          <a:p>
            <a:pPr algn="ctr">
              <a:defRPr/>
            </a:pPr>
            <a:endParaRPr lang="es-ES" sz="1400" b="1" dirty="0">
              <a:solidFill>
                <a:schemeClr val="tx2">
                  <a:lumMod val="25000"/>
                </a:schemeClr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6. Idóneas para el deportista. Gracias a su valor energético, te ayudarán a cubrir tus necesidades diarias aumentadas de energía y micronutrientes. Las nueces contienen magnesio, mineral importante para la relajación muscular, potasio, mineral que interviene la transmisión del impulso nervioso, antioxidantes como la vitamina E y minerales que potencian la formación de proteínas como el zinc. También contienen grasas </a:t>
            </a:r>
            <a:r>
              <a:rPr lang="es-ES" sz="1400" b="1" dirty="0" err="1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monoinsaturadas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 que son las más adecuadas para el deportista. </a:t>
            </a:r>
            <a:endParaRPr lang="es-ES" sz="1200" b="1" dirty="0">
              <a:solidFill>
                <a:schemeClr val="tx2">
                  <a:lumMod val="25000"/>
                </a:schemeClr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190441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5 Grupo"/>
          <p:cNvGrpSpPr/>
          <p:nvPr/>
        </p:nvGrpSpPr>
        <p:grpSpPr>
          <a:xfrm>
            <a:off x="0" y="7590"/>
            <a:ext cx="9144000" cy="5143500"/>
            <a:chOff x="0" y="0"/>
            <a:chExt cx="9144000" cy="5143500"/>
          </a:xfrm>
        </p:grpSpPr>
        <p:sp>
          <p:nvSpPr>
            <p:cNvPr id="7" name="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" name="7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" name="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" name="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1" name="10 Elipse"/>
          <p:cNvSpPr/>
          <p:nvPr/>
        </p:nvSpPr>
        <p:spPr>
          <a:xfrm>
            <a:off x="2592000" y="699542"/>
            <a:ext cx="3960616" cy="3723990"/>
          </a:xfrm>
          <a:prstGeom prst="ellipse">
            <a:avLst/>
          </a:prstGeom>
          <a:gradFill flip="none" rotWithShape="1">
            <a:gsLst>
              <a:gs pos="0">
                <a:srgbClr val="FFC000"/>
              </a:gs>
              <a:gs pos="11000">
                <a:schemeClr val="bg1"/>
              </a:gs>
              <a:gs pos="93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softEdge rad="152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5" name="4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5056" y="0"/>
            <a:ext cx="9159056" cy="5143500"/>
          </a:xfrm>
          <a:prstGeom prst="rect">
            <a:avLst/>
          </a:prstGeom>
        </p:spPr>
      </p:pic>
      <p:sp>
        <p:nvSpPr>
          <p:cNvPr id="3" name="Forma libre 15"/>
          <p:cNvSpPr/>
          <p:nvPr/>
        </p:nvSpPr>
        <p:spPr>
          <a:xfrm rot="10800000">
            <a:off x="1916927" y="36000"/>
            <a:ext cx="5256584" cy="5060438"/>
          </a:xfrm>
          <a:custGeom>
            <a:avLst/>
            <a:gdLst>
              <a:gd name="connsiteX0" fmla="*/ 3332086 w 6688168"/>
              <a:gd name="connsiteY0" fmla="*/ 2362623 h 6857999"/>
              <a:gd name="connsiteX1" fmla="*/ 3134963 w 6688168"/>
              <a:gd name="connsiteY1" fmla="*/ 1276008 h 6857999"/>
              <a:gd name="connsiteX2" fmla="*/ 3328153 w 6688168"/>
              <a:gd name="connsiteY2" fmla="*/ 40 h 6857999"/>
              <a:gd name="connsiteX3" fmla="*/ 3539695 w 6688168"/>
              <a:gd name="connsiteY3" fmla="*/ 1343634 h 6857999"/>
              <a:gd name="connsiteX4" fmla="*/ 3332086 w 6688168"/>
              <a:gd name="connsiteY4" fmla="*/ 2362623 h 6857999"/>
              <a:gd name="connsiteX5" fmla="*/ 4076358 w 6688168"/>
              <a:gd name="connsiteY5" fmla="*/ 2678107 h 6857999"/>
              <a:gd name="connsiteX6" fmla="*/ 4063266 w 6688168"/>
              <a:gd name="connsiteY6" fmla="*/ 2671999 h 6857999"/>
              <a:gd name="connsiteX7" fmla="*/ 4713663 w 6688168"/>
              <a:gd name="connsiteY7" fmla="*/ 1779489 h 6857999"/>
              <a:gd name="connsiteX8" fmla="*/ 5770446 w 6688168"/>
              <a:gd name="connsiteY8" fmla="*/ 1038796 h 6857999"/>
              <a:gd name="connsiteX9" fmla="*/ 4944014 w 6688168"/>
              <a:gd name="connsiteY9" fmla="*/ 2119076 h 6857999"/>
              <a:gd name="connsiteX10" fmla="*/ 4076358 w 6688168"/>
              <a:gd name="connsiteY10" fmla="*/ 2678107 h 6857999"/>
              <a:gd name="connsiteX11" fmla="*/ 2624569 w 6688168"/>
              <a:gd name="connsiteY11" fmla="*/ 2694836 h 6857999"/>
              <a:gd name="connsiteX12" fmla="*/ 1710071 w 6688168"/>
              <a:gd name="connsiteY12" fmla="*/ 2096389 h 6857999"/>
              <a:gd name="connsiteX13" fmla="*/ 906562 w 6688168"/>
              <a:gd name="connsiteY13" fmla="*/ 1086543 h 6857999"/>
              <a:gd name="connsiteX14" fmla="*/ 2035041 w 6688168"/>
              <a:gd name="connsiteY14" fmla="*/ 1845838 h 6857999"/>
              <a:gd name="connsiteX15" fmla="*/ 2640435 w 6688168"/>
              <a:gd name="connsiteY15" fmla="*/ 2691378 h 6857999"/>
              <a:gd name="connsiteX16" fmla="*/ 2624569 w 6688168"/>
              <a:gd name="connsiteY16" fmla="*/ 2694836 h 6857999"/>
              <a:gd name="connsiteX17" fmla="*/ 3586855 w 6688168"/>
              <a:gd name="connsiteY17" fmla="*/ 2749680 h 6857999"/>
              <a:gd name="connsiteX18" fmla="*/ 3576557 w 6688168"/>
              <a:gd name="connsiteY18" fmla="*/ 2749263 h 6857999"/>
              <a:gd name="connsiteX19" fmla="*/ 3737391 w 6688168"/>
              <a:gd name="connsiteY19" fmla="*/ 2005046 h 6857999"/>
              <a:gd name="connsiteX20" fmla="*/ 4206784 w 6688168"/>
              <a:gd name="connsiteY20" fmla="*/ 1249608 h 6857999"/>
              <a:gd name="connsiteX21" fmla="*/ 3986643 w 6688168"/>
              <a:gd name="connsiteY21" fmla="*/ 2160846 h 6857999"/>
              <a:gd name="connsiteX22" fmla="*/ 3586855 w 6688168"/>
              <a:gd name="connsiteY22" fmla="*/ 2749680 h 6857999"/>
              <a:gd name="connsiteX23" fmla="*/ 3031594 w 6688168"/>
              <a:gd name="connsiteY23" fmla="*/ 2764841 h 6857999"/>
              <a:gd name="connsiteX24" fmla="*/ 3020187 w 6688168"/>
              <a:gd name="connsiteY24" fmla="*/ 2762609 h 6857999"/>
              <a:gd name="connsiteX25" fmla="*/ 2576365 w 6688168"/>
              <a:gd name="connsiteY25" fmla="*/ 2127908 h 6857999"/>
              <a:gd name="connsiteX26" fmla="*/ 2316056 w 6688168"/>
              <a:gd name="connsiteY26" fmla="*/ 1263225 h 6857999"/>
              <a:gd name="connsiteX27" fmla="*/ 2858151 w 6688168"/>
              <a:gd name="connsiteY27" fmla="*/ 2059642 h 6857999"/>
              <a:gd name="connsiteX28" fmla="*/ 3031594 w 6688168"/>
              <a:gd name="connsiteY28" fmla="*/ 2764841 h 6857999"/>
              <a:gd name="connsiteX29" fmla="*/ 2624756 w 6688168"/>
              <a:gd name="connsiteY29" fmla="*/ 3157078 h 6857999"/>
              <a:gd name="connsiteX30" fmla="*/ 1882768 w 6688168"/>
              <a:gd name="connsiteY30" fmla="*/ 2970267 h 6857999"/>
              <a:gd name="connsiteX31" fmla="*/ 1091609 w 6688168"/>
              <a:gd name="connsiteY31" fmla="*/ 2491780 h 6857999"/>
              <a:gd name="connsiteX32" fmla="*/ 2035850 w 6688168"/>
              <a:gd name="connsiteY32" fmla="*/ 2732417 h 6857999"/>
              <a:gd name="connsiteX33" fmla="*/ 2653387 w 6688168"/>
              <a:gd name="connsiteY33" fmla="*/ 3148363 h 6857999"/>
              <a:gd name="connsiteX34" fmla="*/ 2624756 w 6688168"/>
              <a:gd name="connsiteY34" fmla="*/ 3157078 h 6857999"/>
              <a:gd name="connsiteX35" fmla="*/ 4087500 w 6688168"/>
              <a:gd name="connsiteY35" fmla="*/ 3165063 h 6857999"/>
              <a:gd name="connsiteX36" fmla="*/ 3983720 w 6688168"/>
              <a:gd name="connsiteY36" fmla="*/ 3156996 h 6857999"/>
              <a:gd name="connsiteX37" fmla="*/ 3976708 w 6688168"/>
              <a:gd name="connsiteY37" fmla="*/ 3149469 h 6857999"/>
              <a:gd name="connsiteX38" fmla="*/ 4645422 w 6688168"/>
              <a:gd name="connsiteY38" fmla="*/ 2764799 h 6857999"/>
              <a:gd name="connsiteX39" fmla="*/ 5541931 w 6688168"/>
              <a:gd name="connsiteY39" fmla="*/ 2589792 h 6857999"/>
              <a:gd name="connsiteX40" fmla="*/ 4706632 w 6688168"/>
              <a:gd name="connsiteY40" fmla="*/ 3044455 h 6857999"/>
              <a:gd name="connsiteX41" fmla="*/ 4087500 w 6688168"/>
              <a:gd name="connsiteY41" fmla="*/ 3165063 h 6857999"/>
              <a:gd name="connsiteX42" fmla="*/ 5344534 w 6688168"/>
              <a:gd name="connsiteY42" fmla="*/ 3615329 h 6857999"/>
              <a:gd name="connsiteX43" fmla="*/ 4325545 w 6688168"/>
              <a:gd name="connsiteY43" fmla="*/ 3407720 h 6857999"/>
              <a:gd name="connsiteX44" fmla="*/ 5412161 w 6688168"/>
              <a:gd name="connsiteY44" fmla="*/ 3210598 h 6857999"/>
              <a:gd name="connsiteX45" fmla="*/ 6688128 w 6688168"/>
              <a:gd name="connsiteY45" fmla="*/ 3403787 h 6857999"/>
              <a:gd name="connsiteX46" fmla="*/ 5344534 w 6688168"/>
              <a:gd name="connsiteY46" fmla="*/ 3615329 h 6857999"/>
              <a:gd name="connsiteX47" fmla="*/ 1276007 w 6688168"/>
              <a:gd name="connsiteY47" fmla="*/ 3615333 h 6857999"/>
              <a:gd name="connsiteX48" fmla="*/ 40 w 6688168"/>
              <a:gd name="connsiteY48" fmla="*/ 3422144 h 6857999"/>
              <a:gd name="connsiteX49" fmla="*/ 1343634 w 6688168"/>
              <a:gd name="connsiteY49" fmla="*/ 3210602 h 6857999"/>
              <a:gd name="connsiteX50" fmla="*/ 2362623 w 6688168"/>
              <a:gd name="connsiteY50" fmla="*/ 3418211 h 6857999"/>
              <a:gd name="connsiteX51" fmla="*/ 1276007 w 6688168"/>
              <a:gd name="connsiteY51" fmla="*/ 3615333 h 6857999"/>
              <a:gd name="connsiteX52" fmla="*/ 1185444 w 6688168"/>
              <a:gd name="connsiteY52" fmla="*/ 4298001 h 6857999"/>
              <a:gd name="connsiteX53" fmla="*/ 1118023 w 6688168"/>
              <a:gd name="connsiteY53" fmla="*/ 4290820 h 6857999"/>
              <a:gd name="connsiteX54" fmla="*/ 1077587 w 6688168"/>
              <a:gd name="connsiteY54" fmla="*/ 4257735 h 6857999"/>
              <a:gd name="connsiteX55" fmla="*/ 1906705 w 6688168"/>
              <a:gd name="connsiteY55" fmla="*/ 3792850 h 6857999"/>
              <a:gd name="connsiteX56" fmla="*/ 2634965 w 6688168"/>
              <a:gd name="connsiteY56" fmla="*/ 3678985 h 6857999"/>
              <a:gd name="connsiteX57" fmla="*/ 1971464 w 6688168"/>
              <a:gd name="connsiteY57" fmla="*/ 4071846 h 6857999"/>
              <a:gd name="connsiteX58" fmla="*/ 1185444 w 6688168"/>
              <a:gd name="connsiteY58" fmla="*/ 4298001 h 6857999"/>
              <a:gd name="connsiteX59" fmla="*/ 5428832 w 6688168"/>
              <a:gd name="connsiteY59" fmla="*/ 4378185 h 6857999"/>
              <a:gd name="connsiteX60" fmla="*/ 4570440 w 6688168"/>
              <a:gd name="connsiteY60" fmla="*/ 4105241 h 6857999"/>
              <a:gd name="connsiteX61" fmla="*/ 3952904 w 6688168"/>
              <a:gd name="connsiteY61" fmla="*/ 3689295 h 6857999"/>
              <a:gd name="connsiteX62" fmla="*/ 4723523 w 6688168"/>
              <a:gd name="connsiteY62" fmla="*/ 3867391 h 6857999"/>
              <a:gd name="connsiteX63" fmla="*/ 5514682 w 6688168"/>
              <a:gd name="connsiteY63" fmla="*/ 4345878 h 6857999"/>
              <a:gd name="connsiteX64" fmla="*/ 5428832 w 6688168"/>
              <a:gd name="connsiteY64" fmla="*/ 4378185 h 6857999"/>
              <a:gd name="connsiteX65" fmla="*/ 2411333 w 6688168"/>
              <a:gd name="connsiteY65" fmla="*/ 5610713 h 6857999"/>
              <a:gd name="connsiteX66" fmla="*/ 2386456 w 6688168"/>
              <a:gd name="connsiteY66" fmla="*/ 5606507 h 6857999"/>
              <a:gd name="connsiteX67" fmla="*/ 2606598 w 6688168"/>
              <a:gd name="connsiteY67" fmla="*/ 4695269 h 6857999"/>
              <a:gd name="connsiteX68" fmla="*/ 3016684 w 6688168"/>
              <a:gd name="connsiteY68" fmla="*/ 4106852 h 6857999"/>
              <a:gd name="connsiteX69" fmla="*/ 2855849 w 6688168"/>
              <a:gd name="connsiteY69" fmla="*/ 4851069 h 6857999"/>
              <a:gd name="connsiteX70" fmla="*/ 2411333 w 6688168"/>
              <a:gd name="connsiteY70" fmla="*/ 5610713 h 6857999"/>
              <a:gd name="connsiteX71" fmla="*/ 4216462 w 6688168"/>
              <a:gd name="connsiteY71" fmla="*/ 5646058 h 6857999"/>
              <a:gd name="connsiteX72" fmla="*/ 3735408 w 6688168"/>
              <a:gd name="connsiteY72" fmla="*/ 4827847 h 6857999"/>
              <a:gd name="connsiteX73" fmla="*/ 3593163 w 6688168"/>
              <a:gd name="connsiteY73" fmla="*/ 4116923 h 6857999"/>
              <a:gd name="connsiteX74" fmla="*/ 4020311 w 6688168"/>
              <a:gd name="connsiteY74" fmla="*/ 4771531 h 6857999"/>
              <a:gd name="connsiteX75" fmla="*/ 4242381 w 6688168"/>
              <a:gd name="connsiteY75" fmla="*/ 5645229 h 6857999"/>
              <a:gd name="connsiteX76" fmla="*/ 4216462 w 6688168"/>
              <a:gd name="connsiteY76" fmla="*/ 5646058 h 6857999"/>
              <a:gd name="connsiteX77" fmla="*/ 1009965 w 6688168"/>
              <a:gd name="connsiteY77" fmla="*/ 5814286 h 6857999"/>
              <a:gd name="connsiteX78" fmla="*/ 940069 w 6688168"/>
              <a:gd name="connsiteY78" fmla="*/ 5792866 h 6857999"/>
              <a:gd name="connsiteX79" fmla="*/ 1753015 w 6688168"/>
              <a:gd name="connsiteY79" fmla="*/ 4702401 h 6857999"/>
              <a:gd name="connsiteX80" fmla="*/ 2626824 w 6688168"/>
              <a:gd name="connsiteY80" fmla="*/ 4138578 h 6857999"/>
              <a:gd name="connsiteX81" fmla="*/ 1987567 w 6688168"/>
              <a:gd name="connsiteY81" fmla="*/ 5039100 h 6857999"/>
              <a:gd name="connsiteX82" fmla="*/ 1009965 w 6688168"/>
              <a:gd name="connsiteY82" fmla="*/ 5814286 h 6857999"/>
              <a:gd name="connsiteX83" fmla="*/ 5725689 w 6688168"/>
              <a:gd name="connsiteY83" fmla="*/ 5876902 h 6857999"/>
              <a:gd name="connsiteX84" fmla="*/ 4663804 w 6688168"/>
              <a:gd name="connsiteY84" fmla="*/ 5053960 h 6857999"/>
              <a:gd name="connsiteX85" fmla="*/ 4095384 w 6688168"/>
              <a:gd name="connsiteY85" fmla="*/ 4183133 h 6857999"/>
              <a:gd name="connsiteX86" fmla="*/ 4999262 w 6688168"/>
              <a:gd name="connsiteY86" fmla="*/ 4817637 h 6857999"/>
              <a:gd name="connsiteX87" fmla="*/ 5758537 w 6688168"/>
              <a:gd name="connsiteY87" fmla="*/ 5861149 h 6857999"/>
              <a:gd name="connsiteX88" fmla="*/ 5725689 w 6688168"/>
              <a:gd name="connsiteY88" fmla="*/ 5876902 h 6857999"/>
              <a:gd name="connsiteX89" fmla="*/ 3353262 w 6688168"/>
              <a:gd name="connsiteY89" fmla="*/ 6857959 h 6857999"/>
              <a:gd name="connsiteX90" fmla="*/ 3141721 w 6688168"/>
              <a:gd name="connsiteY90" fmla="*/ 5514365 h 6857999"/>
              <a:gd name="connsiteX91" fmla="*/ 3349330 w 6688168"/>
              <a:gd name="connsiteY91" fmla="*/ 4495376 h 6857999"/>
              <a:gd name="connsiteX92" fmla="*/ 3546452 w 6688168"/>
              <a:gd name="connsiteY92" fmla="*/ 5581991 h 6857999"/>
              <a:gd name="connsiteX93" fmla="*/ 3353262 w 6688168"/>
              <a:gd name="connsiteY93" fmla="*/ 685795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6688168" h="6857999">
                <a:moveTo>
                  <a:pt x="3332086" y="2362623"/>
                </a:moveTo>
                <a:cubicBezTo>
                  <a:pt x="3264630" y="2351352"/>
                  <a:pt x="3134963" y="1711794"/>
                  <a:pt x="3134963" y="1276008"/>
                </a:cubicBezTo>
                <a:cubicBezTo>
                  <a:pt x="3134963" y="840222"/>
                  <a:pt x="3133543" y="-6723"/>
                  <a:pt x="3328153" y="40"/>
                </a:cubicBezTo>
                <a:cubicBezTo>
                  <a:pt x="3522763" y="6803"/>
                  <a:pt x="3539040" y="949870"/>
                  <a:pt x="3539695" y="1343634"/>
                </a:cubicBezTo>
                <a:cubicBezTo>
                  <a:pt x="3540350" y="1737398"/>
                  <a:pt x="3399541" y="2373894"/>
                  <a:pt x="3332086" y="2362623"/>
                </a:cubicBezTo>
                <a:close/>
                <a:moveTo>
                  <a:pt x="4076358" y="2678107"/>
                </a:moveTo>
                <a:cubicBezTo>
                  <a:pt x="4070094" y="2677535"/>
                  <a:pt x="4065665" y="2675536"/>
                  <a:pt x="4063266" y="2671999"/>
                </a:cubicBezTo>
                <a:cubicBezTo>
                  <a:pt x="4024874" y="2615401"/>
                  <a:pt x="4398267" y="2080214"/>
                  <a:pt x="4713663" y="1779489"/>
                </a:cubicBezTo>
                <a:cubicBezTo>
                  <a:pt x="5029058" y="1478765"/>
                  <a:pt x="5641045" y="893282"/>
                  <a:pt x="5770446" y="1038796"/>
                </a:cubicBezTo>
                <a:cubicBezTo>
                  <a:pt x="5899846" y="1184310"/>
                  <a:pt x="5228544" y="1846876"/>
                  <a:pt x="4944014" y="2119076"/>
                </a:cubicBezTo>
                <a:cubicBezTo>
                  <a:pt x="4677267" y="2374264"/>
                  <a:pt x="4170318" y="2686686"/>
                  <a:pt x="4076358" y="2678107"/>
                </a:cubicBezTo>
                <a:close/>
                <a:moveTo>
                  <a:pt x="2624569" y="2694836"/>
                </a:moveTo>
                <a:cubicBezTo>
                  <a:pt x="2517592" y="2690782"/>
                  <a:pt x="2009438" y="2374403"/>
                  <a:pt x="1710071" y="2096389"/>
                </a:cubicBezTo>
                <a:cubicBezTo>
                  <a:pt x="1390746" y="1799840"/>
                  <a:pt x="769176" y="1224542"/>
                  <a:pt x="906562" y="1086543"/>
                </a:cubicBezTo>
                <a:cubicBezTo>
                  <a:pt x="1043948" y="948543"/>
                  <a:pt x="1746062" y="1578366"/>
                  <a:pt x="2035041" y="1845838"/>
                </a:cubicBezTo>
                <a:cubicBezTo>
                  <a:pt x="2324020" y="2113311"/>
                  <a:pt x="2694597" y="2649620"/>
                  <a:pt x="2640435" y="2691378"/>
                </a:cubicBezTo>
                <a:cubicBezTo>
                  <a:pt x="2637050" y="2693988"/>
                  <a:pt x="2631701" y="2695106"/>
                  <a:pt x="2624569" y="2694836"/>
                </a:cubicBezTo>
                <a:close/>
                <a:moveTo>
                  <a:pt x="3586855" y="2749680"/>
                </a:moveTo>
                <a:cubicBezTo>
                  <a:pt x="3582617" y="2750983"/>
                  <a:pt x="3579154" y="2750886"/>
                  <a:pt x="3576557" y="2749263"/>
                </a:cubicBezTo>
                <a:cubicBezTo>
                  <a:pt x="3535015" y="2723296"/>
                  <a:pt x="3620664" y="2281459"/>
                  <a:pt x="3737391" y="2005046"/>
                </a:cubicBezTo>
                <a:cubicBezTo>
                  <a:pt x="3854118" y="1728632"/>
                  <a:pt x="4080036" y="1191029"/>
                  <a:pt x="4206784" y="1249608"/>
                </a:cubicBezTo>
                <a:cubicBezTo>
                  <a:pt x="4333532" y="1308187"/>
                  <a:pt x="4091681" y="1910904"/>
                  <a:pt x="3986643" y="2160846"/>
                </a:cubicBezTo>
                <a:cubicBezTo>
                  <a:pt x="3888170" y="2395167"/>
                  <a:pt x="3650418" y="2730121"/>
                  <a:pt x="3586855" y="2749680"/>
                </a:cubicBezTo>
                <a:close/>
                <a:moveTo>
                  <a:pt x="3031594" y="2764841"/>
                </a:moveTo>
                <a:cubicBezTo>
                  <a:pt x="3028659" y="2765553"/>
                  <a:pt x="3024826" y="2764770"/>
                  <a:pt x="3020187" y="2762609"/>
                </a:cubicBezTo>
                <a:cubicBezTo>
                  <a:pt x="2950603" y="2730195"/>
                  <a:pt x="2699660" y="2387762"/>
                  <a:pt x="2576365" y="2127908"/>
                </a:cubicBezTo>
                <a:cubicBezTo>
                  <a:pt x="2444850" y="1850731"/>
                  <a:pt x="2188336" y="1312430"/>
                  <a:pt x="2316056" y="1263225"/>
                </a:cubicBezTo>
                <a:cubicBezTo>
                  <a:pt x="2443777" y="1214019"/>
                  <a:pt x="2738894" y="1809373"/>
                  <a:pt x="2858151" y="2059642"/>
                </a:cubicBezTo>
                <a:cubicBezTo>
                  <a:pt x="2977407" y="2309912"/>
                  <a:pt x="3078558" y="2753464"/>
                  <a:pt x="3031594" y="2764841"/>
                </a:cubicBezTo>
                <a:close/>
                <a:moveTo>
                  <a:pt x="2624756" y="3157078"/>
                </a:moveTo>
                <a:cubicBezTo>
                  <a:pt x="2516212" y="3163566"/>
                  <a:pt x="2134664" y="3076640"/>
                  <a:pt x="1882768" y="2970267"/>
                </a:cubicBezTo>
                <a:cubicBezTo>
                  <a:pt x="1594887" y="2848698"/>
                  <a:pt x="1035015" y="2613332"/>
                  <a:pt x="1091609" y="2491780"/>
                </a:cubicBezTo>
                <a:cubicBezTo>
                  <a:pt x="1148203" y="2370228"/>
                  <a:pt x="1775554" y="2622986"/>
                  <a:pt x="2035850" y="2732417"/>
                </a:cubicBezTo>
                <a:cubicBezTo>
                  <a:pt x="2296146" y="2841847"/>
                  <a:pt x="2678900" y="3108721"/>
                  <a:pt x="2653387" y="3148363"/>
                </a:cubicBezTo>
                <a:cubicBezTo>
                  <a:pt x="2650197" y="3153318"/>
                  <a:pt x="2640263" y="3156151"/>
                  <a:pt x="2624756" y="3157078"/>
                </a:cubicBezTo>
                <a:close/>
                <a:moveTo>
                  <a:pt x="4087500" y="3165063"/>
                </a:moveTo>
                <a:cubicBezTo>
                  <a:pt x="4036031" y="3167298"/>
                  <a:pt x="3998663" y="3164909"/>
                  <a:pt x="3983720" y="3156996"/>
                </a:cubicBezTo>
                <a:cubicBezTo>
                  <a:pt x="3979735" y="3154886"/>
                  <a:pt x="3977345" y="3152382"/>
                  <a:pt x="3976708" y="3149469"/>
                </a:cubicBezTo>
                <a:cubicBezTo>
                  <a:pt x="3966506" y="3102860"/>
                  <a:pt x="4356521" y="2867561"/>
                  <a:pt x="4645422" y="2764799"/>
                </a:cubicBezTo>
                <a:cubicBezTo>
                  <a:pt x="4934322" y="2662038"/>
                  <a:pt x="5495425" y="2461396"/>
                  <a:pt x="5541931" y="2589792"/>
                </a:cubicBezTo>
                <a:cubicBezTo>
                  <a:pt x="5588436" y="2718188"/>
                  <a:pt x="4967503" y="2951176"/>
                  <a:pt x="4706632" y="3044455"/>
                </a:cubicBezTo>
                <a:cubicBezTo>
                  <a:pt x="4523208" y="3110042"/>
                  <a:pt x="4241904" y="3158358"/>
                  <a:pt x="4087500" y="3165063"/>
                </a:cubicBezTo>
                <a:close/>
                <a:moveTo>
                  <a:pt x="5344534" y="3615329"/>
                </a:moveTo>
                <a:cubicBezTo>
                  <a:pt x="4950771" y="3615984"/>
                  <a:pt x="4314274" y="3475175"/>
                  <a:pt x="4325545" y="3407720"/>
                </a:cubicBezTo>
                <a:cubicBezTo>
                  <a:pt x="4336816" y="3340265"/>
                  <a:pt x="4976374" y="3210598"/>
                  <a:pt x="5412161" y="3210598"/>
                </a:cubicBezTo>
                <a:cubicBezTo>
                  <a:pt x="5847946" y="3210598"/>
                  <a:pt x="6694891" y="3209177"/>
                  <a:pt x="6688128" y="3403787"/>
                </a:cubicBezTo>
                <a:cubicBezTo>
                  <a:pt x="6681365" y="3598397"/>
                  <a:pt x="5738298" y="3614674"/>
                  <a:pt x="5344534" y="3615329"/>
                </a:cubicBezTo>
                <a:close/>
                <a:moveTo>
                  <a:pt x="1276007" y="3615333"/>
                </a:moveTo>
                <a:cubicBezTo>
                  <a:pt x="840221" y="3615333"/>
                  <a:pt x="-6723" y="3616753"/>
                  <a:pt x="40" y="3422144"/>
                </a:cubicBezTo>
                <a:cubicBezTo>
                  <a:pt x="6802" y="3227534"/>
                  <a:pt x="949870" y="3211257"/>
                  <a:pt x="1343634" y="3210602"/>
                </a:cubicBezTo>
                <a:cubicBezTo>
                  <a:pt x="1737397" y="3209946"/>
                  <a:pt x="2373894" y="3350756"/>
                  <a:pt x="2362623" y="3418211"/>
                </a:cubicBezTo>
                <a:cubicBezTo>
                  <a:pt x="2351351" y="3485666"/>
                  <a:pt x="1711794" y="3615333"/>
                  <a:pt x="1276007" y="3615333"/>
                </a:cubicBezTo>
                <a:close/>
                <a:moveTo>
                  <a:pt x="1185444" y="4298001"/>
                </a:moveTo>
                <a:cubicBezTo>
                  <a:pt x="1158716" y="4298585"/>
                  <a:pt x="1135902" y="4296382"/>
                  <a:pt x="1118023" y="4290820"/>
                </a:cubicBezTo>
                <a:cubicBezTo>
                  <a:pt x="1097591" y="4284463"/>
                  <a:pt x="1083603" y="4273719"/>
                  <a:pt x="1077587" y="4257735"/>
                </a:cubicBezTo>
                <a:cubicBezTo>
                  <a:pt x="1029460" y="4129865"/>
                  <a:pt x="1647142" y="3889308"/>
                  <a:pt x="1906705" y="3792850"/>
                </a:cubicBezTo>
                <a:cubicBezTo>
                  <a:pt x="2166267" y="3696392"/>
                  <a:pt x="2624172" y="3632486"/>
                  <a:pt x="2634965" y="3678985"/>
                </a:cubicBezTo>
                <a:cubicBezTo>
                  <a:pt x="2645759" y="3725485"/>
                  <a:pt x="2258924" y="3965564"/>
                  <a:pt x="1971464" y="4071846"/>
                </a:cubicBezTo>
                <a:cubicBezTo>
                  <a:pt x="1751378" y="4153218"/>
                  <a:pt x="1372536" y="4293909"/>
                  <a:pt x="1185444" y="4298001"/>
                </a:cubicBezTo>
                <a:close/>
                <a:moveTo>
                  <a:pt x="5428832" y="4378185"/>
                </a:moveTo>
                <a:cubicBezTo>
                  <a:pt x="5235735" y="4377684"/>
                  <a:pt x="4781931" y="4194153"/>
                  <a:pt x="4570440" y="4105241"/>
                </a:cubicBezTo>
                <a:cubicBezTo>
                  <a:pt x="4310145" y="3995810"/>
                  <a:pt x="3927391" y="3728936"/>
                  <a:pt x="3952904" y="3689295"/>
                </a:cubicBezTo>
                <a:cubicBezTo>
                  <a:pt x="3978418" y="3649653"/>
                  <a:pt x="4435642" y="3745821"/>
                  <a:pt x="4723523" y="3867391"/>
                </a:cubicBezTo>
                <a:cubicBezTo>
                  <a:pt x="5011403" y="3988959"/>
                  <a:pt x="5571276" y="4224326"/>
                  <a:pt x="5514682" y="4345878"/>
                </a:cubicBezTo>
                <a:cubicBezTo>
                  <a:pt x="5504070" y="4368669"/>
                  <a:pt x="5473393" y="4378301"/>
                  <a:pt x="5428832" y="4378185"/>
                </a:cubicBezTo>
                <a:close/>
                <a:moveTo>
                  <a:pt x="2411333" y="5610713"/>
                </a:moveTo>
                <a:cubicBezTo>
                  <a:pt x="2402687" y="5611500"/>
                  <a:pt x="2394378" y="5610168"/>
                  <a:pt x="2386456" y="5606507"/>
                </a:cubicBezTo>
                <a:cubicBezTo>
                  <a:pt x="2259709" y="5547928"/>
                  <a:pt x="2501560" y="4945211"/>
                  <a:pt x="2606598" y="4695269"/>
                </a:cubicBezTo>
                <a:cubicBezTo>
                  <a:pt x="2711635" y="4445326"/>
                  <a:pt x="2975142" y="4080886"/>
                  <a:pt x="3016684" y="4106852"/>
                </a:cubicBezTo>
                <a:cubicBezTo>
                  <a:pt x="3058225" y="4132820"/>
                  <a:pt x="2972576" y="4574655"/>
                  <a:pt x="2855849" y="4851069"/>
                </a:cubicBezTo>
                <a:cubicBezTo>
                  <a:pt x="2746418" y="5110207"/>
                  <a:pt x="2541017" y="5598906"/>
                  <a:pt x="2411333" y="5610713"/>
                </a:cubicBezTo>
                <a:close/>
                <a:moveTo>
                  <a:pt x="4216462" y="5646058"/>
                </a:moveTo>
                <a:cubicBezTo>
                  <a:pt x="4079462" y="5614551"/>
                  <a:pt x="3836848" y="5066645"/>
                  <a:pt x="3735408" y="4827847"/>
                </a:cubicBezTo>
                <a:cubicBezTo>
                  <a:pt x="3627205" y="4573130"/>
                  <a:pt x="3545679" y="4126309"/>
                  <a:pt x="3593163" y="4116923"/>
                </a:cubicBezTo>
                <a:cubicBezTo>
                  <a:pt x="3640647" y="4107537"/>
                  <a:pt x="3901038" y="4489451"/>
                  <a:pt x="4020311" y="4771531"/>
                </a:cubicBezTo>
                <a:cubicBezTo>
                  <a:pt x="4139584" y="5053612"/>
                  <a:pt x="4372324" y="5601480"/>
                  <a:pt x="4242381" y="5645229"/>
                </a:cubicBezTo>
                <a:cubicBezTo>
                  <a:pt x="4234260" y="5647964"/>
                  <a:pt x="4225596" y="5648159"/>
                  <a:pt x="4216462" y="5646058"/>
                </a:cubicBezTo>
                <a:close/>
                <a:moveTo>
                  <a:pt x="1009965" y="5814286"/>
                </a:moveTo>
                <a:cubicBezTo>
                  <a:pt x="980267" y="5817326"/>
                  <a:pt x="956469" y="5810853"/>
                  <a:pt x="940069" y="5792866"/>
                </a:cubicBezTo>
                <a:cubicBezTo>
                  <a:pt x="808871" y="5648972"/>
                  <a:pt x="1471889" y="4978116"/>
                  <a:pt x="1753015" y="4702401"/>
                </a:cubicBezTo>
                <a:cubicBezTo>
                  <a:pt x="2034140" y="4426687"/>
                  <a:pt x="2587732" y="4082461"/>
                  <a:pt x="2626824" y="4138578"/>
                </a:cubicBezTo>
                <a:cubicBezTo>
                  <a:pt x="2665916" y="4194695"/>
                  <a:pt x="2299202" y="4734480"/>
                  <a:pt x="1987567" y="5039100"/>
                </a:cubicBezTo>
                <a:cubicBezTo>
                  <a:pt x="1714887" y="5305643"/>
                  <a:pt x="1217855" y="5793007"/>
                  <a:pt x="1009965" y="5814286"/>
                </a:cubicBezTo>
                <a:close/>
                <a:moveTo>
                  <a:pt x="5725689" y="5876902"/>
                </a:moveTo>
                <a:cubicBezTo>
                  <a:pt x="5532595" y="5912153"/>
                  <a:pt x="4923671" y="5316150"/>
                  <a:pt x="4663804" y="5053960"/>
                </a:cubicBezTo>
                <a:cubicBezTo>
                  <a:pt x="4386612" y="4774291"/>
                  <a:pt x="4039475" y="4222520"/>
                  <a:pt x="4095384" y="4183133"/>
                </a:cubicBezTo>
                <a:cubicBezTo>
                  <a:pt x="4151294" y="4143746"/>
                  <a:pt x="4693004" y="4507612"/>
                  <a:pt x="4999262" y="4817637"/>
                </a:cubicBezTo>
                <a:cubicBezTo>
                  <a:pt x="5305520" y="5127662"/>
                  <a:pt x="5901738" y="5729194"/>
                  <a:pt x="5758537" y="5861149"/>
                </a:cubicBezTo>
                <a:cubicBezTo>
                  <a:pt x="5749587" y="5869396"/>
                  <a:pt x="5738562" y="5874552"/>
                  <a:pt x="5725689" y="5876902"/>
                </a:cubicBezTo>
                <a:close/>
                <a:moveTo>
                  <a:pt x="3353262" y="6857959"/>
                </a:moveTo>
                <a:cubicBezTo>
                  <a:pt x="3158653" y="6851196"/>
                  <a:pt x="3142376" y="5908129"/>
                  <a:pt x="3141721" y="5514365"/>
                </a:cubicBezTo>
                <a:cubicBezTo>
                  <a:pt x="3141065" y="5120601"/>
                  <a:pt x="3281875" y="4484105"/>
                  <a:pt x="3349330" y="4495376"/>
                </a:cubicBezTo>
                <a:cubicBezTo>
                  <a:pt x="3416785" y="4506648"/>
                  <a:pt x="3546452" y="5146205"/>
                  <a:pt x="3546452" y="5581991"/>
                </a:cubicBezTo>
                <a:cubicBezTo>
                  <a:pt x="3546452" y="6017778"/>
                  <a:pt x="3547872" y="6864722"/>
                  <a:pt x="3353262" y="6857959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0">
                  <a:srgbClr val="92D050"/>
                </a:gs>
                <a:gs pos="50000">
                  <a:srgbClr val="FFFF00">
                    <a:lumMod val="83000"/>
                    <a:lumOff val="17000"/>
                  </a:srgbClr>
                </a:gs>
                <a:gs pos="92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olid"/>
          </a:ln>
          <a:scene3d>
            <a:camera prst="orthographicFront"/>
            <a:lightRig rig="brightRoom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4" name="Forma libre 15"/>
          <p:cNvSpPr/>
          <p:nvPr/>
        </p:nvSpPr>
        <p:spPr>
          <a:xfrm rot="10800000">
            <a:off x="1979712" y="36000"/>
            <a:ext cx="5142943" cy="5060438"/>
          </a:xfrm>
          <a:custGeom>
            <a:avLst/>
            <a:gdLst>
              <a:gd name="connsiteX0" fmla="*/ 3332086 w 6688168"/>
              <a:gd name="connsiteY0" fmla="*/ 2362623 h 6857999"/>
              <a:gd name="connsiteX1" fmla="*/ 3134963 w 6688168"/>
              <a:gd name="connsiteY1" fmla="*/ 1276008 h 6857999"/>
              <a:gd name="connsiteX2" fmla="*/ 3328153 w 6688168"/>
              <a:gd name="connsiteY2" fmla="*/ 40 h 6857999"/>
              <a:gd name="connsiteX3" fmla="*/ 3539695 w 6688168"/>
              <a:gd name="connsiteY3" fmla="*/ 1343634 h 6857999"/>
              <a:gd name="connsiteX4" fmla="*/ 3332086 w 6688168"/>
              <a:gd name="connsiteY4" fmla="*/ 2362623 h 6857999"/>
              <a:gd name="connsiteX5" fmla="*/ 4076358 w 6688168"/>
              <a:gd name="connsiteY5" fmla="*/ 2678107 h 6857999"/>
              <a:gd name="connsiteX6" fmla="*/ 4063266 w 6688168"/>
              <a:gd name="connsiteY6" fmla="*/ 2671999 h 6857999"/>
              <a:gd name="connsiteX7" fmla="*/ 4713663 w 6688168"/>
              <a:gd name="connsiteY7" fmla="*/ 1779489 h 6857999"/>
              <a:gd name="connsiteX8" fmla="*/ 5770446 w 6688168"/>
              <a:gd name="connsiteY8" fmla="*/ 1038796 h 6857999"/>
              <a:gd name="connsiteX9" fmla="*/ 4944014 w 6688168"/>
              <a:gd name="connsiteY9" fmla="*/ 2119076 h 6857999"/>
              <a:gd name="connsiteX10" fmla="*/ 4076358 w 6688168"/>
              <a:gd name="connsiteY10" fmla="*/ 2678107 h 6857999"/>
              <a:gd name="connsiteX11" fmla="*/ 2624569 w 6688168"/>
              <a:gd name="connsiteY11" fmla="*/ 2694836 h 6857999"/>
              <a:gd name="connsiteX12" fmla="*/ 1710071 w 6688168"/>
              <a:gd name="connsiteY12" fmla="*/ 2096389 h 6857999"/>
              <a:gd name="connsiteX13" fmla="*/ 906562 w 6688168"/>
              <a:gd name="connsiteY13" fmla="*/ 1086543 h 6857999"/>
              <a:gd name="connsiteX14" fmla="*/ 2035041 w 6688168"/>
              <a:gd name="connsiteY14" fmla="*/ 1845838 h 6857999"/>
              <a:gd name="connsiteX15" fmla="*/ 2640435 w 6688168"/>
              <a:gd name="connsiteY15" fmla="*/ 2691378 h 6857999"/>
              <a:gd name="connsiteX16" fmla="*/ 2624569 w 6688168"/>
              <a:gd name="connsiteY16" fmla="*/ 2694836 h 6857999"/>
              <a:gd name="connsiteX17" fmla="*/ 3586855 w 6688168"/>
              <a:gd name="connsiteY17" fmla="*/ 2749680 h 6857999"/>
              <a:gd name="connsiteX18" fmla="*/ 3576557 w 6688168"/>
              <a:gd name="connsiteY18" fmla="*/ 2749263 h 6857999"/>
              <a:gd name="connsiteX19" fmla="*/ 3737391 w 6688168"/>
              <a:gd name="connsiteY19" fmla="*/ 2005046 h 6857999"/>
              <a:gd name="connsiteX20" fmla="*/ 4206784 w 6688168"/>
              <a:gd name="connsiteY20" fmla="*/ 1249608 h 6857999"/>
              <a:gd name="connsiteX21" fmla="*/ 3986643 w 6688168"/>
              <a:gd name="connsiteY21" fmla="*/ 2160846 h 6857999"/>
              <a:gd name="connsiteX22" fmla="*/ 3586855 w 6688168"/>
              <a:gd name="connsiteY22" fmla="*/ 2749680 h 6857999"/>
              <a:gd name="connsiteX23" fmla="*/ 3031594 w 6688168"/>
              <a:gd name="connsiteY23" fmla="*/ 2764841 h 6857999"/>
              <a:gd name="connsiteX24" fmla="*/ 3020187 w 6688168"/>
              <a:gd name="connsiteY24" fmla="*/ 2762609 h 6857999"/>
              <a:gd name="connsiteX25" fmla="*/ 2576365 w 6688168"/>
              <a:gd name="connsiteY25" fmla="*/ 2127908 h 6857999"/>
              <a:gd name="connsiteX26" fmla="*/ 2316056 w 6688168"/>
              <a:gd name="connsiteY26" fmla="*/ 1263225 h 6857999"/>
              <a:gd name="connsiteX27" fmla="*/ 2858151 w 6688168"/>
              <a:gd name="connsiteY27" fmla="*/ 2059642 h 6857999"/>
              <a:gd name="connsiteX28" fmla="*/ 3031594 w 6688168"/>
              <a:gd name="connsiteY28" fmla="*/ 2764841 h 6857999"/>
              <a:gd name="connsiteX29" fmla="*/ 2624756 w 6688168"/>
              <a:gd name="connsiteY29" fmla="*/ 3157078 h 6857999"/>
              <a:gd name="connsiteX30" fmla="*/ 1882768 w 6688168"/>
              <a:gd name="connsiteY30" fmla="*/ 2970267 h 6857999"/>
              <a:gd name="connsiteX31" fmla="*/ 1091609 w 6688168"/>
              <a:gd name="connsiteY31" fmla="*/ 2491780 h 6857999"/>
              <a:gd name="connsiteX32" fmla="*/ 2035850 w 6688168"/>
              <a:gd name="connsiteY32" fmla="*/ 2732417 h 6857999"/>
              <a:gd name="connsiteX33" fmla="*/ 2653387 w 6688168"/>
              <a:gd name="connsiteY33" fmla="*/ 3148363 h 6857999"/>
              <a:gd name="connsiteX34" fmla="*/ 2624756 w 6688168"/>
              <a:gd name="connsiteY34" fmla="*/ 3157078 h 6857999"/>
              <a:gd name="connsiteX35" fmla="*/ 4087500 w 6688168"/>
              <a:gd name="connsiteY35" fmla="*/ 3165063 h 6857999"/>
              <a:gd name="connsiteX36" fmla="*/ 3983720 w 6688168"/>
              <a:gd name="connsiteY36" fmla="*/ 3156996 h 6857999"/>
              <a:gd name="connsiteX37" fmla="*/ 3976708 w 6688168"/>
              <a:gd name="connsiteY37" fmla="*/ 3149469 h 6857999"/>
              <a:gd name="connsiteX38" fmla="*/ 4645422 w 6688168"/>
              <a:gd name="connsiteY38" fmla="*/ 2764799 h 6857999"/>
              <a:gd name="connsiteX39" fmla="*/ 5541931 w 6688168"/>
              <a:gd name="connsiteY39" fmla="*/ 2589792 h 6857999"/>
              <a:gd name="connsiteX40" fmla="*/ 4706632 w 6688168"/>
              <a:gd name="connsiteY40" fmla="*/ 3044455 h 6857999"/>
              <a:gd name="connsiteX41" fmla="*/ 4087500 w 6688168"/>
              <a:gd name="connsiteY41" fmla="*/ 3165063 h 6857999"/>
              <a:gd name="connsiteX42" fmla="*/ 5344534 w 6688168"/>
              <a:gd name="connsiteY42" fmla="*/ 3615329 h 6857999"/>
              <a:gd name="connsiteX43" fmla="*/ 4325545 w 6688168"/>
              <a:gd name="connsiteY43" fmla="*/ 3407720 h 6857999"/>
              <a:gd name="connsiteX44" fmla="*/ 5412161 w 6688168"/>
              <a:gd name="connsiteY44" fmla="*/ 3210598 h 6857999"/>
              <a:gd name="connsiteX45" fmla="*/ 6688128 w 6688168"/>
              <a:gd name="connsiteY45" fmla="*/ 3403787 h 6857999"/>
              <a:gd name="connsiteX46" fmla="*/ 5344534 w 6688168"/>
              <a:gd name="connsiteY46" fmla="*/ 3615329 h 6857999"/>
              <a:gd name="connsiteX47" fmla="*/ 1276007 w 6688168"/>
              <a:gd name="connsiteY47" fmla="*/ 3615333 h 6857999"/>
              <a:gd name="connsiteX48" fmla="*/ 40 w 6688168"/>
              <a:gd name="connsiteY48" fmla="*/ 3422144 h 6857999"/>
              <a:gd name="connsiteX49" fmla="*/ 1343634 w 6688168"/>
              <a:gd name="connsiteY49" fmla="*/ 3210602 h 6857999"/>
              <a:gd name="connsiteX50" fmla="*/ 2362623 w 6688168"/>
              <a:gd name="connsiteY50" fmla="*/ 3418211 h 6857999"/>
              <a:gd name="connsiteX51" fmla="*/ 1276007 w 6688168"/>
              <a:gd name="connsiteY51" fmla="*/ 3615333 h 6857999"/>
              <a:gd name="connsiteX52" fmla="*/ 1185444 w 6688168"/>
              <a:gd name="connsiteY52" fmla="*/ 4298001 h 6857999"/>
              <a:gd name="connsiteX53" fmla="*/ 1118023 w 6688168"/>
              <a:gd name="connsiteY53" fmla="*/ 4290820 h 6857999"/>
              <a:gd name="connsiteX54" fmla="*/ 1077587 w 6688168"/>
              <a:gd name="connsiteY54" fmla="*/ 4257735 h 6857999"/>
              <a:gd name="connsiteX55" fmla="*/ 1906705 w 6688168"/>
              <a:gd name="connsiteY55" fmla="*/ 3792850 h 6857999"/>
              <a:gd name="connsiteX56" fmla="*/ 2634965 w 6688168"/>
              <a:gd name="connsiteY56" fmla="*/ 3678985 h 6857999"/>
              <a:gd name="connsiteX57" fmla="*/ 1971464 w 6688168"/>
              <a:gd name="connsiteY57" fmla="*/ 4071846 h 6857999"/>
              <a:gd name="connsiteX58" fmla="*/ 1185444 w 6688168"/>
              <a:gd name="connsiteY58" fmla="*/ 4298001 h 6857999"/>
              <a:gd name="connsiteX59" fmla="*/ 5428832 w 6688168"/>
              <a:gd name="connsiteY59" fmla="*/ 4378185 h 6857999"/>
              <a:gd name="connsiteX60" fmla="*/ 4570440 w 6688168"/>
              <a:gd name="connsiteY60" fmla="*/ 4105241 h 6857999"/>
              <a:gd name="connsiteX61" fmla="*/ 3952904 w 6688168"/>
              <a:gd name="connsiteY61" fmla="*/ 3689295 h 6857999"/>
              <a:gd name="connsiteX62" fmla="*/ 4723523 w 6688168"/>
              <a:gd name="connsiteY62" fmla="*/ 3867391 h 6857999"/>
              <a:gd name="connsiteX63" fmla="*/ 5514682 w 6688168"/>
              <a:gd name="connsiteY63" fmla="*/ 4345878 h 6857999"/>
              <a:gd name="connsiteX64" fmla="*/ 5428832 w 6688168"/>
              <a:gd name="connsiteY64" fmla="*/ 4378185 h 6857999"/>
              <a:gd name="connsiteX65" fmla="*/ 2411333 w 6688168"/>
              <a:gd name="connsiteY65" fmla="*/ 5610713 h 6857999"/>
              <a:gd name="connsiteX66" fmla="*/ 2386456 w 6688168"/>
              <a:gd name="connsiteY66" fmla="*/ 5606507 h 6857999"/>
              <a:gd name="connsiteX67" fmla="*/ 2606598 w 6688168"/>
              <a:gd name="connsiteY67" fmla="*/ 4695269 h 6857999"/>
              <a:gd name="connsiteX68" fmla="*/ 3016684 w 6688168"/>
              <a:gd name="connsiteY68" fmla="*/ 4106852 h 6857999"/>
              <a:gd name="connsiteX69" fmla="*/ 2855849 w 6688168"/>
              <a:gd name="connsiteY69" fmla="*/ 4851069 h 6857999"/>
              <a:gd name="connsiteX70" fmla="*/ 2411333 w 6688168"/>
              <a:gd name="connsiteY70" fmla="*/ 5610713 h 6857999"/>
              <a:gd name="connsiteX71" fmla="*/ 4216462 w 6688168"/>
              <a:gd name="connsiteY71" fmla="*/ 5646058 h 6857999"/>
              <a:gd name="connsiteX72" fmla="*/ 3735408 w 6688168"/>
              <a:gd name="connsiteY72" fmla="*/ 4827847 h 6857999"/>
              <a:gd name="connsiteX73" fmla="*/ 3593163 w 6688168"/>
              <a:gd name="connsiteY73" fmla="*/ 4116923 h 6857999"/>
              <a:gd name="connsiteX74" fmla="*/ 4020311 w 6688168"/>
              <a:gd name="connsiteY74" fmla="*/ 4771531 h 6857999"/>
              <a:gd name="connsiteX75" fmla="*/ 4242381 w 6688168"/>
              <a:gd name="connsiteY75" fmla="*/ 5645229 h 6857999"/>
              <a:gd name="connsiteX76" fmla="*/ 4216462 w 6688168"/>
              <a:gd name="connsiteY76" fmla="*/ 5646058 h 6857999"/>
              <a:gd name="connsiteX77" fmla="*/ 1009965 w 6688168"/>
              <a:gd name="connsiteY77" fmla="*/ 5814286 h 6857999"/>
              <a:gd name="connsiteX78" fmla="*/ 940069 w 6688168"/>
              <a:gd name="connsiteY78" fmla="*/ 5792866 h 6857999"/>
              <a:gd name="connsiteX79" fmla="*/ 1753015 w 6688168"/>
              <a:gd name="connsiteY79" fmla="*/ 4702401 h 6857999"/>
              <a:gd name="connsiteX80" fmla="*/ 2626824 w 6688168"/>
              <a:gd name="connsiteY80" fmla="*/ 4138578 h 6857999"/>
              <a:gd name="connsiteX81" fmla="*/ 1987567 w 6688168"/>
              <a:gd name="connsiteY81" fmla="*/ 5039100 h 6857999"/>
              <a:gd name="connsiteX82" fmla="*/ 1009965 w 6688168"/>
              <a:gd name="connsiteY82" fmla="*/ 5814286 h 6857999"/>
              <a:gd name="connsiteX83" fmla="*/ 5725689 w 6688168"/>
              <a:gd name="connsiteY83" fmla="*/ 5876902 h 6857999"/>
              <a:gd name="connsiteX84" fmla="*/ 4663804 w 6688168"/>
              <a:gd name="connsiteY84" fmla="*/ 5053960 h 6857999"/>
              <a:gd name="connsiteX85" fmla="*/ 4095384 w 6688168"/>
              <a:gd name="connsiteY85" fmla="*/ 4183133 h 6857999"/>
              <a:gd name="connsiteX86" fmla="*/ 4999262 w 6688168"/>
              <a:gd name="connsiteY86" fmla="*/ 4817637 h 6857999"/>
              <a:gd name="connsiteX87" fmla="*/ 5758537 w 6688168"/>
              <a:gd name="connsiteY87" fmla="*/ 5861149 h 6857999"/>
              <a:gd name="connsiteX88" fmla="*/ 5725689 w 6688168"/>
              <a:gd name="connsiteY88" fmla="*/ 5876902 h 6857999"/>
              <a:gd name="connsiteX89" fmla="*/ 3353262 w 6688168"/>
              <a:gd name="connsiteY89" fmla="*/ 6857959 h 6857999"/>
              <a:gd name="connsiteX90" fmla="*/ 3141721 w 6688168"/>
              <a:gd name="connsiteY90" fmla="*/ 5514365 h 6857999"/>
              <a:gd name="connsiteX91" fmla="*/ 3349330 w 6688168"/>
              <a:gd name="connsiteY91" fmla="*/ 4495376 h 6857999"/>
              <a:gd name="connsiteX92" fmla="*/ 3546452 w 6688168"/>
              <a:gd name="connsiteY92" fmla="*/ 5581991 h 6857999"/>
              <a:gd name="connsiteX93" fmla="*/ 3353262 w 6688168"/>
              <a:gd name="connsiteY93" fmla="*/ 685795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6688168" h="6857999">
                <a:moveTo>
                  <a:pt x="3332086" y="2362623"/>
                </a:moveTo>
                <a:cubicBezTo>
                  <a:pt x="3264630" y="2351352"/>
                  <a:pt x="3134963" y="1711794"/>
                  <a:pt x="3134963" y="1276008"/>
                </a:cubicBezTo>
                <a:cubicBezTo>
                  <a:pt x="3134963" y="840222"/>
                  <a:pt x="3133543" y="-6723"/>
                  <a:pt x="3328153" y="40"/>
                </a:cubicBezTo>
                <a:cubicBezTo>
                  <a:pt x="3522763" y="6803"/>
                  <a:pt x="3539040" y="949870"/>
                  <a:pt x="3539695" y="1343634"/>
                </a:cubicBezTo>
                <a:cubicBezTo>
                  <a:pt x="3540350" y="1737398"/>
                  <a:pt x="3399541" y="2373894"/>
                  <a:pt x="3332086" y="2362623"/>
                </a:cubicBezTo>
                <a:close/>
                <a:moveTo>
                  <a:pt x="4076358" y="2678107"/>
                </a:moveTo>
                <a:cubicBezTo>
                  <a:pt x="4070094" y="2677535"/>
                  <a:pt x="4065665" y="2675536"/>
                  <a:pt x="4063266" y="2671999"/>
                </a:cubicBezTo>
                <a:cubicBezTo>
                  <a:pt x="4024874" y="2615401"/>
                  <a:pt x="4398267" y="2080214"/>
                  <a:pt x="4713663" y="1779489"/>
                </a:cubicBezTo>
                <a:cubicBezTo>
                  <a:pt x="5029058" y="1478765"/>
                  <a:pt x="5641045" y="893282"/>
                  <a:pt x="5770446" y="1038796"/>
                </a:cubicBezTo>
                <a:cubicBezTo>
                  <a:pt x="5899846" y="1184310"/>
                  <a:pt x="5228544" y="1846876"/>
                  <a:pt x="4944014" y="2119076"/>
                </a:cubicBezTo>
                <a:cubicBezTo>
                  <a:pt x="4677267" y="2374264"/>
                  <a:pt x="4170318" y="2686686"/>
                  <a:pt x="4076358" y="2678107"/>
                </a:cubicBezTo>
                <a:close/>
                <a:moveTo>
                  <a:pt x="2624569" y="2694836"/>
                </a:moveTo>
                <a:cubicBezTo>
                  <a:pt x="2517592" y="2690782"/>
                  <a:pt x="2009438" y="2374403"/>
                  <a:pt x="1710071" y="2096389"/>
                </a:cubicBezTo>
                <a:cubicBezTo>
                  <a:pt x="1390746" y="1799840"/>
                  <a:pt x="769176" y="1224542"/>
                  <a:pt x="906562" y="1086543"/>
                </a:cubicBezTo>
                <a:cubicBezTo>
                  <a:pt x="1043948" y="948543"/>
                  <a:pt x="1746062" y="1578366"/>
                  <a:pt x="2035041" y="1845838"/>
                </a:cubicBezTo>
                <a:cubicBezTo>
                  <a:pt x="2324020" y="2113311"/>
                  <a:pt x="2694597" y="2649620"/>
                  <a:pt x="2640435" y="2691378"/>
                </a:cubicBezTo>
                <a:cubicBezTo>
                  <a:pt x="2637050" y="2693988"/>
                  <a:pt x="2631701" y="2695106"/>
                  <a:pt x="2624569" y="2694836"/>
                </a:cubicBezTo>
                <a:close/>
                <a:moveTo>
                  <a:pt x="3586855" y="2749680"/>
                </a:moveTo>
                <a:cubicBezTo>
                  <a:pt x="3582617" y="2750983"/>
                  <a:pt x="3579154" y="2750886"/>
                  <a:pt x="3576557" y="2749263"/>
                </a:cubicBezTo>
                <a:cubicBezTo>
                  <a:pt x="3535015" y="2723296"/>
                  <a:pt x="3620664" y="2281459"/>
                  <a:pt x="3737391" y="2005046"/>
                </a:cubicBezTo>
                <a:cubicBezTo>
                  <a:pt x="3854118" y="1728632"/>
                  <a:pt x="4080036" y="1191029"/>
                  <a:pt x="4206784" y="1249608"/>
                </a:cubicBezTo>
                <a:cubicBezTo>
                  <a:pt x="4333532" y="1308187"/>
                  <a:pt x="4091681" y="1910904"/>
                  <a:pt x="3986643" y="2160846"/>
                </a:cubicBezTo>
                <a:cubicBezTo>
                  <a:pt x="3888170" y="2395167"/>
                  <a:pt x="3650418" y="2730121"/>
                  <a:pt x="3586855" y="2749680"/>
                </a:cubicBezTo>
                <a:close/>
                <a:moveTo>
                  <a:pt x="3031594" y="2764841"/>
                </a:moveTo>
                <a:cubicBezTo>
                  <a:pt x="3028659" y="2765553"/>
                  <a:pt x="3024826" y="2764770"/>
                  <a:pt x="3020187" y="2762609"/>
                </a:cubicBezTo>
                <a:cubicBezTo>
                  <a:pt x="2950603" y="2730195"/>
                  <a:pt x="2699660" y="2387762"/>
                  <a:pt x="2576365" y="2127908"/>
                </a:cubicBezTo>
                <a:cubicBezTo>
                  <a:pt x="2444850" y="1850731"/>
                  <a:pt x="2188336" y="1312430"/>
                  <a:pt x="2316056" y="1263225"/>
                </a:cubicBezTo>
                <a:cubicBezTo>
                  <a:pt x="2443777" y="1214019"/>
                  <a:pt x="2738894" y="1809373"/>
                  <a:pt x="2858151" y="2059642"/>
                </a:cubicBezTo>
                <a:cubicBezTo>
                  <a:pt x="2977407" y="2309912"/>
                  <a:pt x="3078558" y="2753464"/>
                  <a:pt x="3031594" y="2764841"/>
                </a:cubicBezTo>
                <a:close/>
                <a:moveTo>
                  <a:pt x="2624756" y="3157078"/>
                </a:moveTo>
                <a:cubicBezTo>
                  <a:pt x="2516212" y="3163566"/>
                  <a:pt x="2134664" y="3076640"/>
                  <a:pt x="1882768" y="2970267"/>
                </a:cubicBezTo>
                <a:cubicBezTo>
                  <a:pt x="1594887" y="2848698"/>
                  <a:pt x="1035015" y="2613332"/>
                  <a:pt x="1091609" y="2491780"/>
                </a:cubicBezTo>
                <a:cubicBezTo>
                  <a:pt x="1148203" y="2370228"/>
                  <a:pt x="1775554" y="2622986"/>
                  <a:pt x="2035850" y="2732417"/>
                </a:cubicBezTo>
                <a:cubicBezTo>
                  <a:pt x="2296146" y="2841847"/>
                  <a:pt x="2678900" y="3108721"/>
                  <a:pt x="2653387" y="3148363"/>
                </a:cubicBezTo>
                <a:cubicBezTo>
                  <a:pt x="2650197" y="3153318"/>
                  <a:pt x="2640263" y="3156151"/>
                  <a:pt x="2624756" y="3157078"/>
                </a:cubicBezTo>
                <a:close/>
                <a:moveTo>
                  <a:pt x="4087500" y="3165063"/>
                </a:moveTo>
                <a:cubicBezTo>
                  <a:pt x="4036031" y="3167298"/>
                  <a:pt x="3998663" y="3164909"/>
                  <a:pt x="3983720" y="3156996"/>
                </a:cubicBezTo>
                <a:cubicBezTo>
                  <a:pt x="3979735" y="3154886"/>
                  <a:pt x="3977345" y="3152382"/>
                  <a:pt x="3976708" y="3149469"/>
                </a:cubicBezTo>
                <a:cubicBezTo>
                  <a:pt x="3966506" y="3102860"/>
                  <a:pt x="4356521" y="2867561"/>
                  <a:pt x="4645422" y="2764799"/>
                </a:cubicBezTo>
                <a:cubicBezTo>
                  <a:pt x="4934322" y="2662038"/>
                  <a:pt x="5495425" y="2461396"/>
                  <a:pt x="5541931" y="2589792"/>
                </a:cubicBezTo>
                <a:cubicBezTo>
                  <a:pt x="5588436" y="2718188"/>
                  <a:pt x="4967503" y="2951176"/>
                  <a:pt x="4706632" y="3044455"/>
                </a:cubicBezTo>
                <a:cubicBezTo>
                  <a:pt x="4523208" y="3110042"/>
                  <a:pt x="4241904" y="3158358"/>
                  <a:pt x="4087500" y="3165063"/>
                </a:cubicBezTo>
                <a:close/>
                <a:moveTo>
                  <a:pt x="5344534" y="3615329"/>
                </a:moveTo>
                <a:cubicBezTo>
                  <a:pt x="4950771" y="3615984"/>
                  <a:pt x="4314274" y="3475175"/>
                  <a:pt x="4325545" y="3407720"/>
                </a:cubicBezTo>
                <a:cubicBezTo>
                  <a:pt x="4336816" y="3340265"/>
                  <a:pt x="4976374" y="3210598"/>
                  <a:pt x="5412161" y="3210598"/>
                </a:cubicBezTo>
                <a:cubicBezTo>
                  <a:pt x="5847946" y="3210598"/>
                  <a:pt x="6694891" y="3209177"/>
                  <a:pt x="6688128" y="3403787"/>
                </a:cubicBezTo>
                <a:cubicBezTo>
                  <a:pt x="6681365" y="3598397"/>
                  <a:pt x="5738298" y="3614674"/>
                  <a:pt x="5344534" y="3615329"/>
                </a:cubicBezTo>
                <a:close/>
                <a:moveTo>
                  <a:pt x="1276007" y="3615333"/>
                </a:moveTo>
                <a:cubicBezTo>
                  <a:pt x="840221" y="3615333"/>
                  <a:pt x="-6723" y="3616753"/>
                  <a:pt x="40" y="3422144"/>
                </a:cubicBezTo>
                <a:cubicBezTo>
                  <a:pt x="6802" y="3227534"/>
                  <a:pt x="949870" y="3211257"/>
                  <a:pt x="1343634" y="3210602"/>
                </a:cubicBezTo>
                <a:cubicBezTo>
                  <a:pt x="1737397" y="3209946"/>
                  <a:pt x="2373894" y="3350756"/>
                  <a:pt x="2362623" y="3418211"/>
                </a:cubicBezTo>
                <a:cubicBezTo>
                  <a:pt x="2351351" y="3485666"/>
                  <a:pt x="1711794" y="3615333"/>
                  <a:pt x="1276007" y="3615333"/>
                </a:cubicBezTo>
                <a:close/>
                <a:moveTo>
                  <a:pt x="1185444" y="4298001"/>
                </a:moveTo>
                <a:cubicBezTo>
                  <a:pt x="1158716" y="4298585"/>
                  <a:pt x="1135902" y="4296382"/>
                  <a:pt x="1118023" y="4290820"/>
                </a:cubicBezTo>
                <a:cubicBezTo>
                  <a:pt x="1097591" y="4284463"/>
                  <a:pt x="1083603" y="4273719"/>
                  <a:pt x="1077587" y="4257735"/>
                </a:cubicBezTo>
                <a:cubicBezTo>
                  <a:pt x="1029460" y="4129865"/>
                  <a:pt x="1647142" y="3889308"/>
                  <a:pt x="1906705" y="3792850"/>
                </a:cubicBezTo>
                <a:cubicBezTo>
                  <a:pt x="2166267" y="3696392"/>
                  <a:pt x="2624172" y="3632486"/>
                  <a:pt x="2634965" y="3678985"/>
                </a:cubicBezTo>
                <a:cubicBezTo>
                  <a:pt x="2645759" y="3725485"/>
                  <a:pt x="2258924" y="3965564"/>
                  <a:pt x="1971464" y="4071846"/>
                </a:cubicBezTo>
                <a:cubicBezTo>
                  <a:pt x="1751378" y="4153218"/>
                  <a:pt x="1372536" y="4293909"/>
                  <a:pt x="1185444" y="4298001"/>
                </a:cubicBezTo>
                <a:close/>
                <a:moveTo>
                  <a:pt x="5428832" y="4378185"/>
                </a:moveTo>
                <a:cubicBezTo>
                  <a:pt x="5235735" y="4377684"/>
                  <a:pt x="4781931" y="4194153"/>
                  <a:pt x="4570440" y="4105241"/>
                </a:cubicBezTo>
                <a:cubicBezTo>
                  <a:pt x="4310145" y="3995810"/>
                  <a:pt x="3927391" y="3728936"/>
                  <a:pt x="3952904" y="3689295"/>
                </a:cubicBezTo>
                <a:cubicBezTo>
                  <a:pt x="3978418" y="3649653"/>
                  <a:pt x="4435642" y="3745821"/>
                  <a:pt x="4723523" y="3867391"/>
                </a:cubicBezTo>
                <a:cubicBezTo>
                  <a:pt x="5011403" y="3988959"/>
                  <a:pt x="5571276" y="4224326"/>
                  <a:pt x="5514682" y="4345878"/>
                </a:cubicBezTo>
                <a:cubicBezTo>
                  <a:pt x="5504070" y="4368669"/>
                  <a:pt x="5473393" y="4378301"/>
                  <a:pt x="5428832" y="4378185"/>
                </a:cubicBezTo>
                <a:close/>
                <a:moveTo>
                  <a:pt x="2411333" y="5610713"/>
                </a:moveTo>
                <a:cubicBezTo>
                  <a:pt x="2402687" y="5611500"/>
                  <a:pt x="2394378" y="5610168"/>
                  <a:pt x="2386456" y="5606507"/>
                </a:cubicBezTo>
                <a:cubicBezTo>
                  <a:pt x="2259709" y="5547928"/>
                  <a:pt x="2501560" y="4945211"/>
                  <a:pt x="2606598" y="4695269"/>
                </a:cubicBezTo>
                <a:cubicBezTo>
                  <a:pt x="2711635" y="4445326"/>
                  <a:pt x="2975142" y="4080886"/>
                  <a:pt x="3016684" y="4106852"/>
                </a:cubicBezTo>
                <a:cubicBezTo>
                  <a:pt x="3058225" y="4132820"/>
                  <a:pt x="2972576" y="4574655"/>
                  <a:pt x="2855849" y="4851069"/>
                </a:cubicBezTo>
                <a:cubicBezTo>
                  <a:pt x="2746418" y="5110207"/>
                  <a:pt x="2541017" y="5598906"/>
                  <a:pt x="2411333" y="5610713"/>
                </a:cubicBezTo>
                <a:close/>
                <a:moveTo>
                  <a:pt x="4216462" y="5646058"/>
                </a:moveTo>
                <a:cubicBezTo>
                  <a:pt x="4079462" y="5614551"/>
                  <a:pt x="3836848" y="5066645"/>
                  <a:pt x="3735408" y="4827847"/>
                </a:cubicBezTo>
                <a:cubicBezTo>
                  <a:pt x="3627205" y="4573130"/>
                  <a:pt x="3545679" y="4126309"/>
                  <a:pt x="3593163" y="4116923"/>
                </a:cubicBezTo>
                <a:cubicBezTo>
                  <a:pt x="3640647" y="4107537"/>
                  <a:pt x="3901038" y="4489451"/>
                  <a:pt x="4020311" y="4771531"/>
                </a:cubicBezTo>
                <a:cubicBezTo>
                  <a:pt x="4139584" y="5053612"/>
                  <a:pt x="4372324" y="5601480"/>
                  <a:pt x="4242381" y="5645229"/>
                </a:cubicBezTo>
                <a:cubicBezTo>
                  <a:pt x="4234260" y="5647964"/>
                  <a:pt x="4225596" y="5648159"/>
                  <a:pt x="4216462" y="5646058"/>
                </a:cubicBezTo>
                <a:close/>
                <a:moveTo>
                  <a:pt x="1009965" y="5814286"/>
                </a:moveTo>
                <a:cubicBezTo>
                  <a:pt x="980267" y="5817326"/>
                  <a:pt x="956469" y="5810853"/>
                  <a:pt x="940069" y="5792866"/>
                </a:cubicBezTo>
                <a:cubicBezTo>
                  <a:pt x="808871" y="5648972"/>
                  <a:pt x="1471889" y="4978116"/>
                  <a:pt x="1753015" y="4702401"/>
                </a:cubicBezTo>
                <a:cubicBezTo>
                  <a:pt x="2034140" y="4426687"/>
                  <a:pt x="2587732" y="4082461"/>
                  <a:pt x="2626824" y="4138578"/>
                </a:cubicBezTo>
                <a:cubicBezTo>
                  <a:pt x="2665916" y="4194695"/>
                  <a:pt x="2299202" y="4734480"/>
                  <a:pt x="1987567" y="5039100"/>
                </a:cubicBezTo>
                <a:cubicBezTo>
                  <a:pt x="1714887" y="5305643"/>
                  <a:pt x="1217855" y="5793007"/>
                  <a:pt x="1009965" y="5814286"/>
                </a:cubicBezTo>
                <a:close/>
                <a:moveTo>
                  <a:pt x="5725689" y="5876902"/>
                </a:moveTo>
                <a:cubicBezTo>
                  <a:pt x="5532595" y="5912153"/>
                  <a:pt x="4923671" y="5316150"/>
                  <a:pt x="4663804" y="5053960"/>
                </a:cubicBezTo>
                <a:cubicBezTo>
                  <a:pt x="4386612" y="4774291"/>
                  <a:pt x="4039475" y="4222520"/>
                  <a:pt x="4095384" y="4183133"/>
                </a:cubicBezTo>
                <a:cubicBezTo>
                  <a:pt x="4151294" y="4143746"/>
                  <a:pt x="4693004" y="4507612"/>
                  <a:pt x="4999262" y="4817637"/>
                </a:cubicBezTo>
                <a:cubicBezTo>
                  <a:pt x="5305520" y="5127662"/>
                  <a:pt x="5901738" y="5729194"/>
                  <a:pt x="5758537" y="5861149"/>
                </a:cubicBezTo>
                <a:cubicBezTo>
                  <a:pt x="5749587" y="5869396"/>
                  <a:pt x="5738562" y="5874552"/>
                  <a:pt x="5725689" y="5876902"/>
                </a:cubicBezTo>
                <a:close/>
                <a:moveTo>
                  <a:pt x="3353262" y="6857959"/>
                </a:moveTo>
                <a:cubicBezTo>
                  <a:pt x="3158653" y="6851196"/>
                  <a:pt x="3142376" y="5908129"/>
                  <a:pt x="3141721" y="5514365"/>
                </a:cubicBezTo>
                <a:cubicBezTo>
                  <a:pt x="3141065" y="5120601"/>
                  <a:pt x="3281875" y="4484105"/>
                  <a:pt x="3349330" y="4495376"/>
                </a:cubicBezTo>
                <a:cubicBezTo>
                  <a:pt x="3416785" y="4506648"/>
                  <a:pt x="3546452" y="5146205"/>
                  <a:pt x="3546452" y="5581991"/>
                </a:cubicBezTo>
                <a:cubicBezTo>
                  <a:pt x="3546452" y="6017778"/>
                  <a:pt x="3547872" y="6864722"/>
                  <a:pt x="3353262" y="6857959"/>
                </a:cubicBezTo>
                <a:close/>
              </a:path>
            </a:pathLst>
          </a:custGeom>
          <a:gradFill flip="none" rotWithShape="1">
            <a:gsLst>
              <a:gs pos="0">
                <a:srgbClr val="FF9900"/>
              </a:gs>
              <a:gs pos="45000">
                <a:srgbClr val="FFC000">
                  <a:lumMod val="65000"/>
                  <a:lumOff val="35000"/>
                </a:srgbClr>
              </a:gs>
              <a:gs pos="70000">
                <a:srgbClr val="CCFF33">
                  <a:lumMod val="48000"/>
                </a:srgbClr>
              </a:gs>
              <a:gs pos="100000">
                <a:srgbClr val="4D080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morning" dir="t"/>
          </a:scene3d>
          <a:sp3d prstMaterial="powder">
            <a:bevelT w="3048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12" name="11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56415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0" dur="indefinite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1" dur="indefinite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750"/>
                            </p:stCondLst>
                            <p:childTnLst>
                              <p:par>
                                <p:cTn id="23" presetID="23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4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3" presetClass="exit" presetSubtype="54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8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2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3" presetClass="exit" presetSubtype="54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" dur="2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2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3" grpId="0" animBg="1"/>
      <p:bldP spid="3" grpId="1" animBg="1"/>
      <p:bldP spid="4" grpId="0" animBg="1"/>
      <p:bldP spid="4" grpId="1" animBg="1"/>
      <p:bldP spid="1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30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37" name="3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" name="37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" name="3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0" name="29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166"/>
            <a:ext cx="9144000" cy="5143500"/>
          </a:xfrm>
          <a:prstGeom prst="rect">
            <a:avLst/>
          </a:prstGeom>
        </p:spPr>
      </p:pic>
      <p:sp>
        <p:nvSpPr>
          <p:cNvPr id="16" name="Forma libre 8"/>
          <p:cNvSpPr/>
          <p:nvPr/>
        </p:nvSpPr>
        <p:spPr>
          <a:xfrm rot="2827515" flipH="1">
            <a:off x="802284" y="-274163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Forma libre 8"/>
          <p:cNvSpPr/>
          <p:nvPr/>
        </p:nvSpPr>
        <p:spPr>
          <a:xfrm rot="18633832">
            <a:off x="6999983" y="-271347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Forma libre 8"/>
          <p:cNvSpPr/>
          <p:nvPr/>
        </p:nvSpPr>
        <p:spPr>
          <a:xfrm rot="18772485">
            <a:off x="6179219" y="178658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Forma libre 8"/>
          <p:cNvSpPr/>
          <p:nvPr/>
        </p:nvSpPr>
        <p:spPr>
          <a:xfrm rot="18537996">
            <a:off x="5179002" y="764236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Forma libre 8"/>
          <p:cNvSpPr/>
          <p:nvPr/>
        </p:nvSpPr>
        <p:spPr>
          <a:xfrm rot="2827515" flipH="1">
            <a:off x="1714722" y="206713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Forma libre 8"/>
          <p:cNvSpPr/>
          <p:nvPr/>
        </p:nvSpPr>
        <p:spPr>
          <a:xfrm rot="2996090" flipH="1">
            <a:off x="2671222" y="765251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Forma libre 8"/>
          <p:cNvSpPr/>
          <p:nvPr/>
        </p:nvSpPr>
        <p:spPr>
          <a:xfrm rot="13745815">
            <a:off x="6970174" y="3577114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Forma libre 8"/>
          <p:cNvSpPr/>
          <p:nvPr/>
        </p:nvSpPr>
        <p:spPr>
          <a:xfrm rot="13776153">
            <a:off x="6176974" y="3096366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Forma libre 8"/>
          <p:cNvSpPr/>
          <p:nvPr/>
        </p:nvSpPr>
        <p:spPr>
          <a:xfrm rot="13795185">
            <a:off x="5160074" y="2528971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Forma libre 8"/>
          <p:cNvSpPr/>
          <p:nvPr/>
        </p:nvSpPr>
        <p:spPr>
          <a:xfrm rot="7873105">
            <a:off x="792706" y="3576670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Forma libre 8"/>
          <p:cNvSpPr/>
          <p:nvPr/>
        </p:nvSpPr>
        <p:spPr>
          <a:xfrm rot="7767203">
            <a:off x="1639001" y="3090269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Forma libre 8"/>
          <p:cNvSpPr/>
          <p:nvPr/>
        </p:nvSpPr>
        <p:spPr>
          <a:xfrm rot="7832331">
            <a:off x="2668345" y="2528971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gradFill>
            <a:gsLst>
              <a:gs pos="2000">
                <a:srgbClr val="C688EF"/>
              </a:gs>
              <a:gs pos="59000">
                <a:srgbClr val="92D050"/>
              </a:gs>
              <a:gs pos="10000">
                <a:srgbClr val="FFC000"/>
              </a:gs>
              <a:gs pos="100000">
                <a:schemeClr val="bg1"/>
              </a:gs>
            </a:gsLst>
            <a:path path="circle">
              <a:fillToRect l="100000" t="100000"/>
            </a:path>
          </a:gradFill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06078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2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3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500"/>
                            </p:stCondLst>
                            <p:childTnLst>
                              <p:par>
                                <p:cTn id="105" presetID="2" presetClass="exit" presetSubtype="3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7" presetID="23" presetClass="entr" presetSubtype="28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2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2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83" dur="2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6" grpId="1" animBg="1"/>
      <p:bldP spid="16" grpId="2" animBg="1"/>
      <p:bldP spid="16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84 Rectángulo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 flip="none" rotWithShape="1">
            <a:gsLst>
              <a:gs pos="9000">
                <a:schemeClr val="bg1"/>
              </a:gs>
              <a:gs pos="98000">
                <a:schemeClr val="tx1">
                  <a:lumMod val="95000"/>
                </a:schemeClr>
              </a:gs>
              <a:gs pos="52000">
                <a:schemeClr val="bg1"/>
              </a:gs>
              <a:gs pos="90000">
                <a:schemeClr val="bg1"/>
              </a:gs>
              <a:gs pos="417">
                <a:schemeClr val="tx1">
                  <a:lumMod val="95000"/>
                </a:schemeClr>
              </a:gs>
            </a:gsLst>
            <a:lin ang="16200000" scaled="1"/>
            <a:tileRect/>
          </a:gradFill>
          <a:ln>
            <a:noFill/>
          </a:ln>
          <a:scene3d>
            <a:camera prst="orthographicFront"/>
            <a:lightRig rig="chilly" dir="t">
              <a:rot lat="0" lon="0" rev="13200000"/>
            </a:lightRig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8" name="87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29616" y="0"/>
            <a:ext cx="9144000" cy="5143500"/>
          </a:xfrm>
          <a:prstGeom prst="rect">
            <a:avLst/>
          </a:prstGeom>
        </p:spPr>
      </p:pic>
      <p:sp>
        <p:nvSpPr>
          <p:cNvPr id="2" name="1 Arco de bloque"/>
          <p:cNvSpPr/>
          <p:nvPr/>
        </p:nvSpPr>
        <p:spPr>
          <a:xfrm rot="5400000" flipH="1">
            <a:off x="-108486" y="159951"/>
            <a:ext cx="360041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" name="2 Arco de bloque"/>
          <p:cNvSpPr/>
          <p:nvPr/>
        </p:nvSpPr>
        <p:spPr>
          <a:xfrm rot="5400000" flipH="1">
            <a:off x="467580" y="15995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3 Arco de bloque"/>
          <p:cNvSpPr/>
          <p:nvPr/>
        </p:nvSpPr>
        <p:spPr>
          <a:xfrm rot="5400000" flipH="1">
            <a:off x="1043644" y="15995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4 Arco de bloque"/>
          <p:cNvSpPr/>
          <p:nvPr/>
        </p:nvSpPr>
        <p:spPr>
          <a:xfrm rot="5400000" flipH="1">
            <a:off x="1691716" y="15995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rco de bloque"/>
          <p:cNvSpPr/>
          <p:nvPr/>
        </p:nvSpPr>
        <p:spPr>
          <a:xfrm rot="5400000" flipH="1">
            <a:off x="2267780" y="159952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rco de bloque"/>
          <p:cNvSpPr/>
          <p:nvPr/>
        </p:nvSpPr>
        <p:spPr>
          <a:xfrm rot="5400000" flipH="1">
            <a:off x="2843844" y="159952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rco de bloque"/>
          <p:cNvSpPr/>
          <p:nvPr/>
        </p:nvSpPr>
        <p:spPr>
          <a:xfrm rot="5400000" flipH="1">
            <a:off x="3419908" y="159952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rco de bloque"/>
          <p:cNvSpPr/>
          <p:nvPr/>
        </p:nvSpPr>
        <p:spPr>
          <a:xfrm rot="5400000" flipH="1">
            <a:off x="3995972" y="159952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rco de bloque"/>
          <p:cNvSpPr/>
          <p:nvPr/>
        </p:nvSpPr>
        <p:spPr>
          <a:xfrm rot="5400000" flipH="1">
            <a:off x="4572036" y="159952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rco de bloque"/>
          <p:cNvSpPr/>
          <p:nvPr/>
        </p:nvSpPr>
        <p:spPr>
          <a:xfrm rot="5400000" flipH="1">
            <a:off x="5173268" y="159952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rco de bloque"/>
          <p:cNvSpPr/>
          <p:nvPr/>
        </p:nvSpPr>
        <p:spPr>
          <a:xfrm rot="5400000" flipH="1">
            <a:off x="5749268" y="159952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rco de bloque"/>
          <p:cNvSpPr/>
          <p:nvPr/>
        </p:nvSpPr>
        <p:spPr>
          <a:xfrm rot="5400000" flipH="1">
            <a:off x="6289268" y="159952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rco de bloque"/>
          <p:cNvSpPr/>
          <p:nvPr/>
        </p:nvSpPr>
        <p:spPr>
          <a:xfrm rot="5400000" flipH="1">
            <a:off x="6911788" y="159952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rco de bloque"/>
          <p:cNvSpPr/>
          <p:nvPr/>
        </p:nvSpPr>
        <p:spPr>
          <a:xfrm rot="5400000" flipH="1">
            <a:off x="7487852" y="159952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rco de bloque"/>
          <p:cNvSpPr/>
          <p:nvPr/>
        </p:nvSpPr>
        <p:spPr>
          <a:xfrm rot="5400000" flipH="1">
            <a:off x="8063917" y="159951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rco de bloque"/>
          <p:cNvSpPr/>
          <p:nvPr/>
        </p:nvSpPr>
        <p:spPr>
          <a:xfrm rot="5400000" flipH="1">
            <a:off x="9296742" y="943352"/>
            <a:ext cx="360039" cy="131257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rnd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rco de bloque"/>
          <p:cNvSpPr/>
          <p:nvPr/>
        </p:nvSpPr>
        <p:spPr>
          <a:xfrm rot="5400000" flipH="1">
            <a:off x="8630414" y="994039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rco de bloque"/>
          <p:cNvSpPr/>
          <p:nvPr/>
        </p:nvSpPr>
        <p:spPr>
          <a:xfrm rot="5400000" flipH="1">
            <a:off x="8054350" y="994039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rco de bloque"/>
          <p:cNvSpPr/>
          <p:nvPr/>
        </p:nvSpPr>
        <p:spPr>
          <a:xfrm rot="5400000" flipH="1">
            <a:off x="7406278" y="994039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rco de bloque"/>
          <p:cNvSpPr/>
          <p:nvPr/>
        </p:nvSpPr>
        <p:spPr>
          <a:xfrm rot="5400000" flipH="1">
            <a:off x="6830214" y="994039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rco de bloque"/>
          <p:cNvSpPr/>
          <p:nvPr/>
        </p:nvSpPr>
        <p:spPr>
          <a:xfrm rot="5400000" flipH="1">
            <a:off x="6254150" y="994039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rco de bloque"/>
          <p:cNvSpPr/>
          <p:nvPr/>
        </p:nvSpPr>
        <p:spPr>
          <a:xfrm rot="5400000" flipH="1">
            <a:off x="5678086" y="994039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rco de bloque"/>
          <p:cNvSpPr/>
          <p:nvPr/>
        </p:nvSpPr>
        <p:spPr>
          <a:xfrm rot="5400000" flipH="1">
            <a:off x="5102022" y="994039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rco de bloque"/>
          <p:cNvSpPr/>
          <p:nvPr/>
        </p:nvSpPr>
        <p:spPr>
          <a:xfrm rot="5400000" flipH="1">
            <a:off x="4525958" y="994039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rco de bloque"/>
          <p:cNvSpPr/>
          <p:nvPr/>
        </p:nvSpPr>
        <p:spPr>
          <a:xfrm rot="5400000" flipH="1">
            <a:off x="3924726" y="994039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rco de bloque"/>
          <p:cNvSpPr/>
          <p:nvPr/>
        </p:nvSpPr>
        <p:spPr>
          <a:xfrm rot="5400000" flipH="1">
            <a:off x="3348725" y="994042"/>
            <a:ext cx="360040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rco de bloque"/>
          <p:cNvSpPr/>
          <p:nvPr/>
        </p:nvSpPr>
        <p:spPr>
          <a:xfrm rot="5400000" flipH="1">
            <a:off x="2808726" y="994039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rco de bloque"/>
          <p:cNvSpPr/>
          <p:nvPr/>
        </p:nvSpPr>
        <p:spPr>
          <a:xfrm rot="5400000" flipH="1">
            <a:off x="2186205" y="994042"/>
            <a:ext cx="360040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rco de bloque"/>
          <p:cNvSpPr/>
          <p:nvPr/>
        </p:nvSpPr>
        <p:spPr>
          <a:xfrm rot="5400000" flipH="1">
            <a:off x="1610141" y="994042"/>
            <a:ext cx="360040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rco de bloque"/>
          <p:cNvSpPr/>
          <p:nvPr/>
        </p:nvSpPr>
        <p:spPr>
          <a:xfrm rot="5400000" flipH="1">
            <a:off x="1034077" y="994042"/>
            <a:ext cx="360040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rco de bloque"/>
          <p:cNvSpPr/>
          <p:nvPr/>
        </p:nvSpPr>
        <p:spPr>
          <a:xfrm rot="5400000" flipH="1">
            <a:off x="-108485" y="1816135"/>
            <a:ext cx="360041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rco de bloque"/>
          <p:cNvSpPr/>
          <p:nvPr/>
        </p:nvSpPr>
        <p:spPr>
          <a:xfrm rot="5400000" flipH="1">
            <a:off x="467581" y="1816134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Arco de bloque"/>
          <p:cNvSpPr/>
          <p:nvPr/>
        </p:nvSpPr>
        <p:spPr>
          <a:xfrm rot="5400000" flipH="1">
            <a:off x="1043645" y="1816134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9" name="38 Arco de bloque"/>
          <p:cNvSpPr/>
          <p:nvPr/>
        </p:nvSpPr>
        <p:spPr>
          <a:xfrm rot="5400000" flipH="1">
            <a:off x="1691717" y="1816134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0" name="39 Arco de bloque"/>
          <p:cNvSpPr/>
          <p:nvPr/>
        </p:nvSpPr>
        <p:spPr>
          <a:xfrm rot="5400000" flipH="1">
            <a:off x="2267781" y="1816136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1" name="40 Arco de bloque"/>
          <p:cNvSpPr/>
          <p:nvPr/>
        </p:nvSpPr>
        <p:spPr>
          <a:xfrm rot="5400000" flipH="1">
            <a:off x="2843845" y="1816136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3" name="42 Arco de bloque"/>
          <p:cNvSpPr/>
          <p:nvPr/>
        </p:nvSpPr>
        <p:spPr>
          <a:xfrm rot="5400000" flipH="1">
            <a:off x="3419909" y="1816136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4" name="43 Arco de bloque"/>
          <p:cNvSpPr/>
          <p:nvPr/>
        </p:nvSpPr>
        <p:spPr>
          <a:xfrm rot="5400000" flipH="1">
            <a:off x="3995973" y="1816136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5" name="44 Arco de bloque"/>
          <p:cNvSpPr/>
          <p:nvPr/>
        </p:nvSpPr>
        <p:spPr>
          <a:xfrm rot="5400000" flipH="1">
            <a:off x="4572037" y="1816136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6" name="45 Arco de bloque"/>
          <p:cNvSpPr/>
          <p:nvPr/>
        </p:nvSpPr>
        <p:spPr>
          <a:xfrm rot="5400000" flipH="1">
            <a:off x="5173269" y="1816136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7" name="46 Arco de bloque"/>
          <p:cNvSpPr/>
          <p:nvPr/>
        </p:nvSpPr>
        <p:spPr>
          <a:xfrm rot="5400000" flipH="1">
            <a:off x="5749269" y="1816136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8" name="47 Arco de bloque"/>
          <p:cNvSpPr/>
          <p:nvPr/>
        </p:nvSpPr>
        <p:spPr>
          <a:xfrm rot="5400000" flipH="1">
            <a:off x="6289269" y="1816136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9" name="48 Arco de bloque"/>
          <p:cNvSpPr/>
          <p:nvPr/>
        </p:nvSpPr>
        <p:spPr>
          <a:xfrm rot="5400000" flipH="1">
            <a:off x="6911789" y="1816136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0" name="49 Arco de bloque"/>
          <p:cNvSpPr/>
          <p:nvPr/>
        </p:nvSpPr>
        <p:spPr>
          <a:xfrm rot="5400000" flipH="1">
            <a:off x="7487853" y="1816136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1" name="50 Arco de bloque"/>
          <p:cNvSpPr/>
          <p:nvPr/>
        </p:nvSpPr>
        <p:spPr>
          <a:xfrm rot="5400000" flipH="1">
            <a:off x="8063918" y="1816135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2" name="51 Arco de bloque"/>
          <p:cNvSpPr/>
          <p:nvPr/>
        </p:nvSpPr>
        <p:spPr>
          <a:xfrm rot="5400000" flipH="1">
            <a:off x="9296742" y="2599536"/>
            <a:ext cx="360039" cy="131257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rnd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6" name="55 Arco de bloque"/>
          <p:cNvSpPr/>
          <p:nvPr/>
        </p:nvSpPr>
        <p:spPr>
          <a:xfrm rot="5400000" flipH="1">
            <a:off x="8630414" y="2650223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7" name="56 Arco de bloque"/>
          <p:cNvSpPr/>
          <p:nvPr/>
        </p:nvSpPr>
        <p:spPr>
          <a:xfrm rot="5400000" flipH="1">
            <a:off x="8054350" y="2650223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8" name="57 Arco de bloque"/>
          <p:cNvSpPr/>
          <p:nvPr/>
        </p:nvSpPr>
        <p:spPr>
          <a:xfrm rot="5400000" flipH="1">
            <a:off x="7406278" y="2650223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9" name="58 Arco de bloque"/>
          <p:cNvSpPr/>
          <p:nvPr/>
        </p:nvSpPr>
        <p:spPr>
          <a:xfrm rot="5400000" flipH="1">
            <a:off x="6830214" y="2650223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0" name="59 Arco de bloque"/>
          <p:cNvSpPr/>
          <p:nvPr/>
        </p:nvSpPr>
        <p:spPr>
          <a:xfrm rot="5400000" flipH="1">
            <a:off x="6254150" y="2650223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1" name="60 Arco de bloque"/>
          <p:cNvSpPr/>
          <p:nvPr/>
        </p:nvSpPr>
        <p:spPr>
          <a:xfrm rot="5400000" flipH="1">
            <a:off x="5678086" y="2650223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2" name="61 Arco de bloque"/>
          <p:cNvSpPr/>
          <p:nvPr/>
        </p:nvSpPr>
        <p:spPr>
          <a:xfrm rot="5400000" flipH="1">
            <a:off x="5102022" y="2650223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3" name="62 Arco de bloque"/>
          <p:cNvSpPr/>
          <p:nvPr/>
        </p:nvSpPr>
        <p:spPr>
          <a:xfrm rot="5400000" flipH="1">
            <a:off x="4525958" y="2650223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4" name="63 Arco de bloque"/>
          <p:cNvSpPr/>
          <p:nvPr/>
        </p:nvSpPr>
        <p:spPr>
          <a:xfrm rot="5400000" flipH="1">
            <a:off x="3924725" y="2650226"/>
            <a:ext cx="360040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5" name="64 Arco de bloque"/>
          <p:cNvSpPr/>
          <p:nvPr/>
        </p:nvSpPr>
        <p:spPr>
          <a:xfrm rot="5400000" flipH="1">
            <a:off x="3348725" y="2650226"/>
            <a:ext cx="360040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6" name="65 Arco de bloque"/>
          <p:cNvSpPr/>
          <p:nvPr/>
        </p:nvSpPr>
        <p:spPr>
          <a:xfrm rot="5400000" flipH="1">
            <a:off x="2808725" y="2650226"/>
            <a:ext cx="360040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7" name="66 Arco de bloque"/>
          <p:cNvSpPr/>
          <p:nvPr/>
        </p:nvSpPr>
        <p:spPr>
          <a:xfrm rot="5400000" flipH="1">
            <a:off x="2186206" y="2650223"/>
            <a:ext cx="360038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8" name="67 Arco de bloque"/>
          <p:cNvSpPr/>
          <p:nvPr/>
        </p:nvSpPr>
        <p:spPr>
          <a:xfrm rot="5400000" flipH="1">
            <a:off x="1610141" y="2650226"/>
            <a:ext cx="360040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9" name="68 Arco de bloque"/>
          <p:cNvSpPr/>
          <p:nvPr/>
        </p:nvSpPr>
        <p:spPr>
          <a:xfrm rot="5400000" flipH="1">
            <a:off x="1034077" y="2650226"/>
            <a:ext cx="360040" cy="1219902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0" name="69 Arco de bloque"/>
          <p:cNvSpPr/>
          <p:nvPr/>
        </p:nvSpPr>
        <p:spPr>
          <a:xfrm rot="5400000" flipH="1">
            <a:off x="-108485" y="3472319"/>
            <a:ext cx="360041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1" name="70 Arco de bloque"/>
          <p:cNvSpPr/>
          <p:nvPr/>
        </p:nvSpPr>
        <p:spPr>
          <a:xfrm rot="5400000" flipH="1">
            <a:off x="467581" y="3472318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2" name="71 Arco de bloque"/>
          <p:cNvSpPr/>
          <p:nvPr/>
        </p:nvSpPr>
        <p:spPr>
          <a:xfrm rot="5400000" flipH="1">
            <a:off x="1043645" y="3472318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3" name="72 Arco de bloque"/>
          <p:cNvSpPr/>
          <p:nvPr/>
        </p:nvSpPr>
        <p:spPr>
          <a:xfrm rot="5400000" flipH="1">
            <a:off x="1691717" y="3472318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4" name="73 Arco de bloque"/>
          <p:cNvSpPr/>
          <p:nvPr/>
        </p:nvSpPr>
        <p:spPr>
          <a:xfrm rot="5400000" flipH="1">
            <a:off x="2267781" y="347232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5" name="74 Arco de bloque"/>
          <p:cNvSpPr/>
          <p:nvPr/>
        </p:nvSpPr>
        <p:spPr>
          <a:xfrm rot="5400000" flipH="1">
            <a:off x="2843845" y="347232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6" name="75 Arco de bloque"/>
          <p:cNvSpPr/>
          <p:nvPr/>
        </p:nvSpPr>
        <p:spPr>
          <a:xfrm rot="5400000" flipH="1">
            <a:off x="3419909" y="347232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7" name="76 Arco de bloque"/>
          <p:cNvSpPr/>
          <p:nvPr/>
        </p:nvSpPr>
        <p:spPr>
          <a:xfrm rot="5400000" flipH="1">
            <a:off x="3995973" y="347232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8" name="77 Arco de bloque"/>
          <p:cNvSpPr/>
          <p:nvPr/>
        </p:nvSpPr>
        <p:spPr>
          <a:xfrm rot="5400000" flipH="1">
            <a:off x="4572037" y="347232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9" name="78 Arco de bloque"/>
          <p:cNvSpPr/>
          <p:nvPr/>
        </p:nvSpPr>
        <p:spPr>
          <a:xfrm rot="5400000" flipH="1">
            <a:off x="5173269" y="347232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0" name="79 Arco de bloque"/>
          <p:cNvSpPr/>
          <p:nvPr/>
        </p:nvSpPr>
        <p:spPr>
          <a:xfrm rot="5400000" flipH="1">
            <a:off x="5749269" y="347232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1" name="80 Arco de bloque"/>
          <p:cNvSpPr/>
          <p:nvPr/>
        </p:nvSpPr>
        <p:spPr>
          <a:xfrm rot="5400000" flipH="1">
            <a:off x="6289269" y="347232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2" name="81 Arco de bloque"/>
          <p:cNvSpPr/>
          <p:nvPr/>
        </p:nvSpPr>
        <p:spPr>
          <a:xfrm rot="5400000" flipH="1">
            <a:off x="6911789" y="347232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3" name="82 Arco de bloque"/>
          <p:cNvSpPr/>
          <p:nvPr/>
        </p:nvSpPr>
        <p:spPr>
          <a:xfrm rot="5400000" flipH="1">
            <a:off x="7487853" y="3472320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4" name="83 Arco de bloque"/>
          <p:cNvSpPr/>
          <p:nvPr/>
        </p:nvSpPr>
        <p:spPr>
          <a:xfrm rot="5400000" flipH="1">
            <a:off x="8063918" y="3472319"/>
            <a:ext cx="360040" cy="1151189"/>
          </a:xfrm>
          <a:prstGeom prst="blockArc">
            <a:avLst>
              <a:gd name="adj1" fmla="val 10800000"/>
              <a:gd name="adj2" fmla="val 21589167"/>
              <a:gd name="adj3" fmla="val 7825"/>
            </a:avLst>
          </a:prstGeom>
          <a:noFill/>
          <a:ln w="38100" cap="sq" cmpd="sng">
            <a:gradFill>
              <a:gsLst>
                <a:gs pos="0">
                  <a:schemeClr val="tx1"/>
                </a:gs>
                <a:gs pos="26264">
                  <a:srgbClr val="FFFF00"/>
                </a:gs>
                <a:gs pos="49000">
                  <a:srgbClr val="FEA402"/>
                </a:gs>
                <a:gs pos="99000">
                  <a:srgbClr val="99FF33"/>
                </a:gs>
              </a:gsLst>
              <a:lin ang="5400000" scaled="0"/>
            </a:gradFill>
            <a:prstDash val="sysDash"/>
          </a:ln>
          <a:effectLst>
            <a:reflection blurRad="6350" dir="5400000" sy="-100000" algn="bl" rotWithShape="0"/>
          </a:effectLst>
          <a:scene3d>
            <a:camera prst="orthographicFront"/>
            <a:lightRig rig="fla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6" name="85 Rectángulo"/>
          <p:cNvSpPr/>
          <p:nvPr/>
        </p:nvSpPr>
        <p:spPr>
          <a:xfrm>
            <a:off x="-396552" y="18632"/>
            <a:ext cx="10604018" cy="5340357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30780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1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1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1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1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1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1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1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1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1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1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1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1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1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1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1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1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1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1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1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1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1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1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1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1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1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1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1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1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1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1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1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17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17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1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1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17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17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17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17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17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17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1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1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17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17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1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1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1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1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1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1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1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1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1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1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17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17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1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1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17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17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6" dur="1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8" dur="1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0" dur="1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4" dur="1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6" dur="1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8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2" dur="1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4" dur="1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6" dur="1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1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1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1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1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1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1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1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6" dur="1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8" dur="1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1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2" dur="1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4" dur="1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6" dur="1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8" dur="1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1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2" dur="1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4" dur="1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6" dur="17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8" dur="1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17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2" dur="17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4" dur="17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6" dur="1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8" dur="17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0" dur="1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2" dur="1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4" dur="1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6" dur="1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8" dur="1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0" dur="17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2" dur="1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4" dur="17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1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1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1" dur="1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1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5" dur="1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1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9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" dur="1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1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" dur="1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1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5" dur="1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1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" dur="1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1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" dur="1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1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" dur="1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1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1" dur="1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1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5" dur="1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1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9" dur="1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1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3" dur="17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17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1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1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1" dur="1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1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5" dur="1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1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9" dur="1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1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3" dur="1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" dur="1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1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1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1" dur="1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1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5" dur="1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1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9" dur="1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1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3" dur="1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1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7" dur="1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1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1" dur="1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2" dur="1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5" dur="1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1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9" dur="17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17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3" dur="1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4" dur="1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6" dur="1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8" dur="1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0" dur="1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4" dur="1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6" dur="1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0" dur="1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2" dur="1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4" dur="1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6" dur="1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8" dur="1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1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2" dur="1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4" dur="17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6" dur="1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8" dur="1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1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2" dur="1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1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6" dur="1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8" dur="1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1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2" dur="1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1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6" dur="1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1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1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2" dur="17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4" dur="1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56" dur="indefinite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57" dur="indefinite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8" fill="hold">
                            <p:stCondLst>
                              <p:cond delay="1750"/>
                            </p:stCondLst>
                            <p:childTnLst>
                              <p:par>
                                <p:cTn id="459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0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22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4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22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8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9" dur="22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2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22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6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7" dur="22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0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22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4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5" dur="22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8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9" dur="22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2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" dur="2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6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7" dur="22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0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" dur="22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4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5" dur="22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8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9" dur="22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2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225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6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7" dur="225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0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225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4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2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8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9" dur="2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2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2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6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7" dur="225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0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" dur="225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4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5" dur="225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8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9" dur="225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2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" dur="22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6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7" dur="22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0" dur="2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" dur="22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4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5" dur="22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8" dur="2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9" dur="22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2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22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6" dur="2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7" dur="22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0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" dur="2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4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" dur="2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8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9" dur="2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2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2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6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7" dur="2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0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" dur="2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4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5" dur="2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8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9" dur="2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2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" dur="2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6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7" dur="2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0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" dur="2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4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5" dur="2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8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9" dur="22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2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22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6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7" dur="22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0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" dur="225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4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" dur="225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8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9" dur="225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2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225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6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7" dur="22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0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" dur="225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4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5" dur="225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8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9" dur="225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2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225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6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7" dur="225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0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" dur="225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4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5" dur="225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8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9" dur="225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2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" dur="225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6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7" dur="225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0" dur="22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" dur="22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4" dur="225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" dur="225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8" dur="225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9" dur="225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2" dur="2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2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6" dur="22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7" dur="22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0" dur="22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" dur="22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4" dur="22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5" dur="22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8" dur="22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9" dur="22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2" dur="22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3" dur="22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6" dur="22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7" dur="22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0" dur="22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1" dur="22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4" dur="22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5" dur="22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8" dur="22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9" dur="22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2" dur="22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22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6" dur="225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7" dur="225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61" dur="225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2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4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5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  <p:bldP spid="65" grpId="1" animBg="1"/>
      <p:bldP spid="65" grpId="2" animBg="1"/>
      <p:bldP spid="66" grpId="0" animBg="1"/>
      <p:bldP spid="66" grpId="1" animBg="1"/>
      <p:bldP spid="66" grpId="2" animBg="1"/>
      <p:bldP spid="67" grpId="0" animBg="1"/>
      <p:bldP spid="67" grpId="1" animBg="1"/>
      <p:bldP spid="67" grpId="2" animBg="1"/>
      <p:bldP spid="68" grpId="0" animBg="1"/>
      <p:bldP spid="68" grpId="1" animBg="1"/>
      <p:bldP spid="68" grpId="2" animBg="1"/>
      <p:bldP spid="69" grpId="0" animBg="1"/>
      <p:bldP spid="69" grpId="1" animBg="1"/>
      <p:bldP spid="69" grpId="2" animBg="1"/>
      <p:bldP spid="70" grpId="0" animBg="1"/>
      <p:bldP spid="70" grpId="1" animBg="1"/>
      <p:bldP spid="70" grpId="2" animBg="1"/>
      <p:bldP spid="71" grpId="0" animBg="1"/>
      <p:bldP spid="71" grpId="1" animBg="1"/>
      <p:bldP spid="71" grpId="2" animBg="1"/>
      <p:bldP spid="72" grpId="0" animBg="1"/>
      <p:bldP spid="72" grpId="1" animBg="1"/>
      <p:bldP spid="72" grpId="2" animBg="1"/>
      <p:bldP spid="73" grpId="0" animBg="1"/>
      <p:bldP spid="73" grpId="1" animBg="1"/>
      <p:bldP spid="73" grpId="2" animBg="1"/>
      <p:bldP spid="74" grpId="0" animBg="1"/>
      <p:bldP spid="74" grpId="1" animBg="1"/>
      <p:bldP spid="74" grpId="2" animBg="1"/>
      <p:bldP spid="75" grpId="0" animBg="1"/>
      <p:bldP spid="75" grpId="1" animBg="1"/>
      <p:bldP spid="75" grpId="2" animBg="1"/>
      <p:bldP spid="76" grpId="0" animBg="1"/>
      <p:bldP spid="76" grpId="1" animBg="1"/>
      <p:bldP spid="76" grpId="2" animBg="1"/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  <p:bldP spid="80" grpId="0" animBg="1"/>
      <p:bldP spid="80" grpId="1" animBg="1"/>
      <p:bldP spid="80" grpId="2" animBg="1"/>
      <p:bldP spid="81" grpId="0" animBg="1"/>
      <p:bldP spid="81" grpId="1" animBg="1"/>
      <p:bldP spid="81" grpId="2" animBg="1"/>
      <p:bldP spid="82" grpId="0" animBg="1"/>
      <p:bldP spid="82" grpId="1" animBg="1"/>
      <p:bldP spid="82" grpId="2" animBg="1"/>
      <p:bldP spid="83" grpId="0" animBg="1"/>
      <p:bldP spid="83" grpId="1" animBg="1"/>
      <p:bldP spid="83" grpId="2" animBg="1"/>
      <p:bldP spid="84" grpId="0" animBg="1"/>
      <p:bldP spid="84" grpId="1" animBg="1"/>
      <p:bldP spid="84" grpId="2" animBg="1"/>
      <p:bldP spid="8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33 Grupo"/>
          <p:cNvGrpSpPr/>
          <p:nvPr/>
        </p:nvGrpSpPr>
        <p:grpSpPr>
          <a:xfrm>
            <a:off x="0" y="7590"/>
            <a:ext cx="9144000" cy="5143500"/>
            <a:chOff x="0" y="0"/>
            <a:chExt cx="9144000" cy="5143500"/>
          </a:xfrm>
        </p:grpSpPr>
        <p:sp>
          <p:nvSpPr>
            <p:cNvPr id="35" name="34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" name="3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" name="3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1" name="10 Imagen" descr="Diapositiva46"/>
          <p:cNvPicPr>
            <a:picLocks noGrp="1" noChangeAspect="1"/>
          </p:cNvPicPr>
          <p:nvPr isPhoto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65868" cy="514550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5" name="24 Grupo"/>
          <p:cNvGrpSpPr/>
          <p:nvPr/>
        </p:nvGrpSpPr>
        <p:grpSpPr>
          <a:xfrm>
            <a:off x="2483768" y="555526"/>
            <a:ext cx="4176464" cy="4032448"/>
            <a:chOff x="2425288" y="535192"/>
            <a:chExt cx="4172214" cy="4100140"/>
          </a:xfrm>
          <a:noFill/>
          <a:scene3d>
            <a:camera prst="orthographicFront"/>
            <a:lightRig rig="flat" dir="t"/>
          </a:scene3d>
        </p:grpSpPr>
        <p:sp>
          <p:nvSpPr>
            <p:cNvPr id="26" name="Forma libre 31"/>
            <p:cNvSpPr/>
            <p:nvPr/>
          </p:nvSpPr>
          <p:spPr>
            <a:xfrm rot="7944670">
              <a:off x="5076000" y="1728000"/>
              <a:ext cx="1570171" cy="1472833"/>
            </a:xfrm>
            <a:custGeom>
              <a:avLst/>
              <a:gdLst>
                <a:gd name="connsiteX0" fmla="*/ 5707380 w 5943600"/>
                <a:gd name="connsiteY0" fmla="*/ 4450080 h 4892040"/>
                <a:gd name="connsiteX1" fmla="*/ 5943600 w 5943600"/>
                <a:gd name="connsiteY1" fmla="*/ 4671060 h 4892040"/>
                <a:gd name="connsiteX2" fmla="*/ 5707380 w 5943600"/>
                <a:gd name="connsiteY2" fmla="*/ 4892040 h 4892040"/>
                <a:gd name="connsiteX3" fmla="*/ 5471160 w 5943600"/>
                <a:gd name="connsiteY3" fmla="*/ 4671060 h 4892040"/>
                <a:gd name="connsiteX4" fmla="*/ 5707380 w 5943600"/>
                <a:gd name="connsiteY4" fmla="*/ 4450080 h 4892040"/>
                <a:gd name="connsiteX5" fmla="*/ 5707380 w 5943600"/>
                <a:gd name="connsiteY5" fmla="*/ 3657600 h 4892040"/>
                <a:gd name="connsiteX6" fmla="*/ 5943600 w 5943600"/>
                <a:gd name="connsiteY6" fmla="*/ 3859530 h 4892040"/>
                <a:gd name="connsiteX7" fmla="*/ 5707380 w 5943600"/>
                <a:gd name="connsiteY7" fmla="*/ 4061460 h 4892040"/>
                <a:gd name="connsiteX8" fmla="*/ 5471160 w 5943600"/>
                <a:gd name="connsiteY8" fmla="*/ 3859530 h 4892040"/>
                <a:gd name="connsiteX9" fmla="*/ 5707380 w 5943600"/>
                <a:gd name="connsiteY9" fmla="*/ 3657600 h 4892040"/>
                <a:gd name="connsiteX10" fmla="*/ 4946809 w 5943600"/>
                <a:gd name="connsiteY10" fmla="*/ 3360420 h 4892040"/>
                <a:gd name="connsiteX11" fmla="*/ 5238751 w 5943600"/>
                <a:gd name="connsiteY11" fmla="*/ 3653790 h 4892040"/>
                <a:gd name="connsiteX12" fmla="*/ 4946809 w 5943600"/>
                <a:gd name="connsiteY12" fmla="*/ 3947160 h 4892040"/>
                <a:gd name="connsiteX13" fmla="*/ 4654867 w 5943600"/>
                <a:gd name="connsiteY13" fmla="*/ 3653790 h 4892040"/>
                <a:gd name="connsiteX14" fmla="*/ 4946809 w 5943600"/>
                <a:gd name="connsiteY14" fmla="*/ 3360420 h 4892040"/>
                <a:gd name="connsiteX15" fmla="*/ 5509260 w 5943600"/>
                <a:gd name="connsiteY15" fmla="*/ 2849880 h 4892040"/>
                <a:gd name="connsiteX16" fmla="*/ 5711190 w 5943600"/>
                <a:gd name="connsiteY16" fmla="*/ 3055620 h 4892040"/>
                <a:gd name="connsiteX17" fmla="*/ 5509260 w 5943600"/>
                <a:gd name="connsiteY17" fmla="*/ 3261360 h 4892040"/>
                <a:gd name="connsiteX18" fmla="*/ 5307330 w 5943600"/>
                <a:gd name="connsiteY18" fmla="*/ 3055620 h 4892040"/>
                <a:gd name="connsiteX19" fmla="*/ 5509260 w 5943600"/>
                <a:gd name="connsiteY19" fmla="*/ 2849880 h 4892040"/>
                <a:gd name="connsiteX20" fmla="*/ 4436269 w 5943600"/>
                <a:gd name="connsiteY20" fmla="*/ 2606040 h 4892040"/>
                <a:gd name="connsiteX21" fmla="*/ 4654868 w 5943600"/>
                <a:gd name="connsiteY21" fmla="*/ 2811780 h 4892040"/>
                <a:gd name="connsiteX22" fmla="*/ 4436269 w 5943600"/>
                <a:gd name="connsiteY22" fmla="*/ 3017520 h 4892040"/>
                <a:gd name="connsiteX23" fmla="*/ 4217670 w 5943600"/>
                <a:gd name="connsiteY23" fmla="*/ 2811780 h 4892040"/>
                <a:gd name="connsiteX24" fmla="*/ 4436269 w 5943600"/>
                <a:gd name="connsiteY24" fmla="*/ 2606040 h 4892040"/>
                <a:gd name="connsiteX25" fmla="*/ 236220 w 5943600"/>
                <a:gd name="connsiteY25" fmla="*/ 2118360 h 4892040"/>
                <a:gd name="connsiteX26" fmla="*/ 472440 w 5943600"/>
                <a:gd name="connsiteY26" fmla="*/ 2369820 h 4892040"/>
                <a:gd name="connsiteX27" fmla="*/ 236220 w 5943600"/>
                <a:gd name="connsiteY27" fmla="*/ 2621280 h 4892040"/>
                <a:gd name="connsiteX28" fmla="*/ 0 w 5943600"/>
                <a:gd name="connsiteY28" fmla="*/ 2369820 h 4892040"/>
                <a:gd name="connsiteX29" fmla="*/ 236220 w 5943600"/>
                <a:gd name="connsiteY29" fmla="*/ 2118360 h 4892040"/>
                <a:gd name="connsiteX30" fmla="*/ 3017520 w 5943600"/>
                <a:gd name="connsiteY30" fmla="*/ 1981200 h 4892040"/>
                <a:gd name="connsiteX31" fmla="*/ 3253740 w 5943600"/>
                <a:gd name="connsiteY31" fmla="*/ 2186940 h 4892040"/>
                <a:gd name="connsiteX32" fmla="*/ 3017520 w 5943600"/>
                <a:gd name="connsiteY32" fmla="*/ 2392680 h 4892040"/>
                <a:gd name="connsiteX33" fmla="*/ 2781300 w 5943600"/>
                <a:gd name="connsiteY33" fmla="*/ 2186940 h 4892040"/>
                <a:gd name="connsiteX34" fmla="*/ 3017520 w 5943600"/>
                <a:gd name="connsiteY34" fmla="*/ 1981200 h 4892040"/>
                <a:gd name="connsiteX35" fmla="*/ 5307330 w 5943600"/>
                <a:gd name="connsiteY35" fmla="*/ 1889760 h 4892040"/>
                <a:gd name="connsiteX36" fmla="*/ 5665470 w 5943600"/>
                <a:gd name="connsiteY36" fmla="*/ 2240280 h 4892040"/>
                <a:gd name="connsiteX37" fmla="*/ 5307330 w 5943600"/>
                <a:gd name="connsiteY37" fmla="*/ 2590800 h 4892040"/>
                <a:gd name="connsiteX38" fmla="*/ 4949190 w 5943600"/>
                <a:gd name="connsiteY38" fmla="*/ 2240280 h 4892040"/>
                <a:gd name="connsiteX39" fmla="*/ 5307330 w 5943600"/>
                <a:gd name="connsiteY39" fmla="*/ 1889760 h 4892040"/>
                <a:gd name="connsiteX40" fmla="*/ 3899535 w 5943600"/>
                <a:gd name="connsiteY40" fmla="*/ 1630680 h 4892040"/>
                <a:gd name="connsiteX41" fmla="*/ 4217670 w 5943600"/>
                <a:gd name="connsiteY41" fmla="*/ 1935480 h 4892040"/>
                <a:gd name="connsiteX42" fmla="*/ 3899535 w 5943600"/>
                <a:gd name="connsiteY42" fmla="*/ 2240280 h 4892040"/>
                <a:gd name="connsiteX43" fmla="*/ 3581400 w 5943600"/>
                <a:gd name="connsiteY43" fmla="*/ 1935480 h 4892040"/>
                <a:gd name="connsiteX44" fmla="*/ 3899535 w 5943600"/>
                <a:gd name="connsiteY44" fmla="*/ 1630680 h 4892040"/>
                <a:gd name="connsiteX45" fmla="*/ 1725930 w 5943600"/>
                <a:gd name="connsiteY45" fmla="*/ 1493520 h 4892040"/>
                <a:gd name="connsiteX46" fmla="*/ 2084070 w 5943600"/>
                <a:gd name="connsiteY46" fmla="*/ 1859280 h 4892040"/>
                <a:gd name="connsiteX47" fmla="*/ 1725930 w 5943600"/>
                <a:gd name="connsiteY47" fmla="*/ 2225040 h 4892040"/>
                <a:gd name="connsiteX48" fmla="*/ 1367790 w 5943600"/>
                <a:gd name="connsiteY48" fmla="*/ 1859280 h 4892040"/>
                <a:gd name="connsiteX49" fmla="*/ 1725930 w 5943600"/>
                <a:gd name="connsiteY49" fmla="*/ 1493520 h 4892040"/>
                <a:gd name="connsiteX50" fmla="*/ 4792027 w 5943600"/>
                <a:gd name="connsiteY50" fmla="*/ 1188720 h 4892040"/>
                <a:gd name="connsiteX51" fmla="*/ 5104447 w 5943600"/>
                <a:gd name="connsiteY51" fmla="*/ 1493520 h 4892040"/>
                <a:gd name="connsiteX52" fmla="*/ 4792027 w 5943600"/>
                <a:gd name="connsiteY52" fmla="*/ 1798320 h 4892040"/>
                <a:gd name="connsiteX53" fmla="*/ 4479607 w 5943600"/>
                <a:gd name="connsiteY53" fmla="*/ 1493520 h 4892040"/>
                <a:gd name="connsiteX54" fmla="*/ 4792027 w 5943600"/>
                <a:gd name="connsiteY54" fmla="*/ 1188720 h 4892040"/>
                <a:gd name="connsiteX55" fmla="*/ 617220 w 5943600"/>
                <a:gd name="connsiteY55" fmla="*/ 1112520 h 4892040"/>
                <a:gd name="connsiteX56" fmla="*/ 929640 w 5943600"/>
                <a:gd name="connsiteY56" fmla="*/ 1417320 h 4892040"/>
                <a:gd name="connsiteX57" fmla="*/ 617220 w 5943600"/>
                <a:gd name="connsiteY57" fmla="*/ 1722120 h 4892040"/>
                <a:gd name="connsiteX58" fmla="*/ 304801 w 5943600"/>
                <a:gd name="connsiteY58" fmla="*/ 1417320 h 4892040"/>
                <a:gd name="connsiteX59" fmla="*/ 617220 w 5943600"/>
                <a:gd name="connsiteY59" fmla="*/ 1112520 h 4892040"/>
                <a:gd name="connsiteX60" fmla="*/ 2891790 w 5943600"/>
                <a:gd name="connsiteY60" fmla="*/ 1036320 h 4892040"/>
                <a:gd name="connsiteX61" fmla="*/ 3204210 w 5943600"/>
                <a:gd name="connsiteY61" fmla="*/ 1341120 h 4892040"/>
                <a:gd name="connsiteX62" fmla="*/ 2891790 w 5943600"/>
                <a:gd name="connsiteY62" fmla="*/ 1645920 h 4892040"/>
                <a:gd name="connsiteX63" fmla="*/ 2579370 w 5943600"/>
                <a:gd name="connsiteY63" fmla="*/ 1341120 h 4892040"/>
                <a:gd name="connsiteX64" fmla="*/ 2891790 w 5943600"/>
                <a:gd name="connsiteY64" fmla="*/ 1036320 h 4892040"/>
                <a:gd name="connsiteX65" fmla="*/ 4121467 w 5943600"/>
                <a:gd name="connsiteY65" fmla="*/ 381000 h 4892040"/>
                <a:gd name="connsiteX66" fmla="*/ 4479607 w 5943600"/>
                <a:gd name="connsiteY66" fmla="*/ 746760 h 4892040"/>
                <a:gd name="connsiteX67" fmla="*/ 4121467 w 5943600"/>
                <a:gd name="connsiteY67" fmla="*/ 1112520 h 4892040"/>
                <a:gd name="connsiteX68" fmla="*/ 3763327 w 5943600"/>
                <a:gd name="connsiteY68" fmla="*/ 746760 h 4892040"/>
                <a:gd name="connsiteX69" fmla="*/ 4121467 w 5943600"/>
                <a:gd name="connsiteY69" fmla="*/ 381000 h 4892040"/>
                <a:gd name="connsiteX70" fmla="*/ 1729740 w 5943600"/>
                <a:gd name="connsiteY70" fmla="*/ 198120 h 4892040"/>
                <a:gd name="connsiteX71" fmla="*/ 2202180 w 5943600"/>
                <a:gd name="connsiteY71" fmla="*/ 655320 h 4892040"/>
                <a:gd name="connsiteX72" fmla="*/ 1729740 w 5943600"/>
                <a:gd name="connsiteY72" fmla="*/ 1112520 h 4892040"/>
                <a:gd name="connsiteX73" fmla="*/ 1257300 w 5943600"/>
                <a:gd name="connsiteY73" fmla="*/ 655320 h 4892040"/>
                <a:gd name="connsiteX74" fmla="*/ 1729740 w 5943600"/>
                <a:gd name="connsiteY74" fmla="*/ 198120 h 4892040"/>
                <a:gd name="connsiteX75" fmla="*/ 2937510 w 5943600"/>
                <a:gd name="connsiteY75" fmla="*/ 0 h 4892040"/>
                <a:gd name="connsiteX76" fmla="*/ 3295650 w 5943600"/>
                <a:gd name="connsiteY76" fmla="*/ 365760 h 4892040"/>
                <a:gd name="connsiteX77" fmla="*/ 2937510 w 5943600"/>
                <a:gd name="connsiteY77" fmla="*/ 731520 h 4892040"/>
                <a:gd name="connsiteX78" fmla="*/ 2579370 w 5943600"/>
                <a:gd name="connsiteY78" fmla="*/ 365760 h 4892040"/>
                <a:gd name="connsiteX79" fmla="*/ 2937510 w 5943600"/>
                <a:gd name="connsiteY79" fmla="*/ 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943600" h="4892040">
                  <a:moveTo>
                    <a:pt x="5707380" y="4450080"/>
                  </a:moveTo>
                  <a:cubicBezTo>
                    <a:pt x="5837841" y="4450080"/>
                    <a:pt x="5943600" y="4549016"/>
                    <a:pt x="5943600" y="4671060"/>
                  </a:cubicBezTo>
                  <a:cubicBezTo>
                    <a:pt x="5943600" y="4793104"/>
                    <a:pt x="5837841" y="4892040"/>
                    <a:pt x="5707380" y="4892040"/>
                  </a:cubicBezTo>
                  <a:cubicBezTo>
                    <a:pt x="5576919" y="4892040"/>
                    <a:pt x="5471160" y="4793104"/>
                    <a:pt x="5471160" y="4671060"/>
                  </a:cubicBezTo>
                  <a:cubicBezTo>
                    <a:pt x="5471160" y="4549016"/>
                    <a:pt x="5576919" y="4450080"/>
                    <a:pt x="5707380" y="4450080"/>
                  </a:cubicBezTo>
                  <a:close/>
                  <a:moveTo>
                    <a:pt x="5707380" y="3657600"/>
                  </a:moveTo>
                  <a:cubicBezTo>
                    <a:pt x="5837841" y="3657600"/>
                    <a:pt x="5943600" y="3748007"/>
                    <a:pt x="5943600" y="3859530"/>
                  </a:cubicBezTo>
                  <a:cubicBezTo>
                    <a:pt x="5943600" y="3971053"/>
                    <a:pt x="5837841" y="4061460"/>
                    <a:pt x="5707380" y="4061460"/>
                  </a:cubicBezTo>
                  <a:cubicBezTo>
                    <a:pt x="5576919" y="4061460"/>
                    <a:pt x="5471160" y="3971053"/>
                    <a:pt x="5471160" y="3859530"/>
                  </a:cubicBezTo>
                  <a:cubicBezTo>
                    <a:pt x="5471160" y="3748007"/>
                    <a:pt x="5576919" y="3657600"/>
                    <a:pt x="5707380" y="3657600"/>
                  </a:cubicBezTo>
                  <a:close/>
                  <a:moveTo>
                    <a:pt x="4946809" y="3360420"/>
                  </a:moveTo>
                  <a:cubicBezTo>
                    <a:pt x="5108044" y="3360420"/>
                    <a:pt x="5238751" y="3491766"/>
                    <a:pt x="5238751" y="3653790"/>
                  </a:cubicBezTo>
                  <a:cubicBezTo>
                    <a:pt x="5238751" y="3815814"/>
                    <a:pt x="5108044" y="3947160"/>
                    <a:pt x="4946809" y="3947160"/>
                  </a:cubicBezTo>
                  <a:cubicBezTo>
                    <a:pt x="4785574" y="3947160"/>
                    <a:pt x="4654867" y="3815814"/>
                    <a:pt x="4654867" y="3653790"/>
                  </a:cubicBezTo>
                  <a:cubicBezTo>
                    <a:pt x="4654867" y="3491766"/>
                    <a:pt x="4785574" y="3360420"/>
                    <a:pt x="4946809" y="3360420"/>
                  </a:cubicBezTo>
                  <a:close/>
                  <a:moveTo>
                    <a:pt x="5509260" y="2849880"/>
                  </a:moveTo>
                  <a:cubicBezTo>
                    <a:pt x="5620783" y="2849880"/>
                    <a:pt x="5711190" y="2941993"/>
                    <a:pt x="5711190" y="3055620"/>
                  </a:cubicBezTo>
                  <a:cubicBezTo>
                    <a:pt x="5711190" y="3169247"/>
                    <a:pt x="5620783" y="3261360"/>
                    <a:pt x="5509260" y="3261360"/>
                  </a:cubicBezTo>
                  <a:cubicBezTo>
                    <a:pt x="5397737" y="3261360"/>
                    <a:pt x="5307330" y="3169247"/>
                    <a:pt x="5307330" y="3055620"/>
                  </a:cubicBezTo>
                  <a:cubicBezTo>
                    <a:pt x="5307330" y="2941993"/>
                    <a:pt x="5397737" y="2849880"/>
                    <a:pt x="5509260" y="2849880"/>
                  </a:cubicBezTo>
                  <a:close/>
                  <a:moveTo>
                    <a:pt x="4436269" y="2606040"/>
                  </a:moveTo>
                  <a:cubicBezTo>
                    <a:pt x="4556998" y="2606040"/>
                    <a:pt x="4654868" y="2698153"/>
                    <a:pt x="4654868" y="2811780"/>
                  </a:cubicBezTo>
                  <a:cubicBezTo>
                    <a:pt x="4654868" y="2925407"/>
                    <a:pt x="4556998" y="3017520"/>
                    <a:pt x="4436269" y="3017520"/>
                  </a:cubicBezTo>
                  <a:cubicBezTo>
                    <a:pt x="4315540" y="3017520"/>
                    <a:pt x="4217670" y="2925407"/>
                    <a:pt x="4217670" y="2811780"/>
                  </a:cubicBezTo>
                  <a:cubicBezTo>
                    <a:pt x="4217670" y="2698153"/>
                    <a:pt x="4315540" y="2606040"/>
                    <a:pt x="4436269" y="2606040"/>
                  </a:cubicBezTo>
                  <a:close/>
                  <a:moveTo>
                    <a:pt x="236220" y="2118360"/>
                  </a:moveTo>
                  <a:cubicBezTo>
                    <a:pt x="366681" y="2118360"/>
                    <a:pt x="472440" y="2230942"/>
                    <a:pt x="472440" y="2369820"/>
                  </a:cubicBezTo>
                  <a:cubicBezTo>
                    <a:pt x="472440" y="2508698"/>
                    <a:pt x="366681" y="2621280"/>
                    <a:pt x="236220" y="2621280"/>
                  </a:cubicBezTo>
                  <a:cubicBezTo>
                    <a:pt x="105759" y="2621280"/>
                    <a:pt x="0" y="2508698"/>
                    <a:pt x="0" y="2369820"/>
                  </a:cubicBezTo>
                  <a:cubicBezTo>
                    <a:pt x="0" y="2230942"/>
                    <a:pt x="105759" y="2118360"/>
                    <a:pt x="236220" y="2118360"/>
                  </a:cubicBezTo>
                  <a:close/>
                  <a:moveTo>
                    <a:pt x="3017520" y="1981200"/>
                  </a:moveTo>
                  <a:cubicBezTo>
                    <a:pt x="3147981" y="1981200"/>
                    <a:pt x="3253740" y="2073313"/>
                    <a:pt x="3253740" y="2186940"/>
                  </a:cubicBezTo>
                  <a:cubicBezTo>
                    <a:pt x="3253740" y="2300567"/>
                    <a:pt x="3147981" y="2392680"/>
                    <a:pt x="3017520" y="2392680"/>
                  </a:cubicBezTo>
                  <a:cubicBezTo>
                    <a:pt x="2887059" y="2392680"/>
                    <a:pt x="2781300" y="2300567"/>
                    <a:pt x="2781300" y="2186940"/>
                  </a:cubicBezTo>
                  <a:cubicBezTo>
                    <a:pt x="2781300" y="2073313"/>
                    <a:pt x="2887059" y="1981200"/>
                    <a:pt x="3017520" y="1981200"/>
                  </a:cubicBezTo>
                  <a:close/>
                  <a:moveTo>
                    <a:pt x="5307330" y="1889760"/>
                  </a:moveTo>
                  <a:cubicBezTo>
                    <a:pt x="5505125" y="1889760"/>
                    <a:pt x="5665470" y="2046693"/>
                    <a:pt x="5665470" y="2240280"/>
                  </a:cubicBezTo>
                  <a:cubicBezTo>
                    <a:pt x="5665470" y="2433867"/>
                    <a:pt x="5505125" y="2590800"/>
                    <a:pt x="5307330" y="2590800"/>
                  </a:cubicBezTo>
                  <a:cubicBezTo>
                    <a:pt x="5109535" y="2590800"/>
                    <a:pt x="4949190" y="2433867"/>
                    <a:pt x="4949190" y="2240280"/>
                  </a:cubicBezTo>
                  <a:cubicBezTo>
                    <a:pt x="4949190" y="2046693"/>
                    <a:pt x="5109535" y="1889760"/>
                    <a:pt x="5307330" y="1889760"/>
                  </a:cubicBezTo>
                  <a:close/>
                  <a:moveTo>
                    <a:pt x="3899535" y="1630680"/>
                  </a:moveTo>
                  <a:cubicBezTo>
                    <a:pt x="4075236" y="1630680"/>
                    <a:pt x="4217670" y="1767144"/>
                    <a:pt x="4217670" y="1935480"/>
                  </a:cubicBezTo>
                  <a:cubicBezTo>
                    <a:pt x="4217670" y="2103816"/>
                    <a:pt x="4075236" y="2240280"/>
                    <a:pt x="3899535" y="2240280"/>
                  </a:cubicBezTo>
                  <a:cubicBezTo>
                    <a:pt x="3723834" y="2240280"/>
                    <a:pt x="3581400" y="2103816"/>
                    <a:pt x="3581400" y="1935480"/>
                  </a:cubicBezTo>
                  <a:cubicBezTo>
                    <a:pt x="3581400" y="1767144"/>
                    <a:pt x="3723834" y="1630680"/>
                    <a:pt x="3899535" y="1630680"/>
                  </a:cubicBezTo>
                  <a:close/>
                  <a:moveTo>
                    <a:pt x="1725930" y="1493520"/>
                  </a:moveTo>
                  <a:cubicBezTo>
                    <a:pt x="1923725" y="1493520"/>
                    <a:pt x="2084070" y="1657276"/>
                    <a:pt x="2084070" y="1859280"/>
                  </a:cubicBezTo>
                  <a:cubicBezTo>
                    <a:pt x="2084070" y="2061284"/>
                    <a:pt x="1923725" y="2225040"/>
                    <a:pt x="1725930" y="2225040"/>
                  </a:cubicBezTo>
                  <a:cubicBezTo>
                    <a:pt x="1528135" y="2225040"/>
                    <a:pt x="1367790" y="2061284"/>
                    <a:pt x="1367790" y="1859280"/>
                  </a:cubicBezTo>
                  <a:cubicBezTo>
                    <a:pt x="1367790" y="1657276"/>
                    <a:pt x="1528135" y="1493520"/>
                    <a:pt x="1725930" y="1493520"/>
                  </a:cubicBezTo>
                  <a:close/>
                  <a:moveTo>
                    <a:pt x="4792027" y="1188720"/>
                  </a:moveTo>
                  <a:cubicBezTo>
                    <a:pt x="4964572" y="1188720"/>
                    <a:pt x="5104447" y="1325184"/>
                    <a:pt x="5104447" y="1493520"/>
                  </a:cubicBezTo>
                  <a:cubicBezTo>
                    <a:pt x="5104447" y="1661856"/>
                    <a:pt x="4964572" y="1798320"/>
                    <a:pt x="4792027" y="1798320"/>
                  </a:cubicBezTo>
                  <a:cubicBezTo>
                    <a:pt x="4619482" y="1798320"/>
                    <a:pt x="4479607" y="1661856"/>
                    <a:pt x="4479607" y="1493520"/>
                  </a:cubicBezTo>
                  <a:cubicBezTo>
                    <a:pt x="4479607" y="1325184"/>
                    <a:pt x="4619482" y="1188720"/>
                    <a:pt x="4792027" y="1188720"/>
                  </a:cubicBezTo>
                  <a:close/>
                  <a:moveTo>
                    <a:pt x="617220" y="1112520"/>
                  </a:moveTo>
                  <a:cubicBezTo>
                    <a:pt x="789765" y="1112520"/>
                    <a:pt x="929640" y="1248984"/>
                    <a:pt x="929640" y="1417320"/>
                  </a:cubicBezTo>
                  <a:cubicBezTo>
                    <a:pt x="929640" y="1585656"/>
                    <a:pt x="789765" y="1722120"/>
                    <a:pt x="617220" y="1722120"/>
                  </a:cubicBezTo>
                  <a:cubicBezTo>
                    <a:pt x="444675" y="1722120"/>
                    <a:pt x="304801" y="1585656"/>
                    <a:pt x="304801" y="1417320"/>
                  </a:cubicBezTo>
                  <a:cubicBezTo>
                    <a:pt x="304801" y="1248984"/>
                    <a:pt x="444675" y="1112520"/>
                    <a:pt x="617220" y="1112520"/>
                  </a:cubicBezTo>
                  <a:close/>
                  <a:moveTo>
                    <a:pt x="2891790" y="1036320"/>
                  </a:moveTo>
                  <a:cubicBezTo>
                    <a:pt x="3064335" y="1036320"/>
                    <a:pt x="3204210" y="1172784"/>
                    <a:pt x="3204210" y="1341120"/>
                  </a:cubicBezTo>
                  <a:cubicBezTo>
                    <a:pt x="3204210" y="1509456"/>
                    <a:pt x="3064335" y="1645920"/>
                    <a:pt x="2891790" y="1645920"/>
                  </a:cubicBezTo>
                  <a:cubicBezTo>
                    <a:pt x="2719245" y="1645920"/>
                    <a:pt x="2579370" y="1509456"/>
                    <a:pt x="2579370" y="1341120"/>
                  </a:cubicBezTo>
                  <a:cubicBezTo>
                    <a:pt x="2579370" y="1172784"/>
                    <a:pt x="2719245" y="1036320"/>
                    <a:pt x="2891790" y="1036320"/>
                  </a:cubicBezTo>
                  <a:close/>
                  <a:moveTo>
                    <a:pt x="4121467" y="381000"/>
                  </a:moveTo>
                  <a:cubicBezTo>
                    <a:pt x="4319262" y="381000"/>
                    <a:pt x="4479607" y="544756"/>
                    <a:pt x="4479607" y="746760"/>
                  </a:cubicBezTo>
                  <a:cubicBezTo>
                    <a:pt x="4479607" y="948764"/>
                    <a:pt x="4319262" y="1112520"/>
                    <a:pt x="4121467" y="1112520"/>
                  </a:cubicBezTo>
                  <a:cubicBezTo>
                    <a:pt x="3923672" y="1112520"/>
                    <a:pt x="3763327" y="948764"/>
                    <a:pt x="3763327" y="746760"/>
                  </a:cubicBezTo>
                  <a:cubicBezTo>
                    <a:pt x="3763327" y="544756"/>
                    <a:pt x="3923672" y="381000"/>
                    <a:pt x="4121467" y="381000"/>
                  </a:cubicBezTo>
                  <a:close/>
                  <a:moveTo>
                    <a:pt x="1729740" y="198120"/>
                  </a:moveTo>
                  <a:cubicBezTo>
                    <a:pt x="1990661" y="198120"/>
                    <a:pt x="2202180" y="402815"/>
                    <a:pt x="2202180" y="655320"/>
                  </a:cubicBezTo>
                  <a:cubicBezTo>
                    <a:pt x="2202180" y="907825"/>
                    <a:pt x="1990661" y="1112520"/>
                    <a:pt x="1729740" y="1112520"/>
                  </a:cubicBezTo>
                  <a:cubicBezTo>
                    <a:pt x="1468819" y="1112520"/>
                    <a:pt x="1257300" y="907825"/>
                    <a:pt x="1257300" y="655320"/>
                  </a:cubicBezTo>
                  <a:cubicBezTo>
                    <a:pt x="1257300" y="402815"/>
                    <a:pt x="1468819" y="198120"/>
                    <a:pt x="1729740" y="198120"/>
                  </a:cubicBezTo>
                  <a:close/>
                  <a:moveTo>
                    <a:pt x="2937510" y="0"/>
                  </a:moveTo>
                  <a:cubicBezTo>
                    <a:pt x="3135305" y="0"/>
                    <a:pt x="3295650" y="163756"/>
                    <a:pt x="3295650" y="365760"/>
                  </a:cubicBezTo>
                  <a:cubicBezTo>
                    <a:pt x="3295650" y="567764"/>
                    <a:pt x="3135305" y="731520"/>
                    <a:pt x="2937510" y="731520"/>
                  </a:cubicBezTo>
                  <a:cubicBezTo>
                    <a:pt x="2739715" y="731520"/>
                    <a:pt x="2579370" y="567764"/>
                    <a:pt x="2579370" y="365760"/>
                  </a:cubicBezTo>
                  <a:cubicBezTo>
                    <a:pt x="2579370" y="163756"/>
                    <a:pt x="2739715" y="0"/>
                    <a:pt x="2937510" y="0"/>
                  </a:cubicBezTo>
                  <a:close/>
                </a:path>
              </a:pathLst>
            </a:custGeom>
            <a:grpFill/>
            <a:ln w="19050" cap="rnd">
              <a:gradFill>
                <a:gsLst>
                  <a:gs pos="0">
                    <a:srgbClr val="FFEFD1"/>
                  </a:gs>
                  <a:gs pos="64999">
                    <a:srgbClr val="F0EBD5"/>
                  </a:gs>
                  <a:gs pos="100000">
                    <a:srgbClr val="D1C39F"/>
                  </a:gs>
                </a:gsLst>
                <a:lin ang="5400000" scaled="0"/>
              </a:gradFill>
              <a:prstDash val="sysDot"/>
            </a:ln>
            <a:sp3d prstMaterial="powder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1628" tIns="40814" rIns="81628" bIns="40814" rtlCol="0" anchor="ctr"/>
            <a:lstStyle/>
            <a:p>
              <a:pPr algn="ctr"/>
              <a:endParaRPr lang="es-ES"/>
            </a:p>
          </p:txBody>
        </p:sp>
        <p:sp>
          <p:nvSpPr>
            <p:cNvPr id="27" name="Forma libre 31"/>
            <p:cNvSpPr/>
            <p:nvPr/>
          </p:nvSpPr>
          <p:spPr>
            <a:xfrm rot="5234986">
              <a:off x="4644000" y="864000"/>
              <a:ext cx="1570171" cy="1472833"/>
            </a:xfrm>
            <a:custGeom>
              <a:avLst/>
              <a:gdLst>
                <a:gd name="connsiteX0" fmla="*/ 5707380 w 5943600"/>
                <a:gd name="connsiteY0" fmla="*/ 4450080 h 4892040"/>
                <a:gd name="connsiteX1" fmla="*/ 5943600 w 5943600"/>
                <a:gd name="connsiteY1" fmla="*/ 4671060 h 4892040"/>
                <a:gd name="connsiteX2" fmla="*/ 5707380 w 5943600"/>
                <a:gd name="connsiteY2" fmla="*/ 4892040 h 4892040"/>
                <a:gd name="connsiteX3" fmla="*/ 5471160 w 5943600"/>
                <a:gd name="connsiteY3" fmla="*/ 4671060 h 4892040"/>
                <a:gd name="connsiteX4" fmla="*/ 5707380 w 5943600"/>
                <a:gd name="connsiteY4" fmla="*/ 4450080 h 4892040"/>
                <a:gd name="connsiteX5" fmla="*/ 5707380 w 5943600"/>
                <a:gd name="connsiteY5" fmla="*/ 3657600 h 4892040"/>
                <a:gd name="connsiteX6" fmla="*/ 5943600 w 5943600"/>
                <a:gd name="connsiteY6" fmla="*/ 3859530 h 4892040"/>
                <a:gd name="connsiteX7" fmla="*/ 5707380 w 5943600"/>
                <a:gd name="connsiteY7" fmla="*/ 4061460 h 4892040"/>
                <a:gd name="connsiteX8" fmla="*/ 5471160 w 5943600"/>
                <a:gd name="connsiteY8" fmla="*/ 3859530 h 4892040"/>
                <a:gd name="connsiteX9" fmla="*/ 5707380 w 5943600"/>
                <a:gd name="connsiteY9" fmla="*/ 3657600 h 4892040"/>
                <a:gd name="connsiteX10" fmla="*/ 4946809 w 5943600"/>
                <a:gd name="connsiteY10" fmla="*/ 3360420 h 4892040"/>
                <a:gd name="connsiteX11" fmla="*/ 5238751 w 5943600"/>
                <a:gd name="connsiteY11" fmla="*/ 3653790 h 4892040"/>
                <a:gd name="connsiteX12" fmla="*/ 4946809 w 5943600"/>
                <a:gd name="connsiteY12" fmla="*/ 3947160 h 4892040"/>
                <a:gd name="connsiteX13" fmla="*/ 4654867 w 5943600"/>
                <a:gd name="connsiteY13" fmla="*/ 3653790 h 4892040"/>
                <a:gd name="connsiteX14" fmla="*/ 4946809 w 5943600"/>
                <a:gd name="connsiteY14" fmla="*/ 3360420 h 4892040"/>
                <a:gd name="connsiteX15" fmla="*/ 5509260 w 5943600"/>
                <a:gd name="connsiteY15" fmla="*/ 2849880 h 4892040"/>
                <a:gd name="connsiteX16" fmla="*/ 5711190 w 5943600"/>
                <a:gd name="connsiteY16" fmla="*/ 3055620 h 4892040"/>
                <a:gd name="connsiteX17" fmla="*/ 5509260 w 5943600"/>
                <a:gd name="connsiteY17" fmla="*/ 3261360 h 4892040"/>
                <a:gd name="connsiteX18" fmla="*/ 5307330 w 5943600"/>
                <a:gd name="connsiteY18" fmla="*/ 3055620 h 4892040"/>
                <a:gd name="connsiteX19" fmla="*/ 5509260 w 5943600"/>
                <a:gd name="connsiteY19" fmla="*/ 2849880 h 4892040"/>
                <a:gd name="connsiteX20" fmla="*/ 4436269 w 5943600"/>
                <a:gd name="connsiteY20" fmla="*/ 2606040 h 4892040"/>
                <a:gd name="connsiteX21" fmla="*/ 4654868 w 5943600"/>
                <a:gd name="connsiteY21" fmla="*/ 2811780 h 4892040"/>
                <a:gd name="connsiteX22" fmla="*/ 4436269 w 5943600"/>
                <a:gd name="connsiteY22" fmla="*/ 3017520 h 4892040"/>
                <a:gd name="connsiteX23" fmla="*/ 4217670 w 5943600"/>
                <a:gd name="connsiteY23" fmla="*/ 2811780 h 4892040"/>
                <a:gd name="connsiteX24" fmla="*/ 4436269 w 5943600"/>
                <a:gd name="connsiteY24" fmla="*/ 2606040 h 4892040"/>
                <a:gd name="connsiteX25" fmla="*/ 236220 w 5943600"/>
                <a:gd name="connsiteY25" fmla="*/ 2118360 h 4892040"/>
                <a:gd name="connsiteX26" fmla="*/ 472440 w 5943600"/>
                <a:gd name="connsiteY26" fmla="*/ 2369820 h 4892040"/>
                <a:gd name="connsiteX27" fmla="*/ 236220 w 5943600"/>
                <a:gd name="connsiteY27" fmla="*/ 2621280 h 4892040"/>
                <a:gd name="connsiteX28" fmla="*/ 0 w 5943600"/>
                <a:gd name="connsiteY28" fmla="*/ 2369820 h 4892040"/>
                <a:gd name="connsiteX29" fmla="*/ 236220 w 5943600"/>
                <a:gd name="connsiteY29" fmla="*/ 2118360 h 4892040"/>
                <a:gd name="connsiteX30" fmla="*/ 3017520 w 5943600"/>
                <a:gd name="connsiteY30" fmla="*/ 1981200 h 4892040"/>
                <a:gd name="connsiteX31" fmla="*/ 3253740 w 5943600"/>
                <a:gd name="connsiteY31" fmla="*/ 2186940 h 4892040"/>
                <a:gd name="connsiteX32" fmla="*/ 3017520 w 5943600"/>
                <a:gd name="connsiteY32" fmla="*/ 2392680 h 4892040"/>
                <a:gd name="connsiteX33" fmla="*/ 2781300 w 5943600"/>
                <a:gd name="connsiteY33" fmla="*/ 2186940 h 4892040"/>
                <a:gd name="connsiteX34" fmla="*/ 3017520 w 5943600"/>
                <a:gd name="connsiteY34" fmla="*/ 1981200 h 4892040"/>
                <a:gd name="connsiteX35" fmla="*/ 5307330 w 5943600"/>
                <a:gd name="connsiteY35" fmla="*/ 1889760 h 4892040"/>
                <a:gd name="connsiteX36" fmla="*/ 5665470 w 5943600"/>
                <a:gd name="connsiteY36" fmla="*/ 2240280 h 4892040"/>
                <a:gd name="connsiteX37" fmla="*/ 5307330 w 5943600"/>
                <a:gd name="connsiteY37" fmla="*/ 2590800 h 4892040"/>
                <a:gd name="connsiteX38" fmla="*/ 4949190 w 5943600"/>
                <a:gd name="connsiteY38" fmla="*/ 2240280 h 4892040"/>
                <a:gd name="connsiteX39" fmla="*/ 5307330 w 5943600"/>
                <a:gd name="connsiteY39" fmla="*/ 1889760 h 4892040"/>
                <a:gd name="connsiteX40" fmla="*/ 3899535 w 5943600"/>
                <a:gd name="connsiteY40" fmla="*/ 1630680 h 4892040"/>
                <a:gd name="connsiteX41" fmla="*/ 4217670 w 5943600"/>
                <a:gd name="connsiteY41" fmla="*/ 1935480 h 4892040"/>
                <a:gd name="connsiteX42" fmla="*/ 3899535 w 5943600"/>
                <a:gd name="connsiteY42" fmla="*/ 2240280 h 4892040"/>
                <a:gd name="connsiteX43" fmla="*/ 3581400 w 5943600"/>
                <a:gd name="connsiteY43" fmla="*/ 1935480 h 4892040"/>
                <a:gd name="connsiteX44" fmla="*/ 3899535 w 5943600"/>
                <a:gd name="connsiteY44" fmla="*/ 1630680 h 4892040"/>
                <a:gd name="connsiteX45" fmla="*/ 1725930 w 5943600"/>
                <a:gd name="connsiteY45" fmla="*/ 1493520 h 4892040"/>
                <a:gd name="connsiteX46" fmla="*/ 2084070 w 5943600"/>
                <a:gd name="connsiteY46" fmla="*/ 1859280 h 4892040"/>
                <a:gd name="connsiteX47" fmla="*/ 1725930 w 5943600"/>
                <a:gd name="connsiteY47" fmla="*/ 2225040 h 4892040"/>
                <a:gd name="connsiteX48" fmla="*/ 1367790 w 5943600"/>
                <a:gd name="connsiteY48" fmla="*/ 1859280 h 4892040"/>
                <a:gd name="connsiteX49" fmla="*/ 1725930 w 5943600"/>
                <a:gd name="connsiteY49" fmla="*/ 1493520 h 4892040"/>
                <a:gd name="connsiteX50" fmla="*/ 4792027 w 5943600"/>
                <a:gd name="connsiteY50" fmla="*/ 1188720 h 4892040"/>
                <a:gd name="connsiteX51" fmla="*/ 5104447 w 5943600"/>
                <a:gd name="connsiteY51" fmla="*/ 1493520 h 4892040"/>
                <a:gd name="connsiteX52" fmla="*/ 4792027 w 5943600"/>
                <a:gd name="connsiteY52" fmla="*/ 1798320 h 4892040"/>
                <a:gd name="connsiteX53" fmla="*/ 4479607 w 5943600"/>
                <a:gd name="connsiteY53" fmla="*/ 1493520 h 4892040"/>
                <a:gd name="connsiteX54" fmla="*/ 4792027 w 5943600"/>
                <a:gd name="connsiteY54" fmla="*/ 1188720 h 4892040"/>
                <a:gd name="connsiteX55" fmla="*/ 617220 w 5943600"/>
                <a:gd name="connsiteY55" fmla="*/ 1112520 h 4892040"/>
                <a:gd name="connsiteX56" fmla="*/ 929640 w 5943600"/>
                <a:gd name="connsiteY56" fmla="*/ 1417320 h 4892040"/>
                <a:gd name="connsiteX57" fmla="*/ 617220 w 5943600"/>
                <a:gd name="connsiteY57" fmla="*/ 1722120 h 4892040"/>
                <a:gd name="connsiteX58" fmla="*/ 304801 w 5943600"/>
                <a:gd name="connsiteY58" fmla="*/ 1417320 h 4892040"/>
                <a:gd name="connsiteX59" fmla="*/ 617220 w 5943600"/>
                <a:gd name="connsiteY59" fmla="*/ 1112520 h 4892040"/>
                <a:gd name="connsiteX60" fmla="*/ 2891790 w 5943600"/>
                <a:gd name="connsiteY60" fmla="*/ 1036320 h 4892040"/>
                <a:gd name="connsiteX61" fmla="*/ 3204210 w 5943600"/>
                <a:gd name="connsiteY61" fmla="*/ 1341120 h 4892040"/>
                <a:gd name="connsiteX62" fmla="*/ 2891790 w 5943600"/>
                <a:gd name="connsiteY62" fmla="*/ 1645920 h 4892040"/>
                <a:gd name="connsiteX63" fmla="*/ 2579370 w 5943600"/>
                <a:gd name="connsiteY63" fmla="*/ 1341120 h 4892040"/>
                <a:gd name="connsiteX64" fmla="*/ 2891790 w 5943600"/>
                <a:gd name="connsiteY64" fmla="*/ 1036320 h 4892040"/>
                <a:gd name="connsiteX65" fmla="*/ 4121467 w 5943600"/>
                <a:gd name="connsiteY65" fmla="*/ 381000 h 4892040"/>
                <a:gd name="connsiteX66" fmla="*/ 4479607 w 5943600"/>
                <a:gd name="connsiteY66" fmla="*/ 746760 h 4892040"/>
                <a:gd name="connsiteX67" fmla="*/ 4121467 w 5943600"/>
                <a:gd name="connsiteY67" fmla="*/ 1112520 h 4892040"/>
                <a:gd name="connsiteX68" fmla="*/ 3763327 w 5943600"/>
                <a:gd name="connsiteY68" fmla="*/ 746760 h 4892040"/>
                <a:gd name="connsiteX69" fmla="*/ 4121467 w 5943600"/>
                <a:gd name="connsiteY69" fmla="*/ 381000 h 4892040"/>
                <a:gd name="connsiteX70" fmla="*/ 1729740 w 5943600"/>
                <a:gd name="connsiteY70" fmla="*/ 198120 h 4892040"/>
                <a:gd name="connsiteX71" fmla="*/ 2202180 w 5943600"/>
                <a:gd name="connsiteY71" fmla="*/ 655320 h 4892040"/>
                <a:gd name="connsiteX72" fmla="*/ 1729740 w 5943600"/>
                <a:gd name="connsiteY72" fmla="*/ 1112520 h 4892040"/>
                <a:gd name="connsiteX73" fmla="*/ 1257300 w 5943600"/>
                <a:gd name="connsiteY73" fmla="*/ 655320 h 4892040"/>
                <a:gd name="connsiteX74" fmla="*/ 1729740 w 5943600"/>
                <a:gd name="connsiteY74" fmla="*/ 198120 h 4892040"/>
                <a:gd name="connsiteX75" fmla="*/ 2937510 w 5943600"/>
                <a:gd name="connsiteY75" fmla="*/ 0 h 4892040"/>
                <a:gd name="connsiteX76" fmla="*/ 3295650 w 5943600"/>
                <a:gd name="connsiteY76" fmla="*/ 365760 h 4892040"/>
                <a:gd name="connsiteX77" fmla="*/ 2937510 w 5943600"/>
                <a:gd name="connsiteY77" fmla="*/ 731520 h 4892040"/>
                <a:gd name="connsiteX78" fmla="*/ 2579370 w 5943600"/>
                <a:gd name="connsiteY78" fmla="*/ 365760 h 4892040"/>
                <a:gd name="connsiteX79" fmla="*/ 2937510 w 5943600"/>
                <a:gd name="connsiteY79" fmla="*/ 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943600" h="4892040">
                  <a:moveTo>
                    <a:pt x="5707380" y="4450080"/>
                  </a:moveTo>
                  <a:cubicBezTo>
                    <a:pt x="5837841" y="4450080"/>
                    <a:pt x="5943600" y="4549016"/>
                    <a:pt x="5943600" y="4671060"/>
                  </a:cubicBezTo>
                  <a:cubicBezTo>
                    <a:pt x="5943600" y="4793104"/>
                    <a:pt x="5837841" y="4892040"/>
                    <a:pt x="5707380" y="4892040"/>
                  </a:cubicBezTo>
                  <a:cubicBezTo>
                    <a:pt x="5576919" y="4892040"/>
                    <a:pt x="5471160" y="4793104"/>
                    <a:pt x="5471160" y="4671060"/>
                  </a:cubicBezTo>
                  <a:cubicBezTo>
                    <a:pt x="5471160" y="4549016"/>
                    <a:pt x="5576919" y="4450080"/>
                    <a:pt x="5707380" y="4450080"/>
                  </a:cubicBezTo>
                  <a:close/>
                  <a:moveTo>
                    <a:pt x="5707380" y="3657600"/>
                  </a:moveTo>
                  <a:cubicBezTo>
                    <a:pt x="5837841" y="3657600"/>
                    <a:pt x="5943600" y="3748007"/>
                    <a:pt x="5943600" y="3859530"/>
                  </a:cubicBezTo>
                  <a:cubicBezTo>
                    <a:pt x="5943600" y="3971053"/>
                    <a:pt x="5837841" y="4061460"/>
                    <a:pt x="5707380" y="4061460"/>
                  </a:cubicBezTo>
                  <a:cubicBezTo>
                    <a:pt x="5576919" y="4061460"/>
                    <a:pt x="5471160" y="3971053"/>
                    <a:pt x="5471160" y="3859530"/>
                  </a:cubicBezTo>
                  <a:cubicBezTo>
                    <a:pt x="5471160" y="3748007"/>
                    <a:pt x="5576919" y="3657600"/>
                    <a:pt x="5707380" y="3657600"/>
                  </a:cubicBezTo>
                  <a:close/>
                  <a:moveTo>
                    <a:pt x="4946809" y="3360420"/>
                  </a:moveTo>
                  <a:cubicBezTo>
                    <a:pt x="5108044" y="3360420"/>
                    <a:pt x="5238751" y="3491766"/>
                    <a:pt x="5238751" y="3653790"/>
                  </a:cubicBezTo>
                  <a:cubicBezTo>
                    <a:pt x="5238751" y="3815814"/>
                    <a:pt x="5108044" y="3947160"/>
                    <a:pt x="4946809" y="3947160"/>
                  </a:cubicBezTo>
                  <a:cubicBezTo>
                    <a:pt x="4785574" y="3947160"/>
                    <a:pt x="4654867" y="3815814"/>
                    <a:pt x="4654867" y="3653790"/>
                  </a:cubicBezTo>
                  <a:cubicBezTo>
                    <a:pt x="4654867" y="3491766"/>
                    <a:pt x="4785574" y="3360420"/>
                    <a:pt x="4946809" y="3360420"/>
                  </a:cubicBezTo>
                  <a:close/>
                  <a:moveTo>
                    <a:pt x="5509260" y="2849880"/>
                  </a:moveTo>
                  <a:cubicBezTo>
                    <a:pt x="5620783" y="2849880"/>
                    <a:pt x="5711190" y="2941993"/>
                    <a:pt x="5711190" y="3055620"/>
                  </a:cubicBezTo>
                  <a:cubicBezTo>
                    <a:pt x="5711190" y="3169247"/>
                    <a:pt x="5620783" y="3261360"/>
                    <a:pt x="5509260" y="3261360"/>
                  </a:cubicBezTo>
                  <a:cubicBezTo>
                    <a:pt x="5397737" y="3261360"/>
                    <a:pt x="5307330" y="3169247"/>
                    <a:pt x="5307330" y="3055620"/>
                  </a:cubicBezTo>
                  <a:cubicBezTo>
                    <a:pt x="5307330" y="2941993"/>
                    <a:pt x="5397737" y="2849880"/>
                    <a:pt x="5509260" y="2849880"/>
                  </a:cubicBezTo>
                  <a:close/>
                  <a:moveTo>
                    <a:pt x="4436269" y="2606040"/>
                  </a:moveTo>
                  <a:cubicBezTo>
                    <a:pt x="4556998" y="2606040"/>
                    <a:pt x="4654868" y="2698153"/>
                    <a:pt x="4654868" y="2811780"/>
                  </a:cubicBezTo>
                  <a:cubicBezTo>
                    <a:pt x="4654868" y="2925407"/>
                    <a:pt x="4556998" y="3017520"/>
                    <a:pt x="4436269" y="3017520"/>
                  </a:cubicBezTo>
                  <a:cubicBezTo>
                    <a:pt x="4315540" y="3017520"/>
                    <a:pt x="4217670" y="2925407"/>
                    <a:pt x="4217670" y="2811780"/>
                  </a:cubicBezTo>
                  <a:cubicBezTo>
                    <a:pt x="4217670" y="2698153"/>
                    <a:pt x="4315540" y="2606040"/>
                    <a:pt x="4436269" y="2606040"/>
                  </a:cubicBezTo>
                  <a:close/>
                  <a:moveTo>
                    <a:pt x="236220" y="2118360"/>
                  </a:moveTo>
                  <a:cubicBezTo>
                    <a:pt x="366681" y="2118360"/>
                    <a:pt x="472440" y="2230942"/>
                    <a:pt x="472440" y="2369820"/>
                  </a:cubicBezTo>
                  <a:cubicBezTo>
                    <a:pt x="472440" y="2508698"/>
                    <a:pt x="366681" y="2621280"/>
                    <a:pt x="236220" y="2621280"/>
                  </a:cubicBezTo>
                  <a:cubicBezTo>
                    <a:pt x="105759" y="2621280"/>
                    <a:pt x="0" y="2508698"/>
                    <a:pt x="0" y="2369820"/>
                  </a:cubicBezTo>
                  <a:cubicBezTo>
                    <a:pt x="0" y="2230942"/>
                    <a:pt x="105759" y="2118360"/>
                    <a:pt x="236220" y="2118360"/>
                  </a:cubicBezTo>
                  <a:close/>
                  <a:moveTo>
                    <a:pt x="3017520" y="1981200"/>
                  </a:moveTo>
                  <a:cubicBezTo>
                    <a:pt x="3147981" y="1981200"/>
                    <a:pt x="3253740" y="2073313"/>
                    <a:pt x="3253740" y="2186940"/>
                  </a:cubicBezTo>
                  <a:cubicBezTo>
                    <a:pt x="3253740" y="2300567"/>
                    <a:pt x="3147981" y="2392680"/>
                    <a:pt x="3017520" y="2392680"/>
                  </a:cubicBezTo>
                  <a:cubicBezTo>
                    <a:pt x="2887059" y="2392680"/>
                    <a:pt x="2781300" y="2300567"/>
                    <a:pt x="2781300" y="2186940"/>
                  </a:cubicBezTo>
                  <a:cubicBezTo>
                    <a:pt x="2781300" y="2073313"/>
                    <a:pt x="2887059" y="1981200"/>
                    <a:pt x="3017520" y="1981200"/>
                  </a:cubicBezTo>
                  <a:close/>
                  <a:moveTo>
                    <a:pt x="5307330" y="1889760"/>
                  </a:moveTo>
                  <a:cubicBezTo>
                    <a:pt x="5505125" y="1889760"/>
                    <a:pt x="5665470" y="2046693"/>
                    <a:pt x="5665470" y="2240280"/>
                  </a:cubicBezTo>
                  <a:cubicBezTo>
                    <a:pt x="5665470" y="2433867"/>
                    <a:pt x="5505125" y="2590800"/>
                    <a:pt x="5307330" y="2590800"/>
                  </a:cubicBezTo>
                  <a:cubicBezTo>
                    <a:pt x="5109535" y="2590800"/>
                    <a:pt x="4949190" y="2433867"/>
                    <a:pt x="4949190" y="2240280"/>
                  </a:cubicBezTo>
                  <a:cubicBezTo>
                    <a:pt x="4949190" y="2046693"/>
                    <a:pt x="5109535" y="1889760"/>
                    <a:pt x="5307330" y="1889760"/>
                  </a:cubicBezTo>
                  <a:close/>
                  <a:moveTo>
                    <a:pt x="3899535" y="1630680"/>
                  </a:moveTo>
                  <a:cubicBezTo>
                    <a:pt x="4075236" y="1630680"/>
                    <a:pt x="4217670" y="1767144"/>
                    <a:pt x="4217670" y="1935480"/>
                  </a:cubicBezTo>
                  <a:cubicBezTo>
                    <a:pt x="4217670" y="2103816"/>
                    <a:pt x="4075236" y="2240280"/>
                    <a:pt x="3899535" y="2240280"/>
                  </a:cubicBezTo>
                  <a:cubicBezTo>
                    <a:pt x="3723834" y="2240280"/>
                    <a:pt x="3581400" y="2103816"/>
                    <a:pt x="3581400" y="1935480"/>
                  </a:cubicBezTo>
                  <a:cubicBezTo>
                    <a:pt x="3581400" y="1767144"/>
                    <a:pt x="3723834" y="1630680"/>
                    <a:pt x="3899535" y="1630680"/>
                  </a:cubicBezTo>
                  <a:close/>
                  <a:moveTo>
                    <a:pt x="1725930" y="1493520"/>
                  </a:moveTo>
                  <a:cubicBezTo>
                    <a:pt x="1923725" y="1493520"/>
                    <a:pt x="2084070" y="1657276"/>
                    <a:pt x="2084070" y="1859280"/>
                  </a:cubicBezTo>
                  <a:cubicBezTo>
                    <a:pt x="2084070" y="2061284"/>
                    <a:pt x="1923725" y="2225040"/>
                    <a:pt x="1725930" y="2225040"/>
                  </a:cubicBezTo>
                  <a:cubicBezTo>
                    <a:pt x="1528135" y="2225040"/>
                    <a:pt x="1367790" y="2061284"/>
                    <a:pt x="1367790" y="1859280"/>
                  </a:cubicBezTo>
                  <a:cubicBezTo>
                    <a:pt x="1367790" y="1657276"/>
                    <a:pt x="1528135" y="1493520"/>
                    <a:pt x="1725930" y="1493520"/>
                  </a:cubicBezTo>
                  <a:close/>
                  <a:moveTo>
                    <a:pt x="4792027" y="1188720"/>
                  </a:moveTo>
                  <a:cubicBezTo>
                    <a:pt x="4964572" y="1188720"/>
                    <a:pt x="5104447" y="1325184"/>
                    <a:pt x="5104447" y="1493520"/>
                  </a:cubicBezTo>
                  <a:cubicBezTo>
                    <a:pt x="5104447" y="1661856"/>
                    <a:pt x="4964572" y="1798320"/>
                    <a:pt x="4792027" y="1798320"/>
                  </a:cubicBezTo>
                  <a:cubicBezTo>
                    <a:pt x="4619482" y="1798320"/>
                    <a:pt x="4479607" y="1661856"/>
                    <a:pt x="4479607" y="1493520"/>
                  </a:cubicBezTo>
                  <a:cubicBezTo>
                    <a:pt x="4479607" y="1325184"/>
                    <a:pt x="4619482" y="1188720"/>
                    <a:pt x="4792027" y="1188720"/>
                  </a:cubicBezTo>
                  <a:close/>
                  <a:moveTo>
                    <a:pt x="617220" y="1112520"/>
                  </a:moveTo>
                  <a:cubicBezTo>
                    <a:pt x="789765" y="1112520"/>
                    <a:pt x="929640" y="1248984"/>
                    <a:pt x="929640" y="1417320"/>
                  </a:cubicBezTo>
                  <a:cubicBezTo>
                    <a:pt x="929640" y="1585656"/>
                    <a:pt x="789765" y="1722120"/>
                    <a:pt x="617220" y="1722120"/>
                  </a:cubicBezTo>
                  <a:cubicBezTo>
                    <a:pt x="444675" y="1722120"/>
                    <a:pt x="304801" y="1585656"/>
                    <a:pt x="304801" y="1417320"/>
                  </a:cubicBezTo>
                  <a:cubicBezTo>
                    <a:pt x="304801" y="1248984"/>
                    <a:pt x="444675" y="1112520"/>
                    <a:pt x="617220" y="1112520"/>
                  </a:cubicBezTo>
                  <a:close/>
                  <a:moveTo>
                    <a:pt x="2891790" y="1036320"/>
                  </a:moveTo>
                  <a:cubicBezTo>
                    <a:pt x="3064335" y="1036320"/>
                    <a:pt x="3204210" y="1172784"/>
                    <a:pt x="3204210" y="1341120"/>
                  </a:cubicBezTo>
                  <a:cubicBezTo>
                    <a:pt x="3204210" y="1509456"/>
                    <a:pt x="3064335" y="1645920"/>
                    <a:pt x="2891790" y="1645920"/>
                  </a:cubicBezTo>
                  <a:cubicBezTo>
                    <a:pt x="2719245" y="1645920"/>
                    <a:pt x="2579370" y="1509456"/>
                    <a:pt x="2579370" y="1341120"/>
                  </a:cubicBezTo>
                  <a:cubicBezTo>
                    <a:pt x="2579370" y="1172784"/>
                    <a:pt x="2719245" y="1036320"/>
                    <a:pt x="2891790" y="1036320"/>
                  </a:cubicBezTo>
                  <a:close/>
                  <a:moveTo>
                    <a:pt x="4121467" y="381000"/>
                  </a:moveTo>
                  <a:cubicBezTo>
                    <a:pt x="4319262" y="381000"/>
                    <a:pt x="4479607" y="544756"/>
                    <a:pt x="4479607" y="746760"/>
                  </a:cubicBezTo>
                  <a:cubicBezTo>
                    <a:pt x="4479607" y="948764"/>
                    <a:pt x="4319262" y="1112520"/>
                    <a:pt x="4121467" y="1112520"/>
                  </a:cubicBezTo>
                  <a:cubicBezTo>
                    <a:pt x="3923672" y="1112520"/>
                    <a:pt x="3763327" y="948764"/>
                    <a:pt x="3763327" y="746760"/>
                  </a:cubicBezTo>
                  <a:cubicBezTo>
                    <a:pt x="3763327" y="544756"/>
                    <a:pt x="3923672" y="381000"/>
                    <a:pt x="4121467" y="381000"/>
                  </a:cubicBezTo>
                  <a:close/>
                  <a:moveTo>
                    <a:pt x="1729740" y="198120"/>
                  </a:moveTo>
                  <a:cubicBezTo>
                    <a:pt x="1990661" y="198120"/>
                    <a:pt x="2202180" y="402815"/>
                    <a:pt x="2202180" y="655320"/>
                  </a:cubicBezTo>
                  <a:cubicBezTo>
                    <a:pt x="2202180" y="907825"/>
                    <a:pt x="1990661" y="1112520"/>
                    <a:pt x="1729740" y="1112520"/>
                  </a:cubicBezTo>
                  <a:cubicBezTo>
                    <a:pt x="1468819" y="1112520"/>
                    <a:pt x="1257300" y="907825"/>
                    <a:pt x="1257300" y="655320"/>
                  </a:cubicBezTo>
                  <a:cubicBezTo>
                    <a:pt x="1257300" y="402815"/>
                    <a:pt x="1468819" y="198120"/>
                    <a:pt x="1729740" y="198120"/>
                  </a:cubicBezTo>
                  <a:close/>
                  <a:moveTo>
                    <a:pt x="2937510" y="0"/>
                  </a:moveTo>
                  <a:cubicBezTo>
                    <a:pt x="3135305" y="0"/>
                    <a:pt x="3295650" y="163756"/>
                    <a:pt x="3295650" y="365760"/>
                  </a:cubicBezTo>
                  <a:cubicBezTo>
                    <a:pt x="3295650" y="567764"/>
                    <a:pt x="3135305" y="731520"/>
                    <a:pt x="2937510" y="731520"/>
                  </a:cubicBezTo>
                  <a:cubicBezTo>
                    <a:pt x="2739715" y="731520"/>
                    <a:pt x="2579370" y="567764"/>
                    <a:pt x="2579370" y="365760"/>
                  </a:cubicBezTo>
                  <a:cubicBezTo>
                    <a:pt x="2579370" y="163756"/>
                    <a:pt x="2739715" y="0"/>
                    <a:pt x="2937510" y="0"/>
                  </a:cubicBezTo>
                  <a:close/>
                </a:path>
              </a:pathLst>
            </a:custGeom>
            <a:grpFill/>
            <a:ln w="19050" cap="rnd">
              <a:gradFill>
                <a:gsLst>
                  <a:gs pos="0">
                    <a:srgbClr val="FFEFD1"/>
                  </a:gs>
                  <a:gs pos="64999">
                    <a:srgbClr val="F0EBD5"/>
                  </a:gs>
                  <a:gs pos="100000">
                    <a:srgbClr val="D1C39F"/>
                  </a:gs>
                </a:gsLst>
                <a:lin ang="5400000" scaled="0"/>
              </a:gradFill>
              <a:prstDash val="sysDot"/>
            </a:ln>
            <a:sp3d prstMaterial="powder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1628" tIns="40814" rIns="81628" bIns="40814" rtlCol="0" anchor="ctr"/>
            <a:lstStyle/>
            <a:p>
              <a:pPr algn="ctr"/>
              <a:endParaRPr lang="es-ES"/>
            </a:p>
          </p:txBody>
        </p:sp>
        <p:sp>
          <p:nvSpPr>
            <p:cNvPr id="28" name="Forma libre 31"/>
            <p:cNvSpPr/>
            <p:nvPr/>
          </p:nvSpPr>
          <p:spPr>
            <a:xfrm rot="10993527">
              <a:off x="4680000" y="2736000"/>
              <a:ext cx="1722402" cy="1342660"/>
            </a:xfrm>
            <a:custGeom>
              <a:avLst/>
              <a:gdLst>
                <a:gd name="connsiteX0" fmla="*/ 5707380 w 5943600"/>
                <a:gd name="connsiteY0" fmla="*/ 4450080 h 4892040"/>
                <a:gd name="connsiteX1" fmla="*/ 5943600 w 5943600"/>
                <a:gd name="connsiteY1" fmla="*/ 4671060 h 4892040"/>
                <a:gd name="connsiteX2" fmla="*/ 5707380 w 5943600"/>
                <a:gd name="connsiteY2" fmla="*/ 4892040 h 4892040"/>
                <a:gd name="connsiteX3" fmla="*/ 5471160 w 5943600"/>
                <a:gd name="connsiteY3" fmla="*/ 4671060 h 4892040"/>
                <a:gd name="connsiteX4" fmla="*/ 5707380 w 5943600"/>
                <a:gd name="connsiteY4" fmla="*/ 4450080 h 4892040"/>
                <a:gd name="connsiteX5" fmla="*/ 5707380 w 5943600"/>
                <a:gd name="connsiteY5" fmla="*/ 3657600 h 4892040"/>
                <a:gd name="connsiteX6" fmla="*/ 5943600 w 5943600"/>
                <a:gd name="connsiteY6" fmla="*/ 3859530 h 4892040"/>
                <a:gd name="connsiteX7" fmla="*/ 5707380 w 5943600"/>
                <a:gd name="connsiteY7" fmla="*/ 4061460 h 4892040"/>
                <a:gd name="connsiteX8" fmla="*/ 5471160 w 5943600"/>
                <a:gd name="connsiteY8" fmla="*/ 3859530 h 4892040"/>
                <a:gd name="connsiteX9" fmla="*/ 5707380 w 5943600"/>
                <a:gd name="connsiteY9" fmla="*/ 3657600 h 4892040"/>
                <a:gd name="connsiteX10" fmla="*/ 4946809 w 5943600"/>
                <a:gd name="connsiteY10" fmla="*/ 3360420 h 4892040"/>
                <a:gd name="connsiteX11" fmla="*/ 5238751 w 5943600"/>
                <a:gd name="connsiteY11" fmla="*/ 3653790 h 4892040"/>
                <a:gd name="connsiteX12" fmla="*/ 4946809 w 5943600"/>
                <a:gd name="connsiteY12" fmla="*/ 3947160 h 4892040"/>
                <a:gd name="connsiteX13" fmla="*/ 4654867 w 5943600"/>
                <a:gd name="connsiteY13" fmla="*/ 3653790 h 4892040"/>
                <a:gd name="connsiteX14" fmla="*/ 4946809 w 5943600"/>
                <a:gd name="connsiteY14" fmla="*/ 3360420 h 4892040"/>
                <a:gd name="connsiteX15" fmla="*/ 5509260 w 5943600"/>
                <a:gd name="connsiteY15" fmla="*/ 2849880 h 4892040"/>
                <a:gd name="connsiteX16" fmla="*/ 5711190 w 5943600"/>
                <a:gd name="connsiteY16" fmla="*/ 3055620 h 4892040"/>
                <a:gd name="connsiteX17" fmla="*/ 5509260 w 5943600"/>
                <a:gd name="connsiteY17" fmla="*/ 3261360 h 4892040"/>
                <a:gd name="connsiteX18" fmla="*/ 5307330 w 5943600"/>
                <a:gd name="connsiteY18" fmla="*/ 3055620 h 4892040"/>
                <a:gd name="connsiteX19" fmla="*/ 5509260 w 5943600"/>
                <a:gd name="connsiteY19" fmla="*/ 2849880 h 4892040"/>
                <a:gd name="connsiteX20" fmla="*/ 4436269 w 5943600"/>
                <a:gd name="connsiteY20" fmla="*/ 2606040 h 4892040"/>
                <a:gd name="connsiteX21" fmla="*/ 4654868 w 5943600"/>
                <a:gd name="connsiteY21" fmla="*/ 2811780 h 4892040"/>
                <a:gd name="connsiteX22" fmla="*/ 4436269 w 5943600"/>
                <a:gd name="connsiteY22" fmla="*/ 3017520 h 4892040"/>
                <a:gd name="connsiteX23" fmla="*/ 4217670 w 5943600"/>
                <a:gd name="connsiteY23" fmla="*/ 2811780 h 4892040"/>
                <a:gd name="connsiteX24" fmla="*/ 4436269 w 5943600"/>
                <a:gd name="connsiteY24" fmla="*/ 2606040 h 4892040"/>
                <a:gd name="connsiteX25" fmla="*/ 236220 w 5943600"/>
                <a:gd name="connsiteY25" fmla="*/ 2118360 h 4892040"/>
                <a:gd name="connsiteX26" fmla="*/ 472440 w 5943600"/>
                <a:gd name="connsiteY26" fmla="*/ 2369820 h 4892040"/>
                <a:gd name="connsiteX27" fmla="*/ 236220 w 5943600"/>
                <a:gd name="connsiteY27" fmla="*/ 2621280 h 4892040"/>
                <a:gd name="connsiteX28" fmla="*/ 0 w 5943600"/>
                <a:gd name="connsiteY28" fmla="*/ 2369820 h 4892040"/>
                <a:gd name="connsiteX29" fmla="*/ 236220 w 5943600"/>
                <a:gd name="connsiteY29" fmla="*/ 2118360 h 4892040"/>
                <a:gd name="connsiteX30" fmla="*/ 3017520 w 5943600"/>
                <a:gd name="connsiteY30" fmla="*/ 1981200 h 4892040"/>
                <a:gd name="connsiteX31" fmla="*/ 3253740 w 5943600"/>
                <a:gd name="connsiteY31" fmla="*/ 2186940 h 4892040"/>
                <a:gd name="connsiteX32" fmla="*/ 3017520 w 5943600"/>
                <a:gd name="connsiteY32" fmla="*/ 2392680 h 4892040"/>
                <a:gd name="connsiteX33" fmla="*/ 2781300 w 5943600"/>
                <a:gd name="connsiteY33" fmla="*/ 2186940 h 4892040"/>
                <a:gd name="connsiteX34" fmla="*/ 3017520 w 5943600"/>
                <a:gd name="connsiteY34" fmla="*/ 1981200 h 4892040"/>
                <a:gd name="connsiteX35" fmla="*/ 5307330 w 5943600"/>
                <a:gd name="connsiteY35" fmla="*/ 1889760 h 4892040"/>
                <a:gd name="connsiteX36" fmla="*/ 5665470 w 5943600"/>
                <a:gd name="connsiteY36" fmla="*/ 2240280 h 4892040"/>
                <a:gd name="connsiteX37" fmla="*/ 5307330 w 5943600"/>
                <a:gd name="connsiteY37" fmla="*/ 2590800 h 4892040"/>
                <a:gd name="connsiteX38" fmla="*/ 4949190 w 5943600"/>
                <a:gd name="connsiteY38" fmla="*/ 2240280 h 4892040"/>
                <a:gd name="connsiteX39" fmla="*/ 5307330 w 5943600"/>
                <a:gd name="connsiteY39" fmla="*/ 1889760 h 4892040"/>
                <a:gd name="connsiteX40" fmla="*/ 3899535 w 5943600"/>
                <a:gd name="connsiteY40" fmla="*/ 1630680 h 4892040"/>
                <a:gd name="connsiteX41" fmla="*/ 4217670 w 5943600"/>
                <a:gd name="connsiteY41" fmla="*/ 1935480 h 4892040"/>
                <a:gd name="connsiteX42" fmla="*/ 3899535 w 5943600"/>
                <a:gd name="connsiteY42" fmla="*/ 2240280 h 4892040"/>
                <a:gd name="connsiteX43" fmla="*/ 3581400 w 5943600"/>
                <a:gd name="connsiteY43" fmla="*/ 1935480 h 4892040"/>
                <a:gd name="connsiteX44" fmla="*/ 3899535 w 5943600"/>
                <a:gd name="connsiteY44" fmla="*/ 1630680 h 4892040"/>
                <a:gd name="connsiteX45" fmla="*/ 1725930 w 5943600"/>
                <a:gd name="connsiteY45" fmla="*/ 1493520 h 4892040"/>
                <a:gd name="connsiteX46" fmla="*/ 2084070 w 5943600"/>
                <a:gd name="connsiteY46" fmla="*/ 1859280 h 4892040"/>
                <a:gd name="connsiteX47" fmla="*/ 1725930 w 5943600"/>
                <a:gd name="connsiteY47" fmla="*/ 2225040 h 4892040"/>
                <a:gd name="connsiteX48" fmla="*/ 1367790 w 5943600"/>
                <a:gd name="connsiteY48" fmla="*/ 1859280 h 4892040"/>
                <a:gd name="connsiteX49" fmla="*/ 1725930 w 5943600"/>
                <a:gd name="connsiteY49" fmla="*/ 1493520 h 4892040"/>
                <a:gd name="connsiteX50" fmla="*/ 4792027 w 5943600"/>
                <a:gd name="connsiteY50" fmla="*/ 1188720 h 4892040"/>
                <a:gd name="connsiteX51" fmla="*/ 5104447 w 5943600"/>
                <a:gd name="connsiteY51" fmla="*/ 1493520 h 4892040"/>
                <a:gd name="connsiteX52" fmla="*/ 4792027 w 5943600"/>
                <a:gd name="connsiteY52" fmla="*/ 1798320 h 4892040"/>
                <a:gd name="connsiteX53" fmla="*/ 4479607 w 5943600"/>
                <a:gd name="connsiteY53" fmla="*/ 1493520 h 4892040"/>
                <a:gd name="connsiteX54" fmla="*/ 4792027 w 5943600"/>
                <a:gd name="connsiteY54" fmla="*/ 1188720 h 4892040"/>
                <a:gd name="connsiteX55" fmla="*/ 617220 w 5943600"/>
                <a:gd name="connsiteY55" fmla="*/ 1112520 h 4892040"/>
                <a:gd name="connsiteX56" fmla="*/ 929640 w 5943600"/>
                <a:gd name="connsiteY56" fmla="*/ 1417320 h 4892040"/>
                <a:gd name="connsiteX57" fmla="*/ 617220 w 5943600"/>
                <a:gd name="connsiteY57" fmla="*/ 1722120 h 4892040"/>
                <a:gd name="connsiteX58" fmla="*/ 304801 w 5943600"/>
                <a:gd name="connsiteY58" fmla="*/ 1417320 h 4892040"/>
                <a:gd name="connsiteX59" fmla="*/ 617220 w 5943600"/>
                <a:gd name="connsiteY59" fmla="*/ 1112520 h 4892040"/>
                <a:gd name="connsiteX60" fmla="*/ 2891790 w 5943600"/>
                <a:gd name="connsiteY60" fmla="*/ 1036320 h 4892040"/>
                <a:gd name="connsiteX61" fmla="*/ 3204210 w 5943600"/>
                <a:gd name="connsiteY61" fmla="*/ 1341120 h 4892040"/>
                <a:gd name="connsiteX62" fmla="*/ 2891790 w 5943600"/>
                <a:gd name="connsiteY62" fmla="*/ 1645920 h 4892040"/>
                <a:gd name="connsiteX63" fmla="*/ 2579370 w 5943600"/>
                <a:gd name="connsiteY63" fmla="*/ 1341120 h 4892040"/>
                <a:gd name="connsiteX64" fmla="*/ 2891790 w 5943600"/>
                <a:gd name="connsiteY64" fmla="*/ 1036320 h 4892040"/>
                <a:gd name="connsiteX65" fmla="*/ 4121467 w 5943600"/>
                <a:gd name="connsiteY65" fmla="*/ 381000 h 4892040"/>
                <a:gd name="connsiteX66" fmla="*/ 4479607 w 5943600"/>
                <a:gd name="connsiteY66" fmla="*/ 746760 h 4892040"/>
                <a:gd name="connsiteX67" fmla="*/ 4121467 w 5943600"/>
                <a:gd name="connsiteY67" fmla="*/ 1112520 h 4892040"/>
                <a:gd name="connsiteX68" fmla="*/ 3763327 w 5943600"/>
                <a:gd name="connsiteY68" fmla="*/ 746760 h 4892040"/>
                <a:gd name="connsiteX69" fmla="*/ 4121467 w 5943600"/>
                <a:gd name="connsiteY69" fmla="*/ 381000 h 4892040"/>
                <a:gd name="connsiteX70" fmla="*/ 1729740 w 5943600"/>
                <a:gd name="connsiteY70" fmla="*/ 198120 h 4892040"/>
                <a:gd name="connsiteX71" fmla="*/ 2202180 w 5943600"/>
                <a:gd name="connsiteY71" fmla="*/ 655320 h 4892040"/>
                <a:gd name="connsiteX72" fmla="*/ 1729740 w 5943600"/>
                <a:gd name="connsiteY72" fmla="*/ 1112520 h 4892040"/>
                <a:gd name="connsiteX73" fmla="*/ 1257300 w 5943600"/>
                <a:gd name="connsiteY73" fmla="*/ 655320 h 4892040"/>
                <a:gd name="connsiteX74" fmla="*/ 1729740 w 5943600"/>
                <a:gd name="connsiteY74" fmla="*/ 198120 h 4892040"/>
                <a:gd name="connsiteX75" fmla="*/ 2937510 w 5943600"/>
                <a:gd name="connsiteY75" fmla="*/ 0 h 4892040"/>
                <a:gd name="connsiteX76" fmla="*/ 3295650 w 5943600"/>
                <a:gd name="connsiteY76" fmla="*/ 365760 h 4892040"/>
                <a:gd name="connsiteX77" fmla="*/ 2937510 w 5943600"/>
                <a:gd name="connsiteY77" fmla="*/ 731520 h 4892040"/>
                <a:gd name="connsiteX78" fmla="*/ 2579370 w 5943600"/>
                <a:gd name="connsiteY78" fmla="*/ 365760 h 4892040"/>
                <a:gd name="connsiteX79" fmla="*/ 2937510 w 5943600"/>
                <a:gd name="connsiteY79" fmla="*/ 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943600" h="4892040">
                  <a:moveTo>
                    <a:pt x="5707380" y="4450080"/>
                  </a:moveTo>
                  <a:cubicBezTo>
                    <a:pt x="5837841" y="4450080"/>
                    <a:pt x="5943600" y="4549016"/>
                    <a:pt x="5943600" y="4671060"/>
                  </a:cubicBezTo>
                  <a:cubicBezTo>
                    <a:pt x="5943600" y="4793104"/>
                    <a:pt x="5837841" y="4892040"/>
                    <a:pt x="5707380" y="4892040"/>
                  </a:cubicBezTo>
                  <a:cubicBezTo>
                    <a:pt x="5576919" y="4892040"/>
                    <a:pt x="5471160" y="4793104"/>
                    <a:pt x="5471160" y="4671060"/>
                  </a:cubicBezTo>
                  <a:cubicBezTo>
                    <a:pt x="5471160" y="4549016"/>
                    <a:pt x="5576919" y="4450080"/>
                    <a:pt x="5707380" y="4450080"/>
                  </a:cubicBezTo>
                  <a:close/>
                  <a:moveTo>
                    <a:pt x="5707380" y="3657600"/>
                  </a:moveTo>
                  <a:cubicBezTo>
                    <a:pt x="5837841" y="3657600"/>
                    <a:pt x="5943600" y="3748007"/>
                    <a:pt x="5943600" y="3859530"/>
                  </a:cubicBezTo>
                  <a:cubicBezTo>
                    <a:pt x="5943600" y="3971053"/>
                    <a:pt x="5837841" y="4061460"/>
                    <a:pt x="5707380" y="4061460"/>
                  </a:cubicBezTo>
                  <a:cubicBezTo>
                    <a:pt x="5576919" y="4061460"/>
                    <a:pt x="5471160" y="3971053"/>
                    <a:pt x="5471160" y="3859530"/>
                  </a:cubicBezTo>
                  <a:cubicBezTo>
                    <a:pt x="5471160" y="3748007"/>
                    <a:pt x="5576919" y="3657600"/>
                    <a:pt x="5707380" y="3657600"/>
                  </a:cubicBezTo>
                  <a:close/>
                  <a:moveTo>
                    <a:pt x="4946809" y="3360420"/>
                  </a:moveTo>
                  <a:cubicBezTo>
                    <a:pt x="5108044" y="3360420"/>
                    <a:pt x="5238751" y="3491766"/>
                    <a:pt x="5238751" y="3653790"/>
                  </a:cubicBezTo>
                  <a:cubicBezTo>
                    <a:pt x="5238751" y="3815814"/>
                    <a:pt x="5108044" y="3947160"/>
                    <a:pt x="4946809" y="3947160"/>
                  </a:cubicBezTo>
                  <a:cubicBezTo>
                    <a:pt x="4785574" y="3947160"/>
                    <a:pt x="4654867" y="3815814"/>
                    <a:pt x="4654867" y="3653790"/>
                  </a:cubicBezTo>
                  <a:cubicBezTo>
                    <a:pt x="4654867" y="3491766"/>
                    <a:pt x="4785574" y="3360420"/>
                    <a:pt x="4946809" y="3360420"/>
                  </a:cubicBezTo>
                  <a:close/>
                  <a:moveTo>
                    <a:pt x="5509260" y="2849880"/>
                  </a:moveTo>
                  <a:cubicBezTo>
                    <a:pt x="5620783" y="2849880"/>
                    <a:pt x="5711190" y="2941993"/>
                    <a:pt x="5711190" y="3055620"/>
                  </a:cubicBezTo>
                  <a:cubicBezTo>
                    <a:pt x="5711190" y="3169247"/>
                    <a:pt x="5620783" y="3261360"/>
                    <a:pt x="5509260" y="3261360"/>
                  </a:cubicBezTo>
                  <a:cubicBezTo>
                    <a:pt x="5397737" y="3261360"/>
                    <a:pt x="5307330" y="3169247"/>
                    <a:pt x="5307330" y="3055620"/>
                  </a:cubicBezTo>
                  <a:cubicBezTo>
                    <a:pt x="5307330" y="2941993"/>
                    <a:pt x="5397737" y="2849880"/>
                    <a:pt x="5509260" y="2849880"/>
                  </a:cubicBezTo>
                  <a:close/>
                  <a:moveTo>
                    <a:pt x="4436269" y="2606040"/>
                  </a:moveTo>
                  <a:cubicBezTo>
                    <a:pt x="4556998" y="2606040"/>
                    <a:pt x="4654868" y="2698153"/>
                    <a:pt x="4654868" y="2811780"/>
                  </a:cubicBezTo>
                  <a:cubicBezTo>
                    <a:pt x="4654868" y="2925407"/>
                    <a:pt x="4556998" y="3017520"/>
                    <a:pt x="4436269" y="3017520"/>
                  </a:cubicBezTo>
                  <a:cubicBezTo>
                    <a:pt x="4315540" y="3017520"/>
                    <a:pt x="4217670" y="2925407"/>
                    <a:pt x="4217670" y="2811780"/>
                  </a:cubicBezTo>
                  <a:cubicBezTo>
                    <a:pt x="4217670" y="2698153"/>
                    <a:pt x="4315540" y="2606040"/>
                    <a:pt x="4436269" y="2606040"/>
                  </a:cubicBezTo>
                  <a:close/>
                  <a:moveTo>
                    <a:pt x="236220" y="2118360"/>
                  </a:moveTo>
                  <a:cubicBezTo>
                    <a:pt x="366681" y="2118360"/>
                    <a:pt x="472440" y="2230942"/>
                    <a:pt x="472440" y="2369820"/>
                  </a:cubicBezTo>
                  <a:cubicBezTo>
                    <a:pt x="472440" y="2508698"/>
                    <a:pt x="366681" y="2621280"/>
                    <a:pt x="236220" y="2621280"/>
                  </a:cubicBezTo>
                  <a:cubicBezTo>
                    <a:pt x="105759" y="2621280"/>
                    <a:pt x="0" y="2508698"/>
                    <a:pt x="0" y="2369820"/>
                  </a:cubicBezTo>
                  <a:cubicBezTo>
                    <a:pt x="0" y="2230942"/>
                    <a:pt x="105759" y="2118360"/>
                    <a:pt x="236220" y="2118360"/>
                  </a:cubicBezTo>
                  <a:close/>
                  <a:moveTo>
                    <a:pt x="3017520" y="1981200"/>
                  </a:moveTo>
                  <a:cubicBezTo>
                    <a:pt x="3147981" y="1981200"/>
                    <a:pt x="3253740" y="2073313"/>
                    <a:pt x="3253740" y="2186940"/>
                  </a:cubicBezTo>
                  <a:cubicBezTo>
                    <a:pt x="3253740" y="2300567"/>
                    <a:pt x="3147981" y="2392680"/>
                    <a:pt x="3017520" y="2392680"/>
                  </a:cubicBezTo>
                  <a:cubicBezTo>
                    <a:pt x="2887059" y="2392680"/>
                    <a:pt x="2781300" y="2300567"/>
                    <a:pt x="2781300" y="2186940"/>
                  </a:cubicBezTo>
                  <a:cubicBezTo>
                    <a:pt x="2781300" y="2073313"/>
                    <a:pt x="2887059" y="1981200"/>
                    <a:pt x="3017520" y="1981200"/>
                  </a:cubicBezTo>
                  <a:close/>
                  <a:moveTo>
                    <a:pt x="5307330" y="1889760"/>
                  </a:moveTo>
                  <a:cubicBezTo>
                    <a:pt x="5505125" y="1889760"/>
                    <a:pt x="5665470" y="2046693"/>
                    <a:pt x="5665470" y="2240280"/>
                  </a:cubicBezTo>
                  <a:cubicBezTo>
                    <a:pt x="5665470" y="2433867"/>
                    <a:pt x="5505125" y="2590800"/>
                    <a:pt x="5307330" y="2590800"/>
                  </a:cubicBezTo>
                  <a:cubicBezTo>
                    <a:pt x="5109535" y="2590800"/>
                    <a:pt x="4949190" y="2433867"/>
                    <a:pt x="4949190" y="2240280"/>
                  </a:cubicBezTo>
                  <a:cubicBezTo>
                    <a:pt x="4949190" y="2046693"/>
                    <a:pt x="5109535" y="1889760"/>
                    <a:pt x="5307330" y="1889760"/>
                  </a:cubicBezTo>
                  <a:close/>
                  <a:moveTo>
                    <a:pt x="3899535" y="1630680"/>
                  </a:moveTo>
                  <a:cubicBezTo>
                    <a:pt x="4075236" y="1630680"/>
                    <a:pt x="4217670" y="1767144"/>
                    <a:pt x="4217670" y="1935480"/>
                  </a:cubicBezTo>
                  <a:cubicBezTo>
                    <a:pt x="4217670" y="2103816"/>
                    <a:pt x="4075236" y="2240280"/>
                    <a:pt x="3899535" y="2240280"/>
                  </a:cubicBezTo>
                  <a:cubicBezTo>
                    <a:pt x="3723834" y="2240280"/>
                    <a:pt x="3581400" y="2103816"/>
                    <a:pt x="3581400" y="1935480"/>
                  </a:cubicBezTo>
                  <a:cubicBezTo>
                    <a:pt x="3581400" y="1767144"/>
                    <a:pt x="3723834" y="1630680"/>
                    <a:pt x="3899535" y="1630680"/>
                  </a:cubicBezTo>
                  <a:close/>
                  <a:moveTo>
                    <a:pt x="1725930" y="1493520"/>
                  </a:moveTo>
                  <a:cubicBezTo>
                    <a:pt x="1923725" y="1493520"/>
                    <a:pt x="2084070" y="1657276"/>
                    <a:pt x="2084070" y="1859280"/>
                  </a:cubicBezTo>
                  <a:cubicBezTo>
                    <a:pt x="2084070" y="2061284"/>
                    <a:pt x="1923725" y="2225040"/>
                    <a:pt x="1725930" y="2225040"/>
                  </a:cubicBezTo>
                  <a:cubicBezTo>
                    <a:pt x="1528135" y="2225040"/>
                    <a:pt x="1367790" y="2061284"/>
                    <a:pt x="1367790" y="1859280"/>
                  </a:cubicBezTo>
                  <a:cubicBezTo>
                    <a:pt x="1367790" y="1657276"/>
                    <a:pt x="1528135" y="1493520"/>
                    <a:pt x="1725930" y="1493520"/>
                  </a:cubicBezTo>
                  <a:close/>
                  <a:moveTo>
                    <a:pt x="4792027" y="1188720"/>
                  </a:moveTo>
                  <a:cubicBezTo>
                    <a:pt x="4964572" y="1188720"/>
                    <a:pt x="5104447" y="1325184"/>
                    <a:pt x="5104447" y="1493520"/>
                  </a:cubicBezTo>
                  <a:cubicBezTo>
                    <a:pt x="5104447" y="1661856"/>
                    <a:pt x="4964572" y="1798320"/>
                    <a:pt x="4792027" y="1798320"/>
                  </a:cubicBezTo>
                  <a:cubicBezTo>
                    <a:pt x="4619482" y="1798320"/>
                    <a:pt x="4479607" y="1661856"/>
                    <a:pt x="4479607" y="1493520"/>
                  </a:cubicBezTo>
                  <a:cubicBezTo>
                    <a:pt x="4479607" y="1325184"/>
                    <a:pt x="4619482" y="1188720"/>
                    <a:pt x="4792027" y="1188720"/>
                  </a:cubicBezTo>
                  <a:close/>
                  <a:moveTo>
                    <a:pt x="617220" y="1112520"/>
                  </a:moveTo>
                  <a:cubicBezTo>
                    <a:pt x="789765" y="1112520"/>
                    <a:pt x="929640" y="1248984"/>
                    <a:pt x="929640" y="1417320"/>
                  </a:cubicBezTo>
                  <a:cubicBezTo>
                    <a:pt x="929640" y="1585656"/>
                    <a:pt x="789765" y="1722120"/>
                    <a:pt x="617220" y="1722120"/>
                  </a:cubicBezTo>
                  <a:cubicBezTo>
                    <a:pt x="444675" y="1722120"/>
                    <a:pt x="304801" y="1585656"/>
                    <a:pt x="304801" y="1417320"/>
                  </a:cubicBezTo>
                  <a:cubicBezTo>
                    <a:pt x="304801" y="1248984"/>
                    <a:pt x="444675" y="1112520"/>
                    <a:pt x="617220" y="1112520"/>
                  </a:cubicBezTo>
                  <a:close/>
                  <a:moveTo>
                    <a:pt x="2891790" y="1036320"/>
                  </a:moveTo>
                  <a:cubicBezTo>
                    <a:pt x="3064335" y="1036320"/>
                    <a:pt x="3204210" y="1172784"/>
                    <a:pt x="3204210" y="1341120"/>
                  </a:cubicBezTo>
                  <a:cubicBezTo>
                    <a:pt x="3204210" y="1509456"/>
                    <a:pt x="3064335" y="1645920"/>
                    <a:pt x="2891790" y="1645920"/>
                  </a:cubicBezTo>
                  <a:cubicBezTo>
                    <a:pt x="2719245" y="1645920"/>
                    <a:pt x="2579370" y="1509456"/>
                    <a:pt x="2579370" y="1341120"/>
                  </a:cubicBezTo>
                  <a:cubicBezTo>
                    <a:pt x="2579370" y="1172784"/>
                    <a:pt x="2719245" y="1036320"/>
                    <a:pt x="2891790" y="1036320"/>
                  </a:cubicBezTo>
                  <a:close/>
                  <a:moveTo>
                    <a:pt x="4121467" y="381000"/>
                  </a:moveTo>
                  <a:cubicBezTo>
                    <a:pt x="4319262" y="381000"/>
                    <a:pt x="4479607" y="544756"/>
                    <a:pt x="4479607" y="746760"/>
                  </a:cubicBezTo>
                  <a:cubicBezTo>
                    <a:pt x="4479607" y="948764"/>
                    <a:pt x="4319262" y="1112520"/>
                    <a:pt x="4121467" y="1112520"/>
                  </a:cubicBezTo>
                  <a:cubicBezTo>
                    <a:pt x="3923672" y="1112520"/>
                    <a:pt x="3763327" y="948764"/>
                    <a:pt x="3763327" y="746760"/>
                  </a:cubicBezTo>
                  <a:cubicBezTo>
                    <a:pt x="3763327" y="544756"/>
                    <a:pt x="3923672" y="381000"/>
                    <a:pt x="4121467" y="381000"/>
                  </a:cubicBezTo>
                  <a:close/>
                  <a:moveTo>
                    <a:pt x="1729740" y="198120"/>
                  </a:moveTo>
                  <a:cubicBezTo>
                    <a:pt x="1990661" y="198120"/>
                    <a:pt x="2202180" y="402815"/>
                    <a:pt x="2202180" y="655320"/>
                  </a:cubicBezTo>
                  <a:cubicBezTo>
                    <a:pt x="2202180" y="907825"/>
                    <a:pt x="1990661" y="1112520"/>
                    <a:pt x="1729740" y="1112520"/>
                  </a:cubicBezTo>
                  <a:cubicBezTo>
                    <a:pt x="1468819" y="1112520"/>
                    <a:pt x="1257300" y="907825"/>
                    <a:pt x="1257300" y="655320"/>
                  </a:cubicBezTo>
                  <a:cubicBezTo>
                    <a:pt x="1257300" y="402815"/>
                    <a:pt x="1468819" y="198120"/>
                    <a:pt x="1729740" y="198120"/>
                  </a:cubicBezTo>
                  <a:close/>
                  <a:moveTo>
                    <a:pt x="2937510" y="0"/>
                  </a:moveTo>
                  <a:cubicBezTo>
                    <a:pt x="3135305" y="0"/>
                    <a:pt x="3295650" y="163756"/>
                    <a:pt x="3295650" y="365760"/>
                  </a:cubicBezTo>
                  <a:cubicBezTo>
                    <a:pt x="3295650" y="567764"/>
                    <a:pt x="3135305" y="731520"/>
                    <a:pt x="2937510" y="731520"/>
                  </a:cubicBezTo>
                  <a:cubicBezTo>
                    <a:pt x="2739715" y="731520"/>
                    <a:pt x="2579370" y="567764"/>
                    <a:pt x="2579370" y="365760"/>
                  </a:cubicBezTo>
                  <a:cubicBezTo>
                    <a:pt x="2579370" y="163756"/>
                    <a:pt x="2739715" y="0"/>
                    <a:pt x="2937510" y="0"/>
                  </a:cubicBezTo>
                  <a:close/>
                </a:path>
              </a:pathLst>
            </a:custGeom>
            <a:grpFill/>
            <a:ln w="19050" cap="rnd">
              <a:gradFill>
                <a:gsLst>
                  <a:gs pos="0">
                    <a:srgbClr val="FFEFD1"/>
                  </a:gs>
                  <a:gs pos="64999">
                    <a:srgbClr val="F0EBD5"/>
                  </a:gs>
                  <a:gs pos="100000">
                    <a:srgbClr val="D1C39F"/>
                  </a:gs>
                </a:gsLst>
                <a:lin ang="5400000" scaled="0"/>
              </a:gradFill>
              <a:prstDash val="sysDot"/>
            </a:ln>
            <a:sp3d prstMaterial="powder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1628" tIns="40814" rIns="81628" bIns="40814" rtlCol="0" anchor="ctr"/>
            <a:lstStyle/>
            <a:p>
              <a:pPr algn="ctr"/>
              <a:endParaRPr lang="es-ES"/>
            </a:p>
          </p:txBody>
        </p:sp>
        <p:sp>
          <p:nvSpPr>
            <p:cNvPr id="29" name="Forma libre 31"/>
            <p:cNvSpPr/>
            <p:nvPr/>
          </p:nvSpPr>
          <p:spPr>
            <a:xfrm rot="2523858">
              <a:off x="3708000" y="535192"/>
              <a:ext cx="1570171" cy="1472833"/>
            </a:xfrm>
            <a:custGeom>
              <a:avLst/>
              <a:gdLst>
                <a:gd name="connsiteX0" fmla="*/ 5707380 w 5943600"/>
                <a:gd name="connsiteY0" fmla="*/ 4450080 h 4892040"/>
                <a:gd name="connsiteX1" fmla="*/ 5943600 w 5943600"/>
                <a:gd name="connsiteY1" fmla="*/ 4671060 h 4892040"/>
                <a:gd name="connsiteX2" fmla="*/ 5707380 w 5943600"/>
                <a:gd name="connsiteY2" fmla="*/ 4892040 h 4892040"/>
                <a:gd name="connsiteX3" fmla="*/ 5471160 w 5943600"/>
                <a:gd name="connsiteY3" fmla="*/ 4671060 h 4892040"/>
                <a:gd name="connsiteX4" fmla="*/ 5707380 w 5943600"/>
                <a:gd name="connsiteY4" fmla="*/ 4450080 h 4892040"/>
                <a:gd name="connsiteX5" fmla="*/ 5707380 w 5943600"/>
                <a:gd name="connsiteY5" fmla="*/ 3657600 h 4892040"/>
                <a:gd name="connsiteX6" fmla="*/ 5943600 w 5943600"/>
                <a:gd name="connsiteY6" fmla="*/ 3859530 h 4892040"/>
                <a:gd name="connsiteX7" fmla="*/ 5707380 w 5943600"/>
                <a:gd name="connsiteY7" fmla="*/ 4061460 h 4892040"/>
                <a:gd name="connsiteX8" fmla="*/ 5471160 w 5943600"/>
                <a:gd name="connsiteY8" fmla="*/ 3859530 h 4892040"/>
                <a:gd name="connsiteX9" fmla="*/ 5707380 w 5943600"/>
                <a:gd name="connsiteY9" fmla="*/ 3657600 h 4892040"/>
                <a:gd name="connsiteX10" fmla="*/ 4946809 w 5943600"/>
                <a:gd name="connsiteY10" fmla="*/ 3360420 h 4892040"/>
                <a:gd name="connsiteX11" fmla="*/ 5238751 w 5943600"/>
                <a:gd name="connsiteY11" fmla="*/ 3653790 h 4892040"/>
                <a:gd name="connsiteX12" fmla="*/ 4946809 w 5943600"/>
                <a:gd name="connsiteY12" fmla="*/ 3947160 h 4892040"/>
                <a:gd name="connsiteX13" fmla="*/ 4654867 w 5943600"/>
                <a:gd name="connsiteY13" fmla="*/ 3653790 h 4892040"/>
                <a:gd name="connsiteX14" fmla="*/ 4946809 w 5943600"/>
                <a:gd name="connsiteY14" fmla="*/ 3360420 h 4892040"/>
                <a:gd name="connsiteX15" fmla="*/ 5509260 w 5943600"/>
                <a:gd name="connsiteY15" fmla="*/ 2849880 h 4892040"/>
                <a:gd name="connsiteX16" fmla="*/ 5711190 w 5943600"/>
                <a:gd name="connsiteY16" fmla="*/ 3055620 h 4892040"/>
                <a:gd name="connsiteX17" fmla="*/ 5509260 w 5943600"/>
                <a:gd name="connsiteY17" fmla="*/ 3261360 h 4892040"/>
                <a:gd name="connsiteX18" fmla="*/ 5307330 w 5943600"/>
                <a:gd name="connsiteY18" fmla="*/ 3055620 h 4892040"/>
                <a:gd name="connsiteX19" fmla="*/ 5509260 w 5943600"/>
                <a:gd name="connsiteY19" fmla="*/ 2849880 h 4892040"/>
                <a:gd name="connsiteX20" fmla="*/ 4436269 w 5943600"/>
                <a:gd name="connsiteY20" fmla="*/ 2606040 h 4892040"/>
                <a:gd name="connsiteX21" fmla="*/ 4654868 w 5943600"/>
                <a:gd name="connsiteY21" fmla="*/ 2811780 h 4892040"/>
                <a:gd name="connsiteX22" fmla="*/ 4436269 w 5943600"/>
                <a:gd name="connsiteY22" fmla="*/ 3017520 h 4892040"/>
                <a:gd name="connsiteX23" fmla="*/ 4217670 w 5943600"/>
                <a:gd name="connsiteY23" fmla="*/ 2811780 h 4892040"/>
                <a:gd name="connsiteX24" fmla="*/ 4436269 w 5943600"/>
                <a:gd name="connsiteY24" fmla="*/ 2606040 h 4892040"/>
                <a:gd name="connsiteX25" fmla="*/ 236220 w 5943600"/>
                <a:gd name="connsiteY25" fmla="*/ 2118360 h 4892040"/>
                <a:gd name="connsiteX26" fmla="*/ 472440 w 5943600"/>
                <a:gd name="connsiteY26" fmla="*/ 2369820 h 4892040"/>
                <a:gd name="connsiteX27" fmla="*/ 236220 w 5943600"/>
                <a:gd name="connsiteY27" fmla="*/ 2621280 h 4892040"/>
                <a:gd name="connsiteX28" fmla="*/ 0 w 5943600"/>
                <a:gd name="connsiteY28" fmla="*/ 2369820 h 4892040"/>
                <a:gd name="connsiteX29" fmla="*/ 236220 w 5943600"/>
                <a:gd name="connsiteY29" fmla="*/ 2118360 h 4892040"/>
                <a:gd name="connsiteX30" fmla="*/ 3017520 w 5943600"/>
                <a:gd name="connsiteY30" fmla="*/ 1981200 h 4892040"/>
                <a:gd name="connsiteX31" fmla="*/ 3253740 w 5943600"/>
                <a:gd name="connsiteY31" fmla="*/ 2186940 h 4892040"/>
                <a:gd name="connsiteX32" fmla="*/ 3017520 w 5943600"/>
                <a:gd name="connsiteY32" fmla="*/ 2392680 h 4892040"/>
                <a:gd name="connsiteX33" fmla="*/ 2781300 w 5943600"/>
                <a:gd name="connsiteY33" fmla="*/ 2186940 h 4892040"/>
                <a:gd name="connsiteX34" fmla="*/ 3017520 w 5943600"/>
                <a:gd name="connsiteY34" fmla="*/ 1981200 h 4892040"/>
                <a:gd name="connsiteX35" fmla="*/ 5307330 w 5943600"/>
                <a:gd name="connsiteY35" fmla="*/ 1889760 h 4892040"/>
                <a:gd name="connsiteX36" fmla="*/ 5665470 w 5943600"/>
                <a:gd name="connsiteY36" fmla="*/ 2240280 h 4892040"/>
                <a:gd name="connsiteX37" fmla="*/ 5307330 w 5943600"/>
                <a:gd name="connsiteY37" fmla="*/ 2590800 h 4892040"/>
                <a:gd name="connsiteX38" fmla="*/ 4949190 w 5943600"/>
                <a:gd name="connsiteY38" fmla="*/ 2240280 h 4892040"/>
                <a:gd name="connsiteX39" fmla="*/ 5307330 w 5943600"/>
                <a:gd name="connsiteY39" fmla="*/ 1889760 h 4892040"/>
                <a:gd name="connsiteX40" fmla="*/ 3899535 w 5943600"/>
                <a:gd name="connsiteY40" fmla="*/ 1630680 h 4892040"/>
                <a:gd name="connsiteX41" fmla="*/ 4217670 w 5943600"/>
                <a:gd name="connsiteY41" fmla="*/ 1935480 h 4892040"/>
                <a:gd name="connsiteX42" fmla="*/ 3899535 w 5943600"/>
                <a:gd name="connsiteY42" fmla="*/ 2240280 h 4892040"/>
                <a:gd name="connsiteX43" fmla="*/ 3581400 w 5943600"/>
                <a:gd name="connsiteY43" fmla="*/ 1935480 h 4892040"/>
                <a:gd name="connsiteX44" fmla="*/ 3899535 w 5943600"/>
                <a:gd name="connsiteY44" fmla="*/ 1630680 h 4892040"/>
                <a:gd name="connsiteX45" fmla="*/ 1725930 w 5943600"/>
                <a:gd name="connsiteY45" fmla="*/ 1493520 h 4892040"/>
                <a:gd name="connsiteX46" fmla="*/ 2084070 w 5943600"/>
                <a:gd name="connsiteY46" fmla="*/ 1859280 h 4892040"/>
                <a:gd name="connsiteX47" fmla="*/ 1725930 w 5943600"/>
                <a:gd name="connsiteY47" fmla="*/ 2225040 h 4892040"/>
                <a:gd name="connsiteX48" fmla="*/ 1367790 w 5943600"/>
                <a:gd name="connsiteY48" fmla="*/ 1859280 h 4892040"/>
                <a:gd name="connsiteX49" fmla="*/ 1725930 w 5943600"/>
                <a:gd name="connsiteY49" fmla="*/ 1493520 h 4892040"/>
                <a:gd name="connsiteX50" fmla="*/ 4792027 w 5943600"/>
                <a:gd name="connsiteY50" fmla="*/ 1188720 h 4892040"/>
                <a:gd name="connsiteX51" fmla="*/ 5104447 w 5943600"/>
                <a:gd name="connsiteY51" fmla="*/ 1493520 h 4892040"/>
                <a:gd name="connsiteX52" fmla="*/ 4792027 w 5943600"/>
                <a:gd name="connsiteY52" fmla="*/ 1798320 h 4892040"/>
                <a:gd name="connsiteX53" fmla="*/ 4479607 w 5943600"/>
                <a:gd name="connsiteY53" fmla="*/ 1493520 h 4892040"/>
                <a:gd name="connsiteX54" fmla="*/ 4792027 w 5943600"/>
                <a:gd name="connsiteY54" fmla="*/ 1188720 h 4892040"/>
                <a:gd name="connsiteX55" fmla="*/ 617220 w 5943600"/>
                <a:gd name="connsiteY55" fmla="*/ 1112520 h 4892040"/>
                <a:gd name="connsiteX56" fmla="*/ 929640 w 5943600"/>
                <a:gd name="connsiteY56" fmla="*/ 1417320 h 4892040"/>
                <a:gd name="connsiteX57" fmla="*/ 617220 w 5943600"/>
                <a:gd name="connsiteY57" fmla="*/ 1722120 h 4892040"/>
                <a:gd name="connsiteX58" fmla="*/ 304801 w 5943600"/>
                <a:gd name="connsiteY58" fmla="*/ 1417320 h 4892040"/>
                <a:gd name="connsiteX59" fmla="*/ 617220 w 5943600"/>
                <a:gd name="connsiteY59" fmla="*/ 1112520 h 4892040"/>
                <a:gd name="connsiteX60" fmla="*/ 2891790 w 5943600"/>
                <a:gd name="connsiteY60" fmla="*/ 1036320 h 4892040"/>
                <a:gd name="connsiteX61" fmla="*/ 3204210 w 5943600"/>
                <a:gd name="connsiteY61" fmla="*/ 1341120 h 4892040"/>
                <a:gd name="connsiteX62" fmla="*/ 2891790 w 5943600"/>
                <a:gd name="connsiteY62" fmla="*/ 1645920 h 4892040"/>
                <a:gd name="connsiteX63" fmla="*/ 2579370 w 5943600"/>
                <a:gd name="connsiteY63" fmla="*/ 1341120 h 4892040"/>
                <a:gd name="connsiteX64" fmla="*/ 2891790 w 5943600"/>
                <a:gd name="connsiteY64" fmla="*/ 1036320 h 4892040"/>
                <a:gd name="connsiteX65" fmla="*/ 4121467 w 5943600"/>
                <a:gd name="connsiteY65" fmla="*/ 381000 h 4892040"/>
                <a:gd name="connsiteX66" fmla="*/ 4479607 w 5943600"/>
                <a:gd name="connsiteY66" fmla="*/ 746760 h 4892040"/>
                <a:gd name="connsiteX67" fmla="*/ 4121467 w 5943600"/>
                <a:gd name="connsiteY67" fmla="*/ 1112520 h 4892040"/>
                <a:gd name="connsiteX68" fmla="*/ 3763327 w 5943600"/>
                <a:gd name="connsiteY68" fmla="*/ 746760 h 4892040"/>
                <a:gd name="connsiteX69" fmla="*/ 4121467 w 5943600"/>
                <a:gd name="connsiteY69" fmla="*/ 381000 h 4892040"/>
                <a:gd name="connsiteX70" fmla="*/ 1729740 w 5943600"/>
                <a:gd name="connsiteY70" fmla="*/ 198120 h 4892040"/>
                <a:gd name="connsiteX71" fmla="*/ 2202180 w 5943600"/>
                <a:gd name="connsiteY71" fmla="*/ 655320 h 4892040"/>
                <a:gd name="connsiteX72" fmla="*/ 1729740 w 5943600"/>
                <a:gd name="connsiteY72" fmla="*/ 1112520 h 4892040"/>
                <a:gd name="connsiteX73" fmla="*/ 1257300 w 5943600"/>
                <a:gd name="connsiteY73" fmla="*/ 655320 h 4892040"/>
                <a:gd name="connsiteX74" fmla="*/ 1729740 w 5943600"/>
                <a:gd name="connsiteY74" fmla="*/ 198120 h 4892040"/>
                <a:gd name="connsiteX75" fmla="*/ 2937510 w 5943600"/>
                <a:gd name="connsiteY75" fmla="*/ 0 h 4892040"/>
                <a:gd name="connsiteX76" fmla="*/ 3295650 w 5943600"/>
                <a:gd name="connsiteY76" fmla="*/ 365760 h 4892040"/>
                <a:gd name="connsiteX77" fmla="*/ 2937510 w 5943600"/>
                <a:gd name="connsiteY77" fmla="*/ 731520 h 4892040"/>
                <a:gd name="connsiteX78" fmla="*/ 2579370 w 5943600"/>
                <a:gd name="connsiteY78" fmla="*/ 365760 h 4892040"/>
                <a:gd name="connsiteX79" fmla="*/ 2937510 w 5943600"/>
                <a:gd name="connsiteY79" fmla="*/ 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943600" h="4892040">
                  <a:moveTo>
                    <a:pt x="5707380" y="4450080"/>
                  </a:moveTo>
                  <a:cubicBezTo>
                    <a:pt x="5837841" y="4450080"/>
                    <a:pt x="5943600" y="4549016"/>
                    <a:pt x="5943600" y="4671060"/>
                  </a:cubicBezTo>
                  <a:cubicBezTo>
                    <a:pt x="5943600" y="4793104"/>
                    <a:pt x="5837841" y="4892040"/>
                    <a:pt x="5707380" y="4892040"/>
                  </a:cubicBezTo>
                  <a:cubicBezTo>
                    <a:pt x="5576919" y="4892040"/>
                    <a:pt x="5471160" y="4793104"/>
                    <a:pt x="5471160" y="4671060"/>
                  </a:cubicBezTo>
                  <a:cubicBezTo>
                    <a:pt x="5471160" y="4549016"/>
                    <a:pt x="5576919" y="4450080"/>
                    <a:pt x="5707380" y="4450080"/>
                  </a:cubicBezTo>
                  <a:close/>
                  <a:moveTo>
                    <a:pt x="5707380" y="3657600"/>
                  </a:moveTo>
                  <a:cubicBezTo>
                    <a:pt x="5837841" y="3657600"/>
                    <a:pt x="5943600" y="3748007"/>
                    <a:pt x="5943600" y="3859530"/>
                  </a:cubicBezTo>
                  <a:cubicBezTo>
                    <a:pt x="5943600" y="3971053"/>
                    <a:pt x="5837841" y="4061460"/>
                    <a:pt x="5707380" y="4061460"/>
                  </a:cubicBezTo>
                  <a:cubicBezTo>
                    <a:pt x="5576919" y="4061460"/>
                    <a:pt x="5471160" y="3971053"/>
                    <a:pt x="5471160" y="3859530"/>
                  </a:cubicBezTo>
                  <a:cubicBezTo>
                    <a:pt x="5471160" y="3748007"/>
                    <a:pt x="5576919" y="3657600"/>
                    <a:pt x="5707380" y="3657600"/>
                  </a:cubicBezTo>
                  <a:close/>
                  <a:moveTo>
                    <a:pt x="4946809" y="3360420"/>
                  </a:moveTo>
                  <a:cubicBezTo>
                    <a:pt x="5108044" y="3360420"/>
                    <a:pt x="5238751" y="3491766"/>
                    <a:pt x="5238751" y="3653790"/>
                  </a:cubicBezTo>
                  <a:cubicBezTo>
                    <a:pt x="5238751" y="3815814"/>
                    <a:pt x="5108044" y="3947160"/>
                    <a:pt x="4946809" y="3947160"/>
                  </a:cubicBezTo>
                  <a:cubicBezTo>
                    <a:pt x="4785574" y="3947160"/>
                    <a:pt x="4654867" y="3815814"/>
                    <a:pt x="4654867" y="3653790"/>
                  </a:cubicBezTo>
                  <a:cubicBezTo>
                    <a:pt x="4654867" y="3491766"/>
                    <a:pt x="4785574" y="3360420"/>
                    <a:pt x="4946809" y="3360420"/>
                  </a:cubicBezTo>
                  <a:close/>
                  <a:moveTo>
                    <a:pt x="5509260" y="2849880"/>
                  </a:moveTo>
                  <a:cubicBezTo>
                    <a:pt x="5620783" y="2849880"/>
                    <a:pt x="5711190" y="2941993"/>
                    <a:pt x="5711190" y="3055620"/>
                  </a:cubicBezTo>
                  <a:cubicBezTo>
                    <a:pt x="5711190" y="3169247"/>
                    <a:pt x="5620783" y="3261360"/>
                    <a:pt x="5509260" y="3261360"/>
                  </a:cubicBezTo>
                  <a:cubicBezTo>
                    <a:pt x="5397737" y="3261360"/>
                    <a:pt x="5307330" y="3169247"/>
                    <a:pt x="5307330" y="3055620"/>
                  </a:cubicBezTo>
                  <a:cubicBezTo>
                    <a:pt x="5307330" y="2941993"/>
                    <a:pt x="5397737" y="2849880"/>
                    <a:pt x="5509260" y="2849880"/>
                  </a:cubicBezTo>
                  <a:close/>
                  <a:moveTo>
                    <a:pt x="4436269" y="2606040"/>
                  </a:moveTo>
                  <a:cubicBezTo>
                    <a:pt x="4556998" y="2606040"/>
                    <a:pt x="4654868" y="2698153"/>
                    <a:pt x="4654868" y="2811780"/>
                  </a:cubicBezTo>
                  <a:cubicBezTo>
                    <a:pt x="4654868" y="2925407"/>
                    <a:pt x="4556998" y="3017520"/>
                    <a:pt x="4436269" y="3017520"/>
                  </a:cubicBezTo>
                  <a:cubicBezTo>
                    <a:pt x="4315540" y="3017520"/>
                    <a:pt x="4217670" y="2925407"/>
                    <a:pt x="4217670" y="2811780"/>
                  </a:cubicBezTo>
                  <a:cubicBezTo>
                    <a:pt x="4217670" y="2698153"/>
                    <a:pt x="4315540" y="2606040"/>
                    <a:pt x="4436269" y="2606040"/>
                  </a:cubicBezTo>
                  <a:close/>
                  <a:moveTo>
                    <a:pt x="236220" y="2118360"/>
                  </a:moveTo>
                  <a:cubicBezTo>
                    <a:pt x="366681" y="2118360"/>
                    <a:pt x="472440" y="2230942"/>
                    <a:pt x="472440" y="2369820"/>
                  </a:cubicBezTo>
                  <a:cubicBezTo>
                    <a:pt x="472440" y="2508698"/>
                    <a:pt x="366681" y="2621280"/>
                    <a:pt x="236220" y="2621280"/>
                  </a:cubicBezTo>
                  <a:cubicBezTo>
                    <a:pt x="105759" y="2621280"/>
                    <a:pt x="0" y="2508698"/>
                    <a:pt x="0" y="2369820"/>
                  </a:cubicBezTo>
                  <a:cubicBezTo>
                    <a:pt x="0" y="2230942"/>
                    <a:pt x="105759" y="2118360"/>
                    <a:pt x="236220" y="2118360"/>
                  </a:cubicBezTo>
                  <a:close/>
                  <a:moveTo>
                    <a:pt x="3017520" y="1981200"/>
                  </a:moveTo>
                  <a:cubicBezTo>
                    <a:pt x="3147981" y="1981200"/>
                    <a:pt x="3253740" y="2073313"/>
                    <a:pt x="3253740" y="2186940"/>
                  </a:cubicBezTo>
                  <a:cubicBezTo>
                    <a:pt x="3253740" y="2300567"/>
                    <a:pt x="3147981" y="2392680"/>
                    <a:pt x="3017520" y="2392680"/>
                  </a:cubicBezTo>
                  <a:cubicBezTo>
                    <a:pt x="2887059" y="2392680"/>
                    <a:pt x="2781300" y="2300567"/>
                    <a:pt x="2781300" y="2186940"/>
                  </a:cubicBezTo>
                  <a:cubicBezTo>
                    <a:pt x="2781300" y="2073313"/>
                    <a:pt x="2887059" y="1981200"/>
                    <a:pt x="3017520" y="1981200"/>
                  </a:cubicBezTo>
                  <a:close/>
                  <a:moveTo>
                    <a:pt x="5307330" y="1889760"/>
                  </a:moveTo>
                  <a:cubicBezTo>
                    <a:pt x="5505125" y="1889760"/>
                    <a:pt x="5665470" y="2046693"/>
                    <a:pt x="5665470" y="2240280"/>
                  </a:cubicBezTo>
                  <a:cubicBezTo>
                    <a:pt x="5665470" y="2433867"/>
                    <a:pt x="5505125" y="2590800"/>
                    <a:pt x="5307330" y="2590800"/>
                  </a:cubicBezTo>
                  <a:cubicBezTo>
                    <a:pt x="5109535" y="2590800"/>
                    <a:pt x="4949190" y="2433867"/>
                    <a:pt x="4949190" y="2240280"/>
                  </a:cubicBezTo>
                  <a:cubicBezTo>
                    <a:pt x="4949190" y="2046693"/>
                    <a:pt x="5109535" y="1889760"/>
                    <a:pt x="5307330" y="1889760"/>
                  </a:cubicBezTo>
                  <a:close/>
                  <a:moveTo>
                    <a:pt x="3899535" y="1630680"/>
                  </a:moveTo>
                  <a:cubicBezTo>
                    <a:pt x="4075236" y="1630680"/>
                    <a:pt x="4217670" y="1767144"/>
                    <a:pt x="4217670" y="1935480"/>
                  </a:cubicBezTo>
                  <a:cubicBezTo>
                    <a:pt x="4217670" y="2103816"/>
                    <a:pt x="4075236" y="2240280"/>
                    <a:pt x="3899535" y="2240280"/>
                  </a:cubicBezTo>
                  <a:cubicBezTo>
                    <a:pt x="3723834" y="2240280"/>
                    <a:pt x="3581400" y="2103816"/>
                    <a:pt x="3581400" y="1935480"/>
                  </a:cubicBezTo>
                  <a:cubicBezTo>
                    <a:pt x="3581400" y="1767144"/>
                    <a:pt x="3723834" y="1630680"/>
                    <a:pt x="3899535" y="1630680"/>
                  </a:cubicBezTo>
                  <a:close/>
                  <a:moveTo>
                    <a:pt x="1725930" y="1493520"/>
                  </a:moveTo>
                  <a:cubicBezTo>
                    <a:pt x="1923725" y="1493520"/>
                    <a:pt x="2084070" y="1657276"/>
                    <a:pt x="2084070" y="1859280"/>
                  </a:cubicBezTo>
                  <a:cubicBezTo>
                    <a:pt x="2084070" y="2061284"/>
                    <a:pt x="1923725" y="2225040"/>
                    <a:pt x="1725930" y="2225040"/>
                  </a:cubicBezTo>
                  <a:cubicBezTo>
                    <a:pt x="1528135" y="2225040"/>
                    <a:pt x="1367790" y="2061284"/>
                    <a:pt x="1367790" y="1859280"/>
                  </a:cubicBezTo>
                  <a:cubicBezTo>
                    <a:pt x="1367790" y="1657276"/>
                    <a:pt x="1528135" y="1493520"/>
                    <a:pt x="1725930" y="1493520"/>
                  </a:cubicBezTo>
                  <a:close/>
                  <a:moveTo>
                    <a:pt x="4792027" y="1188720"/>
                  </a:moveTo>
                  <a:cubicBezTo>
                    <a:pt x="4964572" y="1188720"/>
                    <a:pt x="5104447" y="1325184"/>
                    <a:pt x="5104447" y="1493520"/>
                  </a:cubicBezTo>
                  <a:cubicBezTo>
                    <a:pt x="5104447" y="1661856"/>
                    <a:pt x="4964572" y="1798320"/>
                    <a:pt x="4792027" y="1798320"/>
                  </a:cubicBezTo>
                  <a:cubicBezTo>
                    <a:pt x="4619482" y="1798320"/>
                    <a:pt x="4479607" y="1661856"/>
                    <a:pt x="4479607" y="1493520"/>
                  </a:cubicBezTo>
                  <a:cubicBezTo>
                    <a:pt x="4479607" y="1325184"/>
                    <a:pt x="4619482" y="1188720"/>
                    <a:pt x="4792027" y="1188720"/>
                  </a:cubicBezTo>
                  <a:close/>
                  <a:moveTo>
                    <a:pt x="617220" y="1112520"/>
                  </a:moveTo>
                  <a:cubicBezTo>
                    <a:pt x="789765" y="1112520"/>
                    <a:pt x="929640" y="1248984"/>
                    <a:pt x="929640" y="1417320"/>
                  </a:cubicBezTo>
                  <a:cubicBezTo>
                    <a:pt x="929640" y="1585656"/>
                    <a:pt x="789765" y="1722120"/>
                    <a:pt x="617220" y="1722120"/>
                  </a:cubicBezTo>
                  <a:cubicBezTo>
                    <a:pt x="444675" y="1722120"/>
                    <a:pt x="304801" y="1585656"/>
                    <a:pt x="304801" y="1417320"/>
                  </a:cubicBezTo>
                  <a:cubicBezTo>
                    <a:pt x="304801" y="1248984"/>
                    <a:pt x="444675" y="1112520"/>
                    <a:pt x="617220" y="1112520"/>
                  </a:cubicBezTo>
                  <a:close/>
                  <a:moveTo>
                    <a:pt x="2891790" y="1036320"/>
                  </a:moveTo>
                  <a:cubicBezTo>
                    <a:pt x="3064335" y="1036320"/>
                    <a:pt x="3204210" y="1172784"/>
                    <a:pt x="3204210" y="1341120"/>
                  </a:cubicBezTo>
                  <a:cubicBezTo>
                    <a:pt x="3204210" y="1509456"/>
                    <a:pt x="3064335" y="1645920"/>
                    <a:pt x="2891790" y="1645920"/>
                  </a:cubicBezTo>
                  <a:cubicBezTo>
                    <a:pt x="2719245" y="1645920"/>
                    <a:pt x="2579370" y="1509456"/>
                    <a:pt x="2579370" y="1341120"/>
                  </a:cubicBezTo>
                  <a:cubicBezTo>
                    <a:pt x="2579370" y="1172784"/>
                    <a:pt x="2719245" y="1036320"/>
                    <a:pt x="2891790" y="1036320"/>
                  </a:cubicBezTo>
                  <a:close/>
                  <a:moveTo>
                    <a:pt x="4121467" y="381000"/>
                  </a:moveTo>
                  <a:cubicBezTo>
                    <a:pt x="4319262" y="381000"/>
                    <a:pt x="4479607" y="544756"/>
                    <a:pt x="4479607" y="746760"/>
                  </a:cubicBezTo>
                  <a:cubicBezTo>
                    <a:pt x="4479607" y="948764"/>
                    <a:pt x="4319262" y="1112520"/>
                    <a:pt x="4121467" y="1112520"/>
                  </a:cubicBezTo>
                  <a:cubicBezTo>
                    <a:pt x="3923672" y="1112520"/>
                    <a:pt x="3763327" y="948764"/>
                    <a:pt x="3763327" y="746760"/>
                  </a:cubicBezTo>
                  <a:cubicBezTo>
                    <a:pt x="3763327" y="544756"/>
                    <a:pt x="3923672" y="381000"/>
                    <a:pt x="4121467" y="381000"/>
                  </a:cubicBezTo>
                  <a:close/>
                  <a:moveTo>
                    <a:pt x="1729740" y="198120"/>
                  </a:moveTo>
                  <a:cubicBezTo>
                    <a:pt x="1990661" y="198120"/>
                    <a:pt x="2202180" y="402815"/>
                    <a:pt x="2202180" y="655320"/>
                  </a:cubicBezTo>
                  <a:cubicBezTo>
                    <a:pt x="2202180" y="907825"/>
                    <a:pt x="1990661" y="1112520"/>
                    <a:pt x="1729740" y="1112520"/>
                  </a:cubicBezTo>
                  <a:cubicBezTo>
                    <a:pt x="1468819" y="1112520"/>
                    <a:pt x="1257300" y="907825"/>
                    <a:pt x="1257300" y="655320"/>
                  </a:cubicBezTo>
                  <a:cubicBezTo>
                    <a:pt x="1257300" y="402815"/>
                    <a:pt x="1468819" y="198120"/>
                    <a:pt x="1729740" y="198120"/>
                  </a:cubicBezTo>
                  <a:close/>
                  <a:moveTo>
                    <a:pt x="2937510" y="0"/>
                  </a:moveTo>
                  <a:cubicBezTo>
                    <a:pt x="3135305" y="0"/>
                    <a:pt x="3295650" y="163756"/>
                    <a:pt x="3295650" y="365760"/>
                  </a:cubicBezTo>
                  <a:cubicBezTo>
                    <a:pt x="3295650" y="567764"/>
                    <a:pt x="3135305" y="731520"/>
                    <a:pt x="2937510" y="731520"/>
                  </a:cubicBezTo>
                  <a:cubicBezTo>
                    <a:pt x="2739715" y="731520"/>
                    <a:pt x="2579370" y="567764"/>
                    <a:pt x="2579370" y="365760"/>
                  </a:cubicBezTo>
                  <a:cubicBezTo>
                    <a:pt x="2579370" y="163756"/>
                    <a:pt x="2739715" y="0"/>
                    <a:pt x="2937510" y="0"/>
                  </a:cubicBezTo>
                  <a:close/>
                </a:path>
              </a:pathLst>
            </a:custGeom>
            <a:grpFill/>
            <a:ln w="19050" cap="rnd">
              <a:gradFill>
                <a:gsLst>
                  <a:gs pos="0">
                    <a:srgbClr val="FFEFD1"/>
                  </a:gs>
                  <a:gs pos="64999">
                    <a:srgbClr val="F0EBD5"/>
                  </a:gs>
                  <a:gs pos="100000">
                    <a:srgbClr val="D1C39F"/>
                  </a:gs>
                </a:gsLst>
                <a:lin ang="5400000" scaled="0"/>
              </a:gradFill>
              <a:prstDash val="sysDot"/>
            </a:ln>
            <a:sp3d prstMaterial="powder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1628" tIns="40814" rIns="81628" bIns="40814" rtlCol="0" anchor="ctr"/>
            <a:lstStyle/>
            <a:p>
              <a:pPr algn="ctr"/>
              <a:endParaRPr lang="es-ES"/>
            </a:p>
          </p:txBody>
        </p:sp>
        <p:sp>
          <p:nvSpPr>
            <p:cNvPr id="30" name="Forma libre 31"/>
            <p:cNvSpPr/>
            <p:nvPr/>
          </p:nvSpPr>
          <p:spPr>
            <a:xfrm rot="13592119">
              <a:off x="3852000" y="3168000"/>
              <a:ext cx="1688838" cy="1245826"/>
            </a:xfrm>
            <a:custGeom>
              <a:avLst/>
              <a:gdLst>
                <a:gd name="connsiteX0" fmla="*/ 5707380 w 5943600"/>
                <a:gd name="connsiteY0" fmla="*/ 4450080 h 4892040"/>
                <a:gd name="connsiteX1" fmla="*/ 5943600 w 5943600"/>
                <a:gd name="connsiteY1" fmla="*/ 4671060 h 4892040"/>
                <a:gd name="connsiteX2" fmla="*/ 5707380 w 5943600"/>
                <a:gd name="connsiteY2" fmla="*/ 4892040 h 4892040"/>
                <a:gd name="connsiteX3" fmla="*/ 5471160 w 5943600"/>
                <a:gd name="connsiteY3" fmla="*/ 4671060 h 4892040"/>
                <a:gd name="connsiteX4" fmla="*/ 5707380 w 5943600"/>
                <a:gd name="connsiteY4" fmla="*/ 4450080 h 4892040"/>
                <a:gd name="connsiteX5" fmla="*/ 5707380 w 5943600"/>
                <a:gd name="connsiteY5" fmla="*/ 3657600 h 4892040"/>
                <a:gd name="connsiteX6" fmla="*/ 5943600 w 5943600"/>
                <a:gd name="connsiteY6" fmla="*/ 3859530 h 4892040"/>
                <a:gd name="connsiteX7" fmla="*/ 5707380 w 5943600"/>
                <a:gd name="connsiteY7" fmla="*/ 4061460 h 4892040"/>
                <a:gd name="connsiteX8" fmla="*/ 5471160 w 5943600"/>
                <a:gd name="connsiteY8" fmla="*/ 3859530 h 4892040"/>
                <a:gd name="connsiteX9" fmla="*/ 5707380 w 5943600"/>
                <a:gd name="connsiteY9" fmla="*/ 3657600 h 4892040"/>
                <a:gd name="connsiteX10" fmla="*/ 4946809 w 5943600"/>
                <a:gd name="connsiteY10" fmla="*/ 3360420 h 4892040"/>
                <a:gd name="connsiteX11" fmla="*/ 5238751 w 5943600"/>
                <a:gd name="connsiteY11" fmla="*/ 3653790 h 4892040"/>
                <a:gd name="connsiteX12" fmla="*/ 4946809 w 5943600"/>
                <a:gd name="connsiteY12" fmla="*/ 3947160 h 4892040"/>
                <a:gd name="connsiteX13" fmla="*/ 4654867 w 5943600"/>
                <a:gd name="connsiteY13" fmla="*/ 3653790 h 4892040"/>
                <a:gd name="connsiteX14" fmla="*/ 4946809 w 5943600"/>
                <a:gd name="connsiteY14" fmla="*/ 3360420 h 4892040"/>
                <a:gd name="connsiteX15" fmla="*/ 5509260 w 5943600"/>
                <a:gd name="connsiteY15" fmla="*/ 2849880 h 4892040"/>
                <a:gd name="connsiteX16" fmla="*/ 5711190 w 5943600"/>
                <a:gd name="connsiteY16" fmla="*/ 3055620 h 4892040"/>
                <a:gd name="connsiteX17" fmla="*/ 5509260 w 5943600"/>
                <a:gd name="connsiteY17" fmla="*/ 3261360 h 4892040"/>
                <a:gd name="connsiteX18" fmla="*/ 5307330 w 5943600"/>
                <a:gd name="connsiteY18" fmla="*/ 3055620 h 4892040"/>
                <a:gd name="connsiteX19" fmla="*/ 5509260 w 5943600"/>
                <a:gd name="connsiteY19" fmla="*/ 2849880 h 4892040"/>
                <a:gd name="connsiteX20" fmla="*/ 4436269 w 5943600"/>
                <a:gd name="connsiteY20" fmla="*/ 2606040 h 4892040"/>
                <a:gd name="connsiteX21" fmla="*/ 4654868 w 5943600"/>
                <a:gd name="connsiteY21" fmla="*/ 2811780 h 4892040"/>
                <a:gd name="connsiteX22" fmla="*/ 4436269 w 5943600"/>
                <a:gd name="connsiteY22" fmla="*/ 3017520 h 4892040"/>
                <a:gd name="connsiteX23" fmla="*/ 4217670 w 5943600"/>
                <a:gd name="connsiteY23" fmla="*/ 2811780 h 4892040"/>
                <a:gd name="connsiteX24" fmla="*/ 4436269 w 5943600"/>
                <a:gd name="connsiteY24" fmla="*/ 2606040 h 4892040"/>
                <a:gd name="connsiteX25" fmla="*/ 236220 w 5943600"/>
                <a:gd name="connsiteY25" fmla="*/ 2118360 h 4892040"/>
                <a:gd name="connsiteX26" fmla="*/ 472440 w 5943600"/>
                <a:gd name="connsiteY26" fmla="*/ 2369820 h 4892040"/>
                <a:gd name="connsiteX27" fmla="*/ 236220 w 5943600"/>
                <a:gd name="connsiteY27" fmla="*/ 2621280 h 4892040"/>
                <a:gd name="connsiteX28" fmla="*/ 0 w 5943600"/>
                <a:gd name="connsiteY28" fmla="*/ 2369820 h 4892040"/>
                <a:gd name="connsiteX29" fmla="*/ 236220 w 5943600"/>
                <a:gd name="connsiteY29" fmla="*/ 2118360 h 4892040"/>
                <a:gd name="connsiteX30" fmla="*/ 3017520 w 5943600"/>
                <a:gd name="connsiteY30" fmla="*/ 1981200 h 4892040"/>
                <a:gd name="connsiteX31" fmla="*/ 3253740 w 5943600"/>
                <a:gd name="connsiteY31" fmla="*/ 2186940 h 4892040"/>
                <a:gd name="connsiteX32" fmla="*/ 3017520 w 5943600"/>
                <a:gd name="connsiteY32" fmla="*/ 2392680 h 4892040"/>
                <a:gd name="connsiteX33" fmla="*/ 2781300 w 5943600"/>
                <a:gd name="connsiteY33" fmla="*/ 2186940 h 4892040"/>
                <a:gd name="connsiteX34" fmla="*/ 3017520 w 5943600"/>
                <a:gd name="connsiteY34" fmla="*/ 1981200 h 4892040"/>
                <a:gd name="connsiteX35" fmla="*/ 5307330 w 5943600"/>
                <a:gd name="connsiteY35" fmla="*/ 1889760 h 4892040"/>
                <a:gd name="connsiteX36" fmla="*/ 5665470 w 5943600"/>
                <a:gd name="connsiteY36" fmla="*/ 2240280 h 4892040"/>
                <a:gd name="connsiteX37" fmla="*/ 5307330 w 5943600"/>
                <a:gd name="connsiteY37" fmla="*/ 2590800 h 4892040"/>
                <a:gd name="connsiteX38" fmla="*/ 4949190 w 5943600"/>
                <a:gd name="connsiteY38" fmla="*/ 2240280 h 4892040"/>
                <a:gd name="connsiteX39" fmla="*/ 5307330 w 5943600"/>
                <a:gd name="connsiteY39" fmla="*/ 1889760 h 4892040"/>
                <a:gd name="connsiteX40" fmla="*/ 3899535 w 5943600"/>
                <a:gd name="connsiteY40" fmla="*/ 1630680 h 4892040"/>
                <a:gd name="connsiteX41" fmla="*/ 4217670 w 5943600"/>
                <a:gd name="connsiteY41" fmla="*/ 1935480 h 4892040"/>
                <a:gd name="connsiteX42" fmla="*/ 3899535 w 5943600"/>
                <a:gd name="connsiteY42" fmla="*/ 2240280 h 4892040"/>
                <a:gd name="connsiteX43" fmla="*/ 3581400 w 5943600"/>
                <a:gd name="connsiteY43" fmla="*/ 1935480 h 4892040"/>
                <a:gd name="connsiteX44" fmla="*/ 3899535 w 5943600"/>
                <a:gd name="connsiteY44" fmla="*/ 1630680 h 4892040"/>
                <a:gd name="connsiteX45" fmla="*/ 1725930 w 5943600"/>
                <a:gd name="connsiteY45" fmla="*/ 1493520 h 4892040"/>
                <a:gd name="connsiteX46" fmla="*/ 2084070 w 5943600"/>
                <a:gd name="connsiteY46" fmla="*/ 1859280 h 4892040"/>
                <a:gd name="connsiteX47" fmla="*/ 1725930 w 5943600"/>
                <a:gd name="connsiteY47" fmla="*/ 2225040 h 4892040"/>
                <a:gd name="connsiteX48" fmla="*/ 1367790 w 5943600"/>
                <a:gd name="connsiteY48" fmla="*/ 1859280 h 4892040"/>
                <a:gd name="connsiteX49" fmla="*/ 1725930 w 5943600"/>
                <a:gd name="connsiteY49" fmla="*/ 1493520 h 4892040"/>
                <a:gd name="connsiteX50" fmla="*/ 4792027 w 5943600"/>
                <a:gd name="connsiteY50" fmla="*/ 1188720 h 4892040"/>
                <a:gd name="connsiteX51" fmla="*/ 5104447 w 5943600"/>
                <a:gd name="connsiteY51" fmla="*/ 1493520 h 4892040"/>
                <a:gd name="connsiteX52" fmla="*/ 4792027 w 5943600"/>
                <a:gd name="connsiteY52" fmla="*/ 1798320 h 4892040"/>
                <a:gd name="connsiteX53" fmla="*/ 4479607 w 5943600"/>
                <a:gd name="connsiteY53" fmla="*/ 1493520 h 4892040"/>
                <a:gd name="connsiteX54" fmla="*/ 4792027 w 5943600"/>
                <a:gd name="connsiteY54" fmla="*/ 1188720 h 4892040"/>
                <a:gd name="connsiteX55" fmla="*/ 617220 w 5943600"/>
                <a:gd name="connsiteY55" fmla="*/ 1112520 h 4892040"/>
                <a:gd name="connsiteX56" fmla="*/ 929640 w 5943600"/>
                <a:gd name="connsiteY56" fmla="*/ 1417320 h 4892040"/>
                <a:gd name="connsiteX57" fmla="*/ 617220 w 5943600"/>
                <a:gd name="connsiteY57" fmla="*/ 1722120 h 4892040"/>
                <a:gd name="connsiteX58" fmla="*/ 304801 w 5943600"/>
                <a:gd name="connsiteY58" fmla="*/ 1417320 h 4892040"/>
                <a:gd name="connsiteX59" fmla="*/ 617220 w 5943600"/>
                <a:gd name="connsiteY59" fmla="*/ 1112520 h 4892040"/>
                <a:gd name="connsiteX60" fmla="*/ 2891790 w 5943600"/>
                <a:gd name="connsiteY60" fmla="*/ 1036320 h 4892040"/>
                <a:gd name="connsiteX61" fmla="*/ 3204210 w 5943600"/>
                <a:gd name="connsiteY61" fmla="*/ 1341120 h 4892040"/>
                <a:gd name="connsiteX62" fmla="*/ 2891790 w 5943600"/>
                <a:gd name="connsiteY62" fmla="*/ 1645920 h 4892040"/>
                <a:gd name="connsiteX63" fmla="*/ 2579370 w 5943600"/>
                <a:gd name="connsiteY63" fmla="*/ 1341120 h 4892040"/>
                <a:gd name="connsiteX64" fmla="*/ 2891790 w 5943600"/>
                <a:gd name="connsiteY64" fmla="*/ 1036320 h 4892040"/>
                <a:gd name="connsiteX65" fmla="*/ 4121467 w 5943600"/>
                <a:gd name="connsiteY65" fmla="*/ 381000 h 4892040"/>
                <a:gd name="connsiteX66" fmla="*/ 4479607 w 5943600"/>
                <a:gd name="connsiteY66" fmla="*/ 746760 h 4892040"/>
                <a:gd name="connsiteX67" fmla="*/ 4121467 w 5943600"/>
                <a:gd name="connsiteY67" fmla="*/ 1112520 h 4892040"/>
                <a:gd name="connsiteX68" fmla="*/ 3763327 w 5943600"/>
                <a:gd name="connsiteY68" fmla="*/ 746760 h 4892040"/>
                <a:gd name="connsiteX69" fmla="*/ 4121467 w 5943600"/>
                <a:gd name="connsiteY69" fmla="*/ 381000 h 4892040"/>
                <a:gd name="connsiteX70" fmla="*/ 1729740 w 5943600"/>
                <a:gd name="connsiteY70" fmla="*/ 198120 h 4892040"/>
                <a:gd name="connsiteX71" fmla="*/ 2202180 w 5943600"/>
                <a:gd name="connsiteY71" fmla="*/ 655320 h 4892040"/>
                <a:gd name="connsiteX72" fmla="*/ 1729740 w 5943600"/>
                <a:gd name="connsiteY72" fmla="*/ 1112520 h 4892040"/>
                <a:gd name="connsiteX73" fmla="*/ 1257300 w 5943600"/>
                <a:gd name="connsiteY73" fmla="*/ 655320 h 4892040"/>
                <a:gd name="connsiteX74" fmla="*/ 1729740 w 5943600"/>
                <a:gd name="connsiteY74" fmla="*/ 198120 h 4892040"/>
                <a:gd name="connsiteX75" fmla="*/ 2937510 w 5943600"/>
                <a:gd name="connsiteY75" fmla="*/ 0 h 4892040"/>
                <a:gd name="connsiteX76" fmla="*/ 3295650 w 5943600"/>
                <a:gd name="connsiteY76" fmla="*/ 365760 h 4892040"/>
                <a:gd name="connsiteX77" fmla="*/ 2937510 w 5943600"/>
                <a:gd name="connsiteY77" fmla="*/ 731520 h 4892040"/>
                <a:gd name="connsiteX78" fmla="*/ 2579370 w 5943600"/>
                <a:gd name="connsiteY78" fmla="*/ 365760 h 4892040"/>
                <a:gd name="connsiteX79" fmla="*/ 2937510 w 5943600"/>
                <a:gd name="connsiteY79" fmla="*/ 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943600" h="4892040">
                  <a:moveTo>
                    <a:pt x="5707380" y="4450080"/>
                  </a:moveTo>
                  <a:cubicBezTo>
                    <a:pt x="5837841" y="4450080"/>
                    <a:pt x="5943600" y="4549016"/>
                    <a:pt x="5943600" y="4671060"/>
                  </a:cubicBezTo>
                  <a:cubicBezTo>
                    <a:pt x="5943600" y="4793104"/>
                    <a:pt x="5837841" y="4892040"/>
                    <a:pt x="5707380" y="4892040"/>
                  </a:cubicBezTo>
                  <a:cubicBezTo>
                    <a:pt x="5576919" y="4892040"/>
                    <a:pt x="5471160" y="4793104"/>
                    <a:pt x="5471160" y="4671060"/>
                  </a:cubicBezTo>
                  <a:cubicBezTo>
                    <a:pt x="5471160" y="4549016"/>
                    <a:pt x="5576919" y="4450080"/>
                    <a:pt x="5707380" y="4450080"/>
                  </a:cubicBezTo>
                  <a:close/>
                  <a:moveTo>
                    <a:pt x="5707380" y="3657600"/>
                  </a:moveTo>
                  <a:cubicBezTo>
                    <a:pt x="5837841" y="3657600"/>
                    <a:pt x="5943600" y="3748007"/>
                    <a:pt x="5943600" y="3859530"/>
                  </a:cubicBezTo>
                  <a:cubicBezTo>
                    <a:pt x="5943600" y="3971053"/>
                    <a:pt x="5837841" y="4061460"/>
                    <a:pt x="5707380" y="4061460"/>
                  </a:cubicBezTo>
                  <a:cubicBezTo>
                    <a:pt x="5576919" y="4061460"/>
                    <a:pt x="5471160" y="3971053"/>
                    <a:pt x="5471160" y="3859530"/>
                  </a:cubicBezTo>
                  <a:cubicBezTo>
                    <a:pt x="5471160" y="3748007"/>
                    <a:pt x="5576919" y="3657600"/>
                    <a:pt x="5707380" y="3657600"/>
                  </a:cubicBezTo>
                  <a:close/>
                  <a:moveTo>
                    <a:pt x="4946809" y="3360420"/>
                  </a:moveTo>
                  <a:cubicBezTo>
                    <a:pt x="5108044" y="3360420"/>
                    <a:pt x="5238751" y="3491766"/>
                    <a:pt x="5238751" y="3653790"/>
                  </a:cubicBezTo>
                  <a:cubicBezTo>
                    <a:pt x="5238751" y="3815814"/>
                    <a:pt x="5108044" y="3947160"/>
                    <a:pt x="4946809" y="3947160"/>
                  </a:cubicBezTo>
                  <a:cubicBezTo>
                    <a:pt x="4785574" y="3947160"/>
                    <a:pt x="4654867" y="3815814"/>
                    <a:pt x="4654867" y="3653790"/>
                  </a:cubicBezTo>
                  <a:cubicBezTo>
                    <a:pt x="4654867" y="3491766"/>
                    <a:pt x="4785574" y="3360420"/>
                    <a:pt x="4946809" y="3360420"/>
                  </a:cubicBezTo>
                  <a:close/>
                  <a:moveTo>
                    <a:pt x="5509260" y="2849880"/>
                  </a:moveTo>
                  <a:cubicBezTo>
                    <a:pt x="5620783" y="2849880"/>
                    <a:pt x="5711190" y="2941993"/>
                    <a:pt x="5711190" y="3055620"/>
                  </a:cubicBezTo>
                  <a:cubicBezTo>
                    <a:pt x="5711190" y="3169247"/>
                    <a:pt x="5620783" y="3261360"/>
                    <a:pt x="5509260" y="3261360"/>
                  </a:cubicBezTo>
                  <a:cubicBezTo>
                    <a:pt x="5397737" y="3261360"/>
                    <a:pt x="5307330" y="3169247"/>
                    <a:pt x="5307330" y="3055620"/>
                  </a:cubicBezTo>
                  <a:cubicBezTo>
                    <a:pt x="5307330" y="2941993"/>
                    <a:pt x="5397737" y="2849880"/>
                    <a:pt x="5509260" y="2849880"/>
                  </a:cubicBezTo>
                  <a:close/>
                  <a:moveTo>
                    <a:pt x="4436269" y="2606040"/>
                  </a:moveTo>
                  <a:cubicBezTo>
                    <a:pt x="4556998" y="2606040"/>
                    <a:pt x="4654868" y="2698153"/>
                    <a:pt x="4654868" y="2811780"/>
                  </a:cubicBezTo>
                  <a:cubicBezTo>
                    <a:pt x="4654868" y="2925407"/>
                    <a:pt x="4556998" y="3017520"/>
                    <a:pt x="4436269" y="3017520"/>
                  </a:cubicBezTo>
                  <a:cubicBezTo>
                    <a:pt x="4315540" y="3017520"/>
                    <a:pt x="4217670" y="2925407"/>
                    <a:pt x="4217670" y="2811780"/>
                  </a:cubicBezTo>
                  <a:cubicBezTo>
                    <a:pt x="4217670" y="2698153"/>
                    <a:pt x="4315540" y="2606040"/>
                    <a:pt x="4436269" y="2606040"/>
                  </a:cubicBezTo>
                  <a:close/>
                  <a:moveTo>
                    <a:pt x="236220" y="2118360"/>
                  </a:moveTo>
                  <a:cubicBezTo>
                    <a:pt x="366681" y="2118360"/>
                    <a:pt x="472440" y="2230942"/>
                    <a:pt x="472440" y="2369820"/>
                  </a:cubicBezTo>
                  <a:cubicBezTo>
                    <a:pt x="472440" y="2508698"/>
                    <a:pt x="366681" y="2621280"/>
                    <a:pt x="236220" y="2621280"/>
                  </a:cubicBezTo>
                  <a:cubicBezTo>
                    <a:pt x="105759" y="2621280"/>
                    <a:pt x="0" y="2508698"/>
                    <a:pt x="0" y="2369820"/>
                  </a:cubicBezTo>
                  <a:cubicBezTo>
                    <a:pt x="0" y="2230942"/>
                    <a:pt x="105759" y="2118360"/>
                    <a:pt x="236220" y="2118360"/>
                  </a:cubicBezTo>
                  <a:close/>
                  <a:moveTo>
                    <a:pt x="3017520" y="1981200"/>
                  </a:moveTo>
                  <a:cubicBezTo>
                    <a:pt x="3147981" y="1981200"/>
                    <a:pt x="3253740" y="2073313"/>
                    <a:pt x="3253740" y="2186940"/>
                  </a:cubicBezTo>
                  <a:cubicBezTo>
                    <a:pt x="3253740" y="2300567"/>
                    <a:pt x="3147981" y="2392680"/>
                    <a:pt x="3017520" y="2392680"/>
                  </a:cubicBezTo>
                  <a:cubicBezTo>
                    <a:pt x="2887059" y="2392680"/>
                    <a:pt x="2781300" y="2300567"/>
                    <a:pt x="2781300" y="2186940"/>
                  </a:cubicBezTo>
                  <a:cubicBezTo>
                    <a:pt x="2781300" y="2073313"/>
                    <a:pt x="2887059" y="1981200"/>
                    <a:pt x="3017520" y="1981200"/>
                  </a:cubicBezTo>
                  <a:close/>
                  <a:moveTo>
                    <a:pt x="5307330" y="1889760"/>
                  </a:moveTo>
                  <a:cubicBezTo>
                    <a:pt x="5505125" y="1889760"/>
                    <a:pt x="5665470" y="2046693"/>
                    <a:pt x="5665470" y="2240280"/>
                  </a:cubicBezTo>
                  <a:cubicBezTo>
                    <a:pt x="5665470" y="2433867"/>
                    <a:pt x="5505125" y="2590800"/>
                    <a:pt x="5307330" y="2590800"/>
                  </a:cubicBezTo>
                  <a:cubicBezTo>
                    <a:pt x="5109535" y="2590800"/>
                    <a:pt x="4949190" y="2433867"/>
                    <a:pt x="4949190" y="2240280"/>
                  </a:cubicBezTo>
                  <a:cubicBezTo>
                    <a:pt x="4949190" y="2046693"/>
                    <a:pt x="5109535" y="1889760"/>
                    <a:pt x="5307330" y="1889760"/>
                  </a:cubicBezTo>
                  <a:close/>
                  <a:moveTo>
                    <a:pt x="3899535" y="1630680"/>
                  </a:moveTo>
                  <a:cubicBezTo>
                    <a:pt x="4075236" y="1630680"/>
                    <a:pt x="4217670" y="1767144"/>
                    <a:pt x="4217670" y="1935480"/>
                  </a:cubicBezTo>
                  <a:cubicBezTo>
                    <a:pt x="4217670" y="2103816"/>
                    <a:pt x="4075236" y="2240280"/>
                    <a:pt x="3899535" y="2240280"/>
                  </a:cubicBezTo>
                  <a:cubicBezTo>
                    <a:pt x="3723834" y="2240280"/>
                    <a:pt x="3581400" y="2103816"/>
                    <a:pt x="3581400" y="1935480"/>
                  </a:cubicBezTo>
                  <a:cubicBezTo>
                    <a:pt x="3581400" y="1767144"/>
                    <a:pt x="3723834" y="1630680"/>
                    <a:pt x="3899535" y="1630680"/>
                  </a:cubicBezTo>
                  <a:close/>
                  <a:moveTo>
                    <a:pt x="1725930" y="1493520"/>
                  </a:moveTo>
                  <a:cubicBezTo>
                    <a:pt x="1923725" y="1493520"/>
                    <a:pt x="2084070" y="1657276"/>
                    <a:pt x="2084070" y="1859280"/>
                  </a:cubicBezTo>
                  <a:cubicBezTo>
                    <a:pt x="2084070" y="2061284"/>
                    <a:pt x="1923725" y="2225040"/>
                    <a:pt x="1725930" y="2225040"/>
                  </a:cubicBezTo>
                  <a:cubicBezTo>
                    <a:pt x="1528135" y="2225040"/>
                    <a:pt x="1367790" y="2061284"/>
                    <a:pt x="1367790" y="1859280"/>
                  </a:cubicBezTo>
                  <a:cubicBezTo>
                    <a:pt x="1367790" y="1657276"/>
                    <a:pt x="1528135" y="1493520"/>
                    <a:pt x="1725930" y="1493520"/>
                  </a:cubicBezTo>
                  <a:close/>
                  <a:moveTo>
                    <a:pt x="4792027" y="1188720"/>
                  </a:moveTo>
                  <a:cubicBezTo>
                    <a:pt x="4964572" y="1188720"/>
                    <a:pt x="5104447" y="1325184"/>
                    <a:pt x="5104447" y="1493520"/>
                  </a:cubicBezTo>
                  <a:cubicBezTo>
                    <a:pt x="5104447" y="1661856"/>
                    <a:pt x="4964572" y="1798320"/>
                    <a:pt x="4792027" y="1798320"/>
                  </a:cubicBezTo>
                  <a:cubicBezTo>
                    <a:pt x="4619482" y="1798320"/>
                    <a:pt x="4479607" y="1661856"/>
                    <a:pt x="4479607" y="1493520"/>
                  </a:cubicBezTo>
                  <a:cubicBezTo>
                    <a:pt x="4479607" y="1325184"/>
                    <a:pt x="4619482" y="1188720"/>
                    <a:pt x="4792027" y="1188720"/>
                  </a:cubicBezTo>
                  <a:close/>
                  <a:moveTo>
                    <a:pt x="617220" y="1112520"/>
                  </a:moveTo>
                  <a:cubicBezTo>
                    <a:pt x="789765" y="1112520"/>
                    <a:pt x="929640" y="1248984"/>
                    <a:pt x="929640" y="1417320"/>
                  </a:cubicBezTo>
                  <a:cubicBezTo>
                    <a:pt x="929640" y="1585656"/>
                    <a:pt x="789765" y="1722120"/>
                    <a:pt x="617220" y="1722120"/>
                  </a:cubicBezTo>
                  <a:cubicBezTo>
                    <a:pt x="444675" y="1722120"/>
                    <a:pt x="304801" y="1585656"/>
                    <a:pt x="304801" y="1417320"/>
                  </a:cubicBezTo>
                  <a:cubicBezTo>
                    <a:pt x="304801" y="1248984"/>
                    <a:pt x="444675" y="1112520"/>
                    <a:pt x="617220" y="1112520"/>
                  </a:cubicBezTo>
                  <a:close/>
                  <a:moveTo>
                    <a:pt x="2891790" y="1036320"/>
                  </a:moveTo>
                  <a:cubicBezTo>
                    <a:pt x="3064335" y="1036320"/>
                    <a:pt x="3204210" y="1172784"/>
                    <a:pt x="3204210" y="1341120"/>
                  </a:cubicBezTo>
                  <a:cubicBezTo>
                    <a:pt x="3204210" y="1509456"/>
                    <a:pt x="3064335" y="1645920"/>
                    <a:pt x="2891790" y="1645920"/>
                  </a:cubicBezTo>
                  <a:cubicBezTo>
                    <a:pt x="2719245" y="1645920"/>
                    <a:pt x="2579370" y="1509456"/>
                    <a:pt x="2579370" y="1341120"/>
                  </a:cubicBezTo>
                  <a:cubicBezTo>
                    <a:pt x="2579370" y="1172784"/>
                    <a:pt x="2719245" y="1036320"/>
                    <a:pt x="2891790" y="1036320"/>
                  </a:cubicBezTo>
                  <a:close/>
                  <a:moveTo>
                    <a:pt x="4121467" y="381000"/>
                  </a:moveTo>
                  <a:cubicBezTo>
                    <a:pt x="4319262" y="381000"/>
                    <a:pt x="4479607" y="544756"/>
                    <a:pt x="4479607" y="746760"/>
                  </a:cubicBezTo>
                  <a:cubicBezTo>
                    <a:pt x="4479607" y="948764"/>
                    <a:pt x="4319262" y="1112520"/>
                    <a:pt x="4121467" y="1112520"/>
                  </a:cubicBezTo>
                  <a:cubicBezTo>
                    <a:pt x="3923672" y="1112520"/>
                    <a:pt x="3763327" y="948764"/>
                    <a:pt x="3763327" y="746760"/>
                  </a:cubicBezTo>
                  <a:cubicBezTo>
                    <a:pt x="3763327" y="544756"/>
                    <a:pt x="3923672" y="381000"/>
                    <a:pt x="4121467" y="381000"/>
                  </a:cubicBezTo>
                  <a:close/>
                  <a:moveTo>
                    <a:pt x="1729740" y="198120"/>
                  </a:moveTo>
                  <a:cubicBezTo>
                    <a:pt x="1990661" y="198120"/>
                    <a:pt x="2202180" y="402815"/>
                    <a:pt x="2202180" y="655320"/>
                  </a:cubicBezTo>
                  <a:cubicBezTo>
                    <a:pt x="2202180" y="907825"/>
                    <a:pt x="1990661" y="1112520"/>
                    <a:pt x="1729740" y="1112520"/>
                  </a:cubicBezTo>
                  <a:cubicBezTo>
                    <a:pt x="1468819" y="1112520"/>
                    <a:pt x="1257300" y="907825"/>
                    <a:pt x="1257300" y="655320"/>
                  </a:cubicBezTo>
                  <a:cubicBezTo>
                    <a:pt x="1257300" y="402815"/>
                    <a:pt x="1468819" y="198120"/>
                    <a:pt x="1729740" y="198120"/>
                  </a:cubicBezTo>
                  <a:close/>
                  <a:moveTo>
                    <a:pt x="2937510" y="0"/>
                  </a:moveTo>
                  <a:cubicBezTo>
                    <a:pt x="3135305" y="0"/>
                    <a:pt x="3295650" y="163756"/>
                    <a:pt x="3295650" y="365760"/>
                  </a:cubicBezTo>
                  <a:cubicBezTo>
                    <a:pt x="3295650" y="567764"/>
                    <a:pt x="3135305" y="731520"/>
                    <a:pt x="2937510" y="731520"/>
                  </a:cubicBezTo>
                  <a:cubicBezTo>
                    <a:pt x="2739715" y="731520"/>
                    <a:pt x="2579370" y="567764"/>
                    <a:pt x="2579370" y="365760"/>
                  </a:cubicBezTo>
                  <a:cubicBezTo>
                    <a:pt x="2579370" y="163756"/>
                    <a:pt x="2739715" y="0"/>
                    <a:pt x="2937510" y="0"/>
                  </a:cubicBezTo>
                  <a:close/>
                </a:path>
              </a:pathLst>
            </a:custGeom>
            <a:grpFill/>
            <a:ln w="19050" cap="rnd">
              <a:gradFill>
                <a:gsLst>
                  <a:gs pos="0">
                    <a:srgbClr val="FFEFD1"/>
                  </a:gs>
                  <a:gs pos="64999">
                    <a:srgbClr val="F0EBD5"/>
                  </a:gs>
                  <a:gs pos="100000">
                    <a:srgbClr val="D1C39F"/>
                  </a:gs>
                </a:gsLst>
                <a:lin ang="5400000" scaled="0"/>
              </a:gradFill>
              <a:prstDash val="sysDot"/>
            </a:ln>
            <a:sp3d prstMaterial="powder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1628" tIns="40814" rIns="81628" bIns="40814" rtlCol="0" anchor="ctr"/>
            <a:lstStyle/>
            <a:p>
              <a:pPr algn="ctr"/>
              <a:endParaRPr lang="es-ES"/>
            </a:p>
          </p:txBody>
        </p:sp>
        <p:sp>
          <p:nvSpPr>
            <p:cNvPr id="31" name="Forma libre 31"/>
            <p:cNvSpPr/>
            <p:nvPr/>
          </p:nvSpPr>
          <p:spPr>
            <a:xfrm rot="18971052">
              <a:off x="2425288" y="1980000"/>
              <a:ext cx="1722402" cy="1342660"/>
            </a:xfrm>
            <a:custGeom>
              <a:avLst/>
              <a:gdLst>
                <a:gd name="connsiteX0" fmla="*/ 5707380 w 5943600"/>
                <a:gd name="connsiteY0" fmla="*/ 4450080 h 4892040"/>
                <a:gd name="connsiteX1" fmla="*/ 5943600 w 5943600"/>
                <a:gd name="connsiteY1" fmla="*/ 4671060 h 4892040"/>
                <a:gd name="connsiteX2" fmla="*/ 5707380 w 5943600"/>
                <a:gd name="connsiteY2" fmla="*/ 4892040 h 4892040"/>
                <a:gd name="connsiteX3" fmla="*/ 5471160 w 5943600"/>
                <a:gd name="connsiteY3" fmla="*/ 4671060 h 4892040"/>
                <a:gd name="connsiteX4" fmla="*/ 5707380 w 5943600"/>
                <a:gd name="connsiteY4" fmla="*/ 4450080 h 4892040"/>
                <a:gd name="connsiteX5" fmla="*/ 5707380 w 5943600"/>
                <a:gd name="connsiteY5" fmla="*/ 3657600 h 4892040"/>
                <a:gd name="connsiteX6" fmla="*/ 5943600 w 5943600"/>
                <a:gd name="connsiteY6" fmla="*/ 3859530 h 4892040"/>
                <a:gd name="connsiteX7" fmla="*/ 5707380 w 5943600"/>
                <a:gd name="connsiteY7" fmla="*/ 4061460 h 4892040"/>
                <a:gd name="connsiteX8" fmla="*/ 5471160 w 5943600"/>
                <a:gd name="connsiteY8" fmla="*/ 3859530 h 4892040"/>
                <a:gd name="connsiteX9" fmla="*/ 5707380 w 5943600"/>
                <a:gd name="connsiteY9" fmla="*/ 3657600 h 4892040"/>
                <a:gd name="connsiteX10" fmla="*/ 4946809 w 5943600"/>
                <a:gd name="connsiteY10" fmla="*/ 3360420 h 4892040"/>
                <a:gd name="connsiteX11" fmla="*/ 5238751 w 5943600"/>
                <a:gd name="connsiteY11" fmla="*/ 3653790 h 4892040"/>
                <a:gd name="connsiteX12" fmla="*/ 4946809 w 5943600"/>
                <a:gd name="connsiteY12" fmla="*/ 3947160 h 4892040"/>
                <a:gd name="connsiteX13" fmla="*/ 4654867 w 5943600"/>
                <a:gd name="connsiteY13" fmla="*/ 3653790 h 4892040"/>
                <a:gd name="connsiteX14" fmla="*/ 4946809 w 5943600"/>
                <a:gd name="connsiteY14" fmla="*/ 3360420 h 4892040"/>
                <a:gd name="connsiteX15" fmla="*/ 5509260 w 5943600"/>
                <a:gd name="connsiteY15" fmla="*/ 2849880 h 4892040"/>
                <a:gd name="connsiteX16" fmla="*/ 5711190 w 5943600"/>
                <a:gd name="connsiteY16" fmla="*/ 3055620 h 4892040"/>
                <a:gd name="connsiteX17" fmla="*/ 5509260 w 5943600"/>
                <a:gd name="connsiteY17" fmla="*/ 3261360 h 4892040"/>
                <a:gd name="connsiteX18" fmla="*/ 5307330 w 5943600"/>
                <a:gd name="connsiteY18" fmla="*/ 3055620 h 4892040"/>
                <a:gd name="connsiteX19" fmla="*/ 5509260 w 5943600"/>
                <a:gd name="connsiteY19" fmla="*/ 2849880 h 4892040"/>
                <a:gd name="connsiteX20" fmla="*/ 4436269 w 5943600"/>
                <a:gd name="connsiteY20" fmla="*/ 2606040 h 4892040"/>
                <a:gd name="connsiteX21" fmla="*/ 4654868 w 5943600"/>
                <a:gd name="connsiteY21" fmla="*/ 2811780 h 4892040"/>
                <a:gd name="connsiteX22" fmla="*/ 4436269 w 5943600"/>
                <a:gd name="connsiteY22" fmla="*/ 3017520 h 4892040"/>
                <a:gd name="connsiteX23" fmla="*/ 4217670 w 5943600"/>
                <a:gd name="connsiteY23" fmla="*/ 2811780 h 4892040"/>
                <a:gd name="connsiteX24" fmla="*/ 4436269 w 5943600"/>
                <a:gd name="connsiteY24" fmla="*/ 2606040 h 4892040"/>
                <a:gd name="connsiteX25" fmla="*/ 236220 w 5943600"/>
                <a:gd name="connsiteY25" fmla="*/ 2118360 h 4892040"/>
                <a:gd name="connsiteX26" fmla="*/ 472440 w 5943600"/>
                <a:gd name="connsiteY26" fmla="*/ 2369820 h 4892040"/>
                <a:gd name="connsiteX27" fmla="*/ 236220 w 5943600"/>
                <a:gd name="connsiteY27" fmla="*/ 2621280 h 4892040"/>
                <a:gd name="connsiteX28" fmla="*/ 0 w 5943600"/>
                <a:gd name="connsiteY28" fmla="*/ 2369820 h 4892040"/>
                <a:gd name="connsiteX29" fmla="*/ 236220 w 5943600"/>
                <a:gd name="connsiteY29" fmla="*/ 2118360 h 4892040"/>
                <a:gd name="connsiteX30" fmla="*/ 3017520 w 5943600"/>
                <a:gd name="connsiteY30" fmla="*/ 1981200 h 4892040"/>
                <a:gd name="connsiteX31" fmla="*/ 3253740 w 5943600"/>
                <a:gd name="connsiteY31" fmla="*/ 2186940 h 4892040"/>
                <a:gd name="connsiteX32" fmla="*/ 3017520 w 5943600"/>
                <a:gd name="connsiteY32" fmla="*/ 2392680 h 4892040"/>
                <a:gd name="connsiteX33" fmla="*/ 2781300 w 5943600"/>
                <a:gd name="connsiteY33" fmla="*/ 2186940 h 4892040"/>
                <a:gd name="connsiteX34" fmla="*/ 3017520 w 5943600"/>
                <a:gd name="connsiteY34" fmla="*/ 1981200 h 4892040"/>
                <a:gd name="connsiteX35" fmla="*/ 5307330 w 5943600"/>
                <a:gd name="connsiteY35" fmla="*/ 1889760 h 4892040"/>
                <a:gd name="connsiteX36" fmla="*/ 5665470 w 5943600"/>
                <a:gd name="connsiteY36" fmla="*/ 2240280 h 4892040"/>
                <a:gd name="connsiteX37" fmla="*/ 5307330 w 5943600"/>
                <a:gd name="connsiteY37" fmla="*/ 2590800 h 4892040"/>
                <a:gd name="connsiteX38" fmla="*/ 4949190 w 5943600"/>
                <a:gd name="connsiteY38" fmla="*/ 2240280 h 4892040"/>
                <a:gd name="connsiteX39" fmla="*/ 5307330 w 5943600"/>
                <a:gd name="connsiteY39" fmla="*/ 1889760 h 4892040"/>
                <a:gd name="connsiteX40" fmla="*/ 3899535 w 5943600"/>
                <a:gd name="connsiteY40" fmla="*/ 1630680 h 4892040"/>
                <a:gd name="connsiteX41" fmla="*/ 4217670 w 5943600"/>
                <a:gd name="connsiteY41" fmla="*/ 1935480 h 4892040"/>
                <a:gd name="connsiteX42" fmla="*/ 3899535 w 5943600"/>
                <a:gd name="connsiteY42" fmla="*/ 2240280 h 4892040"/>
                <a:gd name="connsiteX43" fmla="*/ 3581400 w 5943600"/>
                <a:gd name="connsiteY43" fmla="*/ 1935480 h 4892040"/>
                <a:gd name="connsiteX44" fmla="*/ 3899535 w 5943600"/>
                <a:gd name="connsiteY44" fmla="*/ 1630680 h 4892040"/>
                <a:gd name="connsiteX45" fmla="*/ 1725930 w 5943600"/>
                <a:gd name="connsiteY45" fmla="*/ 1493520 h 4892040"/>
                <a:gd name="connsiteX46" fmla="*/ 2084070 w 5943600"/>
                <a:gd name="connsiteY46" fmla="*/ 1859280 h 4892040"/>
                <a:gd name="connsiteX47" fmla="*/ 1725930 w 5943600"/>
                <a:gd name="connsiteY47" fmla="*/ 2225040 h 4892040"/>
                <a:gd name="connsiteX48" fmla="*/ 1367790 w 5943600"/>
                <a:gd name="connsiteY48" fmla="*/ 1859280 h 4892040"/>
                <a:gd name="connsiteX49" fmla="*/ 1725930 w 5943600"/>
                <a:gd name="connsiteY49" fmla="*/ 1493520 h 4892040"/>
                <a:gd name="connsiteX50" fmla="*/ 4792027 w 5943600"/>
                <a:gd name="connsiteY50" fmla="*/ 1188720 h 4892040"/>
                <a:gd name="connsiteX51" fmla="*/ 5104447 w 5943600"/>
                <a:gd name="connsiteY51" fmla="*/ 1493520 h 4892040"/>
                <a:gd name="connsiteX52" fmla="*/ 4792027 w 5943600"/>
                <a:gd name="connsiteY52" fmla="*/ 1798320 h 4892040"/>
                <a:gd name="connsiteX53" fmla="*/ 4479607 w 5943600"/>
                <a:gd name="connsiteY53" fmla="*/ 1493520 h 4892040"/>
                <a:gd name="connsiteX54" fmla="*/ 4792027 w 5943600"/>
                <a:gd name="connsiteY54" fmla="*/ 1188720 h 4892040"/>
                <a:gd name="connsiteX55" fmla="*/ 617220 w 5943600"/>
                <a:gd name="connsiteY55" fmla="*/ 1112520 h 4892040"/>
                <a:gd name="connsiteX56" fmla="*/ 929640 w 5943600"/>
                <a:gd name="connsiteY56" fmla="*/ 1417320 h 4892040"/>
                <a:gd name="connsiteX57" fmla="*/ 617220 w 5943600"/>
                <a:gd name="connsiteY57" fmla="*/ 1722120 h 4892040"/>
                <a:gd name="connsiteX58" fmla="*/ 304801 w 5943600"/>
                <a:gd name="connsiteY58" fmla="*/ 1417320 h 4892040"/>
                <a:gd name="connsiteX59" fmla="*/ 617220 w 5943600"/>
                <a:gd name="connsiteY59" fmla="*/ 1112520 h 4892040"/>
                <a:gd name="connsiteX60" fmla="*/ 2891790 w 5943600"/>
                <a:gd name="connsiteY60" fmla="*/ 1036320 h 4892040"/>
                <a:gd name="connsiteX61" fmla="*/ 3204210 w 5943600"/>
                <a:gd name="connsiteY61" fmla="*/ 1341120 h 4892040"/>
                <a:gd name="connsiteX62" fmla="*/ 2891790 w 5943600"/>
                <a:gd name="connsiteY62" fmla="*/ 1645920 h 4892040"/>
                <a:gd name="connsiteX63" fmla="*/ 2579370 w 5943600"/>
                <a:gd name="connsiteY63" fmla="*/ 1341120 h 4892040"/>
                <a:gd name="connsiteX64" fmla="*/ 2891790 w 5943600"/>
                <a:gd name="connsiteY64" fmla="*/ 1036320 h 4892040"/>
                <a:gd name="connsiteX65" fmla="*/ 4121467 w 5943600"/>
                <a:gd name="connsiteY65" fmla="*/ 381000 h 4892040"/>
                <a:gd name="connsiteX66" fmla="*/ 4479607 w 5943600"/>
                <a:gd name="connsiteY66" fmla="*/ 746760 h 4892040"/>
                <a:gd name="connsiteX67" fmla="*/ 4121467 w 5943600"/>
                <a:gd name="connsiteY67" fmla="*/ 1112520 h 4892040"/>
                <a:gd name="connsiteX68" fmla="*/ 3763327 w 5943600"/>
                <a:gd name="connsiteY68" fmla="*/ 746760 h 4892040"/>
                <a:gd name="connsiteX69" fmla="*/ 4121467 w 5943600"/>
                <a:gd name="connsiteY69" fmla="*/ 381000 h 4892040"/>
                <a:gd name="connsiteX70" fmla="*/ 1729740 w 5943600"/>
                <a:gd name="connsiteY70" fmla="*/ 198120 h 4892040"/>
                <a:gd name="connsiteX71" fmla="*/ 2202180 w 5943600"/>
                <a:gd name="connsiteY71" fmla="*/ 655320 h 4892040"/>
                <a:gd name="connsiteX72" fmla="*/ 1729740 w 5943600"/>
                <a:gd name="connsiteY72" fmla="*/ 1112520 h 4892040"/>
                <a:gd name="connsiteX73" fmla="*/ 1257300 w 5943600"/>
                <a:gd name="connsiteY73" fmla="*/ 655320 h 4892040"/>
                <a:gd name="connsiteX74" fmla="*/ 1729740 w 5943600"/>
                <a:gd name="connsiteY74" fmla="*/ 198120 h 4892040"/>
                <a:gd name="connsiteX75" fmla="*/ 2937510 w 5943600"/>
                <a:gd name="connsiteY75" fmla="*/ 0 h 4892040"/>
                <a:gd name="connsiteX76" fmla="*/ 3295650 w 5943600"/>
                <a:gd name="connsiteY76" fmla="*/ 365760 h 4892040"/>
                <a:gd name="connsiteX77" fmla="*/ 2937510 w 5943600"/>
                <a:gd name="connsiteY77" fmla="*/ 731520 h 4892040"/>
                <a:gd name="connsiteX78" fmla="*/ 2579370 w 5943600"/>
                <a:gd name="connsiteY78" fmla="*/ 365760 h 4892040"/>
                <a:gd name="connsiteX79" fmla="*/ 2937510 w 5943600"/>
                <a:gd name="connsiteY79" fmla="*/ 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943600" h="4892040">
                  <a:moveTo>
                    <a:pt x="5707380" y="4450080"/>
                  </a:moveTo>
                  <a:cubicBezTo>
                    <a:pt x="5837841" y="4450080"/>
                    <a:pt x="5943600" y="4549016"/>
                    <a:pt x="5943600" y="4671060"/>
                  </a:cubicBezTo>
                  <a:cubicBezTo>
                    <a:pt x="5943600" y="4793104"/>
                    <a:pt x="5837841" y="4892040"/>
                    <a:pt x="5707380" y="4892040"/>
                  </a:cubicBezTo>
                  <a:cubicBezTo>
                    <a:pt x="5576919" y="4892040"/>
                    <a:pt x="5471160" y="4793104"/>
                    <a:pt x="5471160" y="4671060"/>
                  </a:cubicBezTo>
                  <a:cubicBezTo>
                    <a:pt x="5471160" y="4549016"/>
                    <a:pt x="5576919" y="4450080"/>
                    <a:pt x="5707380" y="4450080"/>
                  </a:cubicBezTo>
                  <a:close/>
                  <a:moveTo>
                    <a:pt x="5707380" y="3657600"/>
                  </a:moveTo>
                  <a:cubicBezTo>
                    <a:pt x="5837841" y="3657600"/>
                    <a:pt x="5943600" y="3748007"/>
                    <a:pt x="5943600" y="3859530"/>
                  </a:cubicBezTo>
                  <a:cubicBezTo>
                    <a:pt x="5943600" y="3971053"/>
                    <a:pt x="5837841" y="4061460"/>
                    <a:pt x="5707380" y="4061460"/>
                  </a:cubicBezTo>
                  <a:cubicBezTo>
                    <a:pt x="5576919" y="4061460"/>
                    <a:pt x="5471160" y="3971053"/>
                    <a:pt x="5471160" y="3859530"/>
                  </a:cubicBezTo>
                  <a:cubicBezTo>
                    <a:pt x="5471160" y="3748007"/>
                    <a:pt x="5576919" y="3657600"/>
                    <a:pt x="5707380" y="3657600"/>
                  </a:cubicBezTo>
                  <a:close/>
                  <a:moveTo>
                    <a:pt x="4946809" y="3360420"/>
                  </a:moveTo>
                  <a:cubicBezTo>
                    <a:pt x="5108044" y="3360420"/>
                    <a:pt x="5238751" y="3491766"/>
                    <a:pt x="5238751" y="3653790"/>
                  </a:cubicBezTo>
                  <a:cubicBezTo>
                    <a:pt x="5238751" y="3815814"/>
                    <a:pt x="5108044" y="3947160"/>
                    <a:pt x="4946809" y="3947160"/>
                  </a:cubicBezTo>
                  <a:cubicBezTo>
                    <a:pt x="4785574" y="3947160"/>
                    <a:pt x="4654867" y="3815814"/>
                    <a:pt x="4654867" y="3653790"/>
                  </a:cubicBezTo>
                  <a:cubicBezTo>
                    <a:pt x="4654867" y="3491766"/>
                    <a:pt x="4785574" y="3360420"/>
                    <a:pt x="4946809" y="3360420"/>
                  </a:cubicBezTo>
                  <a:close/>
                  <a:moveTo>
                    <a:pt x="5509260" y="2849880"/>
                  </a:moveTo>
                  <a:cubicBezTo>
                    <a:pt x="5620783" y="2849880"/>
                    <a:pt x="5711190" y="2941993"/>
                    <a:pt x="5711190" y="3055620"/>
                  </a:cubicBezTo>
                  <a:cubicBezTo>
                    <a:pt x="5711190" y="3169247"/>
                    <a:pt x="5620783" y="3261360"/>
                    <a:pt x="5509260" y="3261360"/>
                  </a:cubicBezTo>
                  <a:cubicBezTo>
                    <a:pt x="5397737" y="3261360"/>
                    <a:pt x="5307330" y="3169247"/>
                    <a:pt x="5307330" y="3055620"/>
                  </a:cubicBezTo>
                  <a:cubicBezTo>
                    <a:pt x="5307330" y="2941993"/>
                    <a:pt x="5397737" y="2849880"/>
                    <a:pt x="5509260" y="2849880"/>
                  </a:cubicBezTo>
                  <a:close/>
                  <a:moveTo>
                    <a:pt x="4436269" y="2606040"/>
                  </a:moveTo>
                  <a:cubicBezTo>
                    <a:pt x="4556998" y="2606040"/>
                    <a:pt x="4654868" y="2698153"/>
                    <a:pt x="4654868" y="2811780"/>
                  </a:cubicBezTo>
                  <a:cubicBezTo>
                    <a:pt x="4654868" y="2925407"/>
                    <a:pt x="4556998" y="3017520"/>
                    <a:pt x="4436269" y="3017520"/>
                  </a:cubicBezTo>
                  <a:cubicBezTo>
                    <a:pt x="4315540" y="3017520"/>
                    <a:pt x="4217670" y="2925407"/>
                    <a:pt x="4217670" y="2811780"/>
                  </a:cubicBezTo>
                  <a:cubicBezTo>
                    <a:pt x="4217670" y="2698153"/>
                    <a:pt x="4315540" y="2606040"/>
                    <a:pt x="4436269" y="2606040"/>
                  </a:cubicBezTo>
                  <a:close/>
                  <a:moveTo>
                    <a:pt x="236220" y="2118360"/>
                  </a:moveTo>
                  <a:cubicBezTo>
                    <a:pt x="366681" y="2118360"/>
                    <a:pt x="472440" y="2230942"/>
                    <a:pt x="472440" y="2369820"/>
                  </a:cubicBezTo>
                  <a:cubicBezTo>
                    <a:pt x="472440" y="2508698"/>
                    <a:pt x="366681" y="2621280"/>
                    <a:pt x="236220" y="2621280"/>
                  </a:cubicBezTo>
                  <a:cubicBezTo>
                    <a:pt x="105759" y="2621280"/>
                    <a:pt x="0" y="2508698"/>
                    <a:pt x="0" y="2369820"/>
                  </a:cubicBezTo>
                  <a:cubicBezTo>
                    <a:pt x="0" y="2230942"/>
                    <a:pt x="105759" y="2118360"/>
                    <a:pt x="236220" y="2118360"/>
                  </a:cubicBezTo>
                  <a:close/>
                  <a:moveTo>
                    <a:pt x="3017520" y="1981200"/>
                  </a:moveTo>
                  <a:cubicBezTo>
                    <a:pt x="3147981" y="1981200"/>
                    <a:pt x="3253740" y="2073313"/>
                    <a:pt x="3253740" y="2186940"/>
                  </a:cubicBezTo>
                  <a:cubicBezTo>
                    <a:pt x="3253740" y="2300567"/>
                    <a:pt x="3147981" y="2392680"/>
                    <a:pt x="3017520" y="2392680"/>
                  </a:cubicBezTo>
                  <a:cubicBezTo>
                    <a:pt x="2887059" y="2392680"/>
                    <a:pt x="2781300" y="2300567"/>
                    <a:pt x="2781300" y="2186940"/>
                  </a:cubicBezTo>
                  <a:cubicBezTo>
                    <a:pt x="2781300" y="2073313"/>
                    <a:pt x="2887059" y="1981200"/>
                    <a:pt x="3017520" y="1981200"/>
                  </a:cubicBezTo>
                  <a:close/>
                  <a:moveTo>
                    <a:pt x="5307330" y="1889760"/>
                  </a:moveTo>
                  <a:cubicBezTo>
                    <a:pt x="5505125" y="1889760"/>
                    <a:pt x="5665470" y="2046693"/>
                    <a:pt x="5665470" y="2240280"/>
                  </a:cubicBezTo>
                  <a:cubicBezTo>
                    <a:pt x="5665470" y="2433867"/>
                    <a:pt x="5505125" y="2590800"/>
                    <a:pt x="5307330" y="2590800"/>
                  </a:cubicBezTo>
                  <a:cubicBezTo>
                    <a:pt x="5109535" y="2590800"/>
                    <a:pt x="4949190" y="2433867"/>
                    <a:pt x="4949190" y="2240280"/>
                  </a:cubicBezTo>
                  <a:cubicBezTo>
                    <a:pt x="4949190" y="2046693"/>
                    <a:pt x="5109535" y="1889760"/>
                    <a:pt x="5307330" y="1889760"/>
                  </a:cubicBezTo>
                  <a:close/>
                  <a:moveTo>
                    <a:pt x="3899535" y="1630680"/>
                  </a:moveTo>
                  <a:cubicBezTo>
                    <a:pt x="4075236" y="1630680"/>
                    <a:pt x="4217670" y="1767144"/>
                    <a:pt x="4217670" y="1935480"/>
                  </a:cubicBezTo>
                  <a:cubicBezTo>
                    <a:pt x="4217670" y="2103816"/>
                    <a:pt x="4075236" y="2240280"/>
                    <a:pt x="3899535" y="2240280"/>
                  </a:cubicBezTo>
                  <a:cubicBezTo>
                    <a:pt x="3723834" y="2240280"/>
                    <a:pt x="3581400" y="2103816"/>
                    <a:pt x="3581400" y="1935480"/>
                  </a:cubicBezTo>
                  <a:cubicBezTo>
                    <a:pt x="3581400" y="1767144"/>
                    <a:pt x="3723834" y="1630680"/>
                    <a:pt x="3899535" y="1630680"/>
                  </a:cubicBezTo>
                  <a:close/>
                  <a:moveTo>
                    <a:pt x="1725930" y="1493520"/>
                  </a:moveTo>
                  <a:cubicBezTo>
                    <a:pt x="1923725" y="1493520"/>
                    <a:pt x="2084070" y="1657276"/>
                    <a:pt x="2084070" y="1859280"/>
                  </a:cubicBezTo>
                  <a:cubicBezTo>
                    <a:pt x="2084070" y="2061284"/>
                    <a:pt x="1923725" y="2225040"/>
                    <a:pt x="1725930" y="2225040"/>
                  </a:cubicBezTo>
                  <a:cubicBezTo>
                    <a:pt x="1528135" y="2225040"/>
                    <a:pt x="1367790" y="2061284"/>
                    <a:pt x="1367790" y="1859280"/>
                  </a:cubicBezTo>
                  <a:cubicBezTo>
                    <a:pt x="1367790" y="1657276"/>
                    <a:pt x="1528135" y="1493520"/>
                    <a:pt x="1725930" y="1493520"/>
                  </a:cubicBezTo>
                  <a:close/>
                  <a:moveTo>
                    <a:pt x="4792027" y="1188720"/>
                  </a:moveTo>
                  <a:cubicBezTo>
                    <a:pt x="4964572" y="1188720"/>
                    <a:pt x="5104447" y="1325184"/>
                    <a:pt x="5104447" y="1493520"/>
                  </a:cubicBezTo>
                  <a:cubicBezTo>
                    <a:pt x="5104447" y="1661856"/>
                    <a:pt x="4964572" y="1798320"/>
                    <a:pt x="4792027" y="1798320"/>
                  </a:cubicBezTo>
                  <a:cubicBezTo>
                    <a:pt x="4619482" y="1798320"/>
                    <a:pt x="4479607" y="1661856"/>
                    <a:pt x="4479607" y="1493520"/>
                  </a:cubicBezTo>
                  <a:cubicBezTo>
                    <a:pt x="4479607" y="1325184"/>
                    <a:pt x="4619482" y="1188720"/>
                    <a:pt x="4792027" y="1188720"/>
                  </a:cubicBezTo>
                  <a:close/>
                  <a:moveTo>
                    <a:pt x="617220" y="1112520"/>
                  </a:moveTo>
                  <a:cubicBezTo>
                    <a:pt x="789765" y="1112520"/>
                    <a:pt x="929640" y="1248984"/>
                    <a:pt x="929640" y="1417320"/>
                  </a:cubicBezTo>
                  <a:cubicBezTo>
                    <a:pt x="929640" y="1585656"/>
                    <a:pt x="789765" y="1722120"/>
                    <a:pt x="617220" y="1722120"/>
                  </a:cubicBezTo>
                  <a:cubicBezTo>
                    <a:pt x="444675" y="1722120"/>
                    <a:pt x="304801" y="1585656"/>
                    <a:pt x="304801" y="1417320"/>
                  </a:cubicBezTo>
                  <a:cubicBezTo>
                    <a:pt x="304801" y="1248984"/>
                    <a:pt x="444675" y="1112520"/>
                    <a:pt x="617220" y="1112520"/>
                  </a:cubicBezTo>
                  <a:close/>
                  <a:moveTo>
                    <a:pt x="2891790" y="1036320"/>
                  </a:moveTo>
                  <a:cubicBezTo>
                    <a:pt x="3064335" y="1036320"/>
                    <a:pt x="3204210" y="1172784"/>
                    <a:pt x="3204210" y="1341120"/>
                  </a:cubicBezTo>
                  <a:cubicBezTo>
                    <a:pt x="3204210" y="1509456"/>
                    <a:pt x="3064335" y="1645920"/>
                    <a:pt x="2891790" y="1645920"/>
                  </a:cubicBezTo>
                  <a:cubicBezTo>
                    <a:pt x="2719245" y="1645920"/>
                    <a:pt x="2579370" y="1509456"/>
                    <a:pt x="2579370" y="1341120"/>
                  </a:cubicBezTo>
                  <a:cubicBezTo>
                    <a:pt x="2579370" y="1172784"/>
                    <a:pt x="2719245" y="1036320"/>
                    <a:pt x="2891790" y="1036320"/>
                  </a:cubicBezTo>
                  <a:close/>
                  <a:moveTo>
                    <a:pt x="4121467" y="381000"/>
                  </a:moveTo>
                  <a:cubicBezTo>
                    <a:pt x="4319262" y="381000"/>
                    <a:pt x="4479607" y="544756"/>
                    <a:pt x="4479607" y="746760"/>
                  </a:cubicBezTo>
                  <a:cubicBezTo>
                    <a:pt x="4479607" y="948764"/>
                    <a:pt x="4319262" y="1112520"/>
                    <a:pt x="4121467" y="1112520"/>
                  </a:cubicBezTo>
                  <a:cubicBezTo>
                    <a:pt x="3923672" y="1112520"/>
                    <a:pt x="3763327" y="948764"/>
                    <a:pt x="3763327" y="746760"/>
                  </a:cubicBezTo>
                  <a:cubicBezTo>
                    <a:pt x="3763327" y="544756"/>
                    <a:pt x="3923672" y="381000"/>
                    <a:pt x="4121467" y="381000"/>
                  </a:cubicBezTo>
                  <a:close/>
                  <a:moveTo>
                    <a:pt x="1729740" y="198120"/>
                  </a:moveTo>
                  <a:cubicBezTo>
                    <a:pt x="1990661" y="198120"/>
                    <a:pt x="2202180" y="402815"/>
                    <a:pt x="2202180" y="655320"/>
                  </a:cubicBezTo>
                  <a:cubicBezTo>
                    <a:pt x="2202180" y="907825"/>
                    <a:pt x="1990661" y="1112520"/>
                    <a:pt x="1729740" y="1112520"/>
                  </a:cubicBezTo>
                  <a:cubicBezTo>
                    <a:pt x="1468819" y="1112520"/>
                    <a:pt x="1257300" y="907825"/>
                    <a:pt x="1257300" y="655320"/>
                  </a:cubicBezTo>
                  <a:cubicBezTo>
                    <a:pt x="1257300" y="402815"/>
                    <a:pt x="1468819" y="198120"/>
                    <a:pt x="1729740" y="198120"/>
                  </a:cubicBezTo>
                  <a:close/>
                  <a:moveTo>
                    <a:pt x="2937510" y="0"/>
                  </a:moveTo>
                  <a:cubicBezTo>
                    <a:pt x="3135305" y="0"/>
                    <a:pt x="3295650" y="163756"/>
                    <a:pt x="3295650" y="365760"/>
                  </a:cubicBezTo>
                  <a:cubicBezTo>
                    <a:pt x="3295650" y="567764"/>
                    <a:pt x="3135305" y="731520"/>
                    <a:pt x="2937510" y="731520"/>
                  </a:cubicBezTo>
                  <a:cubicBezTo>
                    <a:pt x="2739715" y="731520"/>
                    <a:pt x="2579370" y="567764"/>
                    <a:pt x="2579370" y="365760"/>
                  </a:cubicBezTo>
                  <a:cubicBezTo>
                    <a:pt x="2579370" y="163756"/>
                    <a:pt x="2739715" y="0"/>
                    <a:pt x="2937510" y="0"/>
                  </a:cubicBezTo>
                  <a:close/>
                </a:path>
              </a:pathLst>
            </a:custGeom>
            <a:grpFill/>
            <a:ln w="19050" cap="rnd">
              <a:gradFill>
                <a:gsLst>
                  <a:gs pos="0">
                    <a:srgbClr val="FFEFD1"/>
                  </a:gs>
                  <a:gs pos="64999">
                    <a:srgbClr val="F0EBD5"/>
                  </a:gs>
                  <a:gs pos="100000">
                    <a:srgbClr val="D1C39F"/>
                  </a:gs>
                </a:gsLst>
                <a:lin ang="5400000" scaled="0"/>
              </a:gradFill>
              <a:prstDash val="sysDot"/>
            </a:ln>
            <a:sp3d prstMaterial="powder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1628" tIns="40814" rIns="81628" bIns="40814" rtlCol="0" anchor="ctr"/>
            <a:lstStyle/>
            <a:p>
              <a:pPr algn="ctr"/>
              <a:endParaRPr lang="es-ES"/>
            </a:p>
          </p:txBody>
        </p:sp>
        <p:sp>
          <p:nvSpPr>
            <p:cNvPr id="32" name="Forma libre 31"/>
            <p:cNvSpPr/>
            <p:nvPr/>
          </p:nvSpPr>
          <p:spPr>
            <a:xfrm rot="237343">
              <a:off x="2772000" y="1008000"/>
              <a:ext cx="1722402" cy="1342660"/>
            </a:xfrm>
            <a:custGeom>
              <a:avLst/>
              <a:gdLst>
                <a:gd name="connsiteX0" fmla="*/ 5707380 w 5943600"/>
                <a:gd name="connsiteY0" fmla="*/ 4450080 h 4892040"/>
                <a:gd name="connsiteX1" fmla="*/ 5943600 w 5943600"/>
                <a:gd name="connsiteY1" fmla="*/ 4671060 h 4892040"/>
                <a:gd name="connsiteX2" fmla="*/ 5707380 w 5943600"/>
                <a:gd name="connsiteY2" fmla="*/ 4892040 h 4892040"/>
                <a:gd name="connsiteX3" fmla="*/ 5471160 w 5943600"/>
                <a:gd name="connsiteY3" fmla="*/ 4671060 h 4892040"/>
                <a:gd name="connsiteX4" fmla="*/ 5707380 w 5943600"/>
                <a:gd name="connsiteY4" fmla="*/ 4450080 h 4892040"/>
                <a:gd name="connsiteX5" fmla="*/ 5707380 w 5943600"/>
                <a:gd name="connsiteY5" fmla="*/ 3657600 h 4892040"/>
                <a:gd name="connsiteX6" fmla="*/ 5943600 w 5943600"/>
                <a:gd name="connsiteY6" fmla="*/ 3859530 h 4892040"/>
                <a:gd name="connsiteX7" fmla="*/ 5707380 w 5943600"/>
                <a:gd name="connsiteY7" fmla="*/ 4061460 h 4892040"/>
                <a:gd name="connsiteX8" fmla="*/ 5471160 w 5943600"/>
                <a:gd name="connsiteY8" fmla="*/ 3859530 h 4892040"/>
                <a:gd name="connsiteX9" fmla="*/ 5707380 w 5943600"/>
                <a:gd name="connsiteY9" fmla="*/ 3657600 h 4892040"/>
                <a:gd name="connsiteX10" fmla="*/ 4946809 w 5943600"/>
                <a:gd name="connsiteY10" fmla="*/ 3360420 h 4892040"/>
                <a:gd name="connsiteX11" fmla="*/ 5238751 w 5943600"/>
                <a:gd name="connsiteY11" fmla="*/ 3653790 h 4892040"/>
                <a:gd name="connsiteX12" fmla="*/ 4946809 w 5943600"/>
                <a:gd name="connsiteY12" fmla="*/ 3947160 h 4892040"/>
                <a:gd name="connsiteX13" fmla="*/ 4654867 w 5943600"/>
                <a:gd name="connsiteY13" fmla="*/ 3653790 h 4892040"/>
                <a:gd name="connsiteX14" fmla="*/ 4946809 w 5943600"/>
                <a:gd name="connsiteY14" fmla="*/ 3360420 h 4892040"/>
                <a:gd name="connsiteX15" fmla="*/ 5509260 w 5943600"/>
                <a:gd name="connsiteY15" fmla="*/ 2849880 h 4892040"/>
                <a:gd name="connsiteX16" fmla="*/ 5711190 w 5943600"/>
                <a:gd name="connsiteY16" fmla="*/ 3055620 h 4892040"/>
                <a:gd name="connsiteX17" fmla="*/ 5509260 w 5943600"/>
                <a:gd name="connsiteY17" fmla="*/ 3261360 h 4892040"/>
                <a:gd name="connsiteX18" fmla="*/ 5307330 w 5943600"/>
                <a:gd name="connsiteY18" fmla="*/ 3055620 h 4892040"/>
                <a:gd name="connsiteX19" fmla="*/ 5509260 w 5943600"/>
                <a:gd name="connsiteY19" fmla="*/ 2849880 h 4892040"/>
                <a:gd name="connsiteX20" fmla="*/ 4436269 w 5943600"/>
                <a:gd name="connsiteY20" fmla="*/ 2606040 h 4892040"/>
                <a:gd name="connsiteX21" fmla="*/ 4654868 w 5943600"/>
                <a:gd name="connsiteY21" fmla="*/ 2811780 h 4892040"/>
                <a:gd name="connsiteX22" fmla="*/ 4436269 w 5943600"/>
                <a:gd name="connsiteY22" fmla="*/ 3017520 h 4892040"/>
                <a:gd name="connsiteX23" fmla="*/ 4217670 w 5943600"/>
                <a:gd name="connsiteY23" fmla="*/ 2811780 h 4892040"/>
                <a:gd name="connsiteX24" fmla="*/ 4436269 w 5943600"/>
                <a:gd name="connsiteY24" fmla="*/ 2606040 h 4892040"/>
                <a:gd name="connsiteX25" fmla="*/ 236220 w 5943600"/>
                <a:gd name="connsiteY25" fmla="*/ 2118360 h 4892040"/>
                <a:gd name="connsiteX26" fmla="*/ 472440 w 5943600"/>
                <a:gd name="connsiteY26" fmla="*/ 2369820 h 4892040"/>
                <a:gd name="connsiteX27" fmla="*/ 236220 w 5943600"/>
                <a:gd name="connsiteY27" fmla="*/ 2621280 h 4892040"/>
                <a:gd name="connsiteX28" fmla="*/ 0 w 5943600"/>
                <a:gd name="connsiteY28" fmla="*/ 2369820 h 4892040"/>
                <a:gd name="connsiteX29" fmla="*/ 236220 w 5943600"/>
                <a:gd name="connsiteY29" fmla="*/ 2118360 h 4892040"/>
                <a:gd name="connsiteX30" fmla="*/ 3017520 w 5943600"/>
                <a:gd name="connsiteY30" fmla="*/ 1981200 h 4892040"/>
                <a:gd name="connsiteX31" fmla="*/ 3253740 w 5943600"/>
                <a:gd name="connsiteY31" fmla="*/ 2186940 h 4892040"/>
                <a:gd name="connsiteX32" fmla="*/ 3017520 w 5943600"/>
                <a:gd name="connsiteY32" fmla="*/ 2392680 h 4892040"/>
                <a:gd name="connsiteX33" fmla="*/ 2781300 w 5943600"/>
                <a:gd name="connsiteY33" fmla="*/ 2186940 h 4892040"/>
                <a:gd name="connsiteX34" fmla="*/ 3017520 w 5943600"/>
                <a:gd name="connsiteY34" fmla="*/ 1981200 h 4892040"/>
                <a:gd name="connsiteX35" fmla="*/ 5307330 w 5943600"/>
                <a:gd name="connsiteY35" fmla="*/ 1889760 h 4892040"/>
                <a:gd name="connsiteX36" fmla="*/ 5665470 w 5943600"/>
                <a:gd name="connsiteY36" fmla="*/ 2240280 h 4892040"/>
                <a:gd name="connsiteX37" fmla="*/ 5307330 w 5943600"/>
                <a:gd name="connsiteY37" fmla="*/ 2590800 h 4892040"/>
                <a:gd name="connsiteX38" fmla="*/ 4949190 w 5943600"/>
                <a:gd name="connsiteY38" fmla="*/ 2240280 h 4892040"/>
                <a:gd name="connsiteX39" fmla="*/ 5307330 w 5943600"/>
                <a:gd name="connsiteY39" fmla="*/ 1889760 h 4892040"/>
                <a:gd name="connsiteX40" fmla="*/ 3899535 w 5943600"/>
                <a:gd name="connsiteY40" fmla="*/ 1630680 h 4892040"/>
                <a:gd name="connsiteX41" fmla="*/ 4217670 w 5943600"/>
                <a:gd name="connsiteY41" fmla="*/ 1935480 h 4892040"/>
                <a:gd name="connsiteX42" fmla="*/ 3899535 w 5943600"/>
                <a:gd name="connsiteY42" fmla="*/ 2240280 h 4892040"/>
                <a:gd name="connsiteX43" fmla="*/ 3581400 w 5943600"/>
                <a:gd name="connsiteY43" fmla="*/ 1935480 h 4892040"/>
                <a:gd name="connsiteX44" fmla="*/ 3899535 w 5943600"/>
                <a:gd name="connsiteY44" fmla="*/ 1630680 h 4892040"/>
                <a:gd name="connsiteX45" fmla="*/ 1725930 w 5943600"/>
                <a:gd name="connsiteY45" fmla="*/ 1493520 h 4892040"/>
                <a:gd name="connsiteX46" fmla="*/ 2084070 w 5943600"/>
                <a:gd name="connsiteY46" fmla="*/ 1859280 h 4892040"/>
                <a:gd name="connsiteX47" fmla="*/ 1725930 w 5943600"/>
                <a:gd name="connsiteY47" fmla="*/ 2225040 h 4892040"/>
                <a:gd name="connsiteX48" fmla="*/ 1367790 w 5943600"/>
                <a:gd name="connsiteY48" fmla="*/ 1859280 h 4892040"/>
                <a:gd name="connsiteX49" fmla="*/ 1725930 w 5943600"/>
                <a:gd name="connsiteY49" fmla="*/ 1493520 h 4892040"/>
                <a:gd name="connsiteX50" fmla="*/ 4792027 w 5943600"/>
                <a:gd name="connsiteY50" fmla="*/ 1188720 h 4892040"/>
                <a:gd name="connsiteX51" fmla="*/ 5104447 w 5943600"/>
                <a:gd name="connsiteY51" fmla="*/ 1493520 h 4892040"/>
                <a:gd name="connsiteX52" fmla="*/ 4792027 w 5943600"/>
                <a:gd name="connsiteY52" fmla="*/ 1798320 h 4892040"/>
                <a:gd name="connsiteX53" fmla="*/ 4479607 w 5943600"/>
                <a:gd name="connsiteY53" fmla="*/ 1493520 h 4892040"/>
                <a:gd name="connsiteX54" fmla="*/ 4792027 w 5943600"/>
                <a:gd name="connsiteY54" fmla="*/ 1188720 h 4892040"/>
                <a:gd name="connsiteX55" fmla="*/ 617220 w 5943600"/>
                <a:gd name="connsiteY55" fmla="*/ 1112520 h 4892040"/>
                <a:gd name="connsiteX56" fmla="*/ 929640 w 5943600"/>
                <a:gd name="connsiteY56" fmla="*/ 1417320 h 4892040"/>
                <a:gd name="connsiteX57" fmla="*/ 617220 w 5943600"/>
                <a:gd name="connsiteY57" fmla="*/ 1722120 h 4892040"/>
                <a:gd name="connsiteX58" fmla="*/ 304801 w 5943600"/>
                <a:gd name="connsiteY58" fmla="*/ 1417320 h 4892040"/>
                <a:gd name="connsiteX59" fmla="*/ 617220 w 5943600"/>
                <a:gd name="connsiteY59" fmla="*/ 1112520 h 4892040"/>
                <a:gd name="connsiteX60" fmla="*/ 2891790 w 5943600"/>
                <a:gd name="connsiteY60" fmla="*/ 1036320 h 4892040"/>
                <a:gd name="connsiteX61" fmla="*/ 3204210 w 5943600"/>
                <a:gd name="connsiteY61" fmla="*/ 1341120 h 4892040"/>
                <a:gd name="connsiteX62" fmla="*/ 2891790 w 5943600"/>
                <a:gd name="connsiteY62" fmla="*/ 1645920 h 4892040"/>
                <a:gd name="connsiteX63" fmla="*/ 2579370 w 5943600"/>
                <a:gd name="connsiteY63" fmla="*/ 1341120 h 4892040"/>
                <a:gd name="connsiteX64" fmla="*/ 2891790 w 5943600"/>
                <a:gd name="connsiteY64" fmla="*/ 1036320 h 4892040"/>
                <a:gd name="connsiteX65" fmla="*/ 4121467 w 5943600"/>
                <a:gd name="connsiteY65" fmla="*/ 381000 h 4892040"/>
                <a:gd name="connsiteX66" fmla="*/ 4479607 w 5943600"/>
                <a:gd name="connsiteY66" fmla="*/ 746760 h 4892040"/>
                <a:gd name="connsiteX67" fmla="*/ 4121467 w 5943600"/>
                <a:gd name="connsiteY67" fmla="*/ 1112520 h 4892040"/>
                <a:gd name="connsiteX68" fmla="*/ 3763327 w 5943600"/>
                <a:gd name="connsiteY68" fmla="*/ 746760 h 4892040"/>
                <a:gd name="connsiteX69" fmla="*/ 4121467 w 5943600"/>
                <a:gd name="connsiteY69" fmla="*/ 381000 h 4892040"/>
                <a:gd name="connsiteX70" fmla="*/ 1729740 w 5943600"/>
                <a:gd name="connsiteY70" fmla="*/ 198120 h 4892040"/>
                <a:gd name="connsiteX71" fmla="*/ 2202180 w 5943600"/>
                <a:gd name="connsiteY71" fmla="*/ 655320 h 4892040"/>
                <a:gd name="connsiteX72" fmla="*/ 1729740 w 5943600"/>
                <a:gd name="connsiteY72" fmla="*/ 1112520 h 4892040"/>
                <a:gd name="connsiteX73" fmla="*/ 1257300 w 5943600"/>
                <a:gd name="connsiteY73" fmla="*/ 655320 h 4892040"/>
                <a:gd name="connsiteX74" fmla="*/ 1729740 w 5943600"/>
                <a:gd name="connsiteY74" fmla="*/ 198120 h 4892040"/>
                <a:gd name="connsiteX75" fmla="*/ 2937510 w 5943600"/>
                <a:gd name="connsiteY75" fmla="*/ 0 h 4892040"/>
                <a:gd name="connsiteX76" fmla="*/ 3295650 w 5943600"/>
                <a:gd name="connsiteY76" fmla="*/ 365760 h 4892040"/>
                <a:gd name="connsiteX77" fmla="*/ 2937510 w 5943600"/>
                <a:gd name="connsiteY77" fmla="*/ 731520 h 4892040"/>
                <a:gd name="connsiteX78" fmla="*/ 2579370 w 5943600"/>
                <a:gd name="connsiteY78" fmla="*/ 365760 h 4892040"/>
                <a:gd name="connsiteX79" fmla="*/ 2937510 w 5943600"/>
                <a:gd name="connsiteY79" fmla="*/ 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943600" h="4892040">
                  <a:moveTo>
                    <a:pt x="5707380" y="4450080"/>
                  </a:moveTo>
                  <a:cubicBezTo>
                    <a:pt x="5837841" y="4450080"/>
                    <a:pt x="5943600" y="4549016"/>
                    <a:pt x="5943600" y="4671060"/>
                  </a:cubicBezTo>
                  <a:cubicBezTo>
                    <a:pt x="5943600" y="4793104"/>
                    <a:pt x="5837841" y="4892040"/>
                    <a:pt x="5707380" y="4892040"/>
                  </a:cubicBezTo>
                  <a:cubicBezTo>
                    <a:pt x="5576919" y="4892040"/>
                    <a:pt x="5471160" y="4793104"/>
                    <a:pt x="5471160" y="4671060"/>
                  </a:cubicBezTo>
                  <a:cubicBezTo>
                    <a:pt x="5471160" y="4549016"/>
                    <a:pt x="5576919" y="4450080"/>
                    <a:pt x="5707380" y="4450080"/>
                  </a:cubicBezTo>
                  <a:close/>
                  <a:moveTo>
                    <a:pt x="5707380" y="3657600"/>
                  </a:moveTo>
                  <a:cubicBezTo>
                    <a:pt x="5837841" y="3657600"/>
                    <a:pt x="5943600" y="3748007"/>
                    <a:pt x="5943600" y="3859530"/>
                  </a:cubicBezTo>
                  <a:cubicBezTo>
                    <a:pt x="5943600" y="3971053"/>
                    <a:pt x="5837841" y="4061460"/>
                    <a:pt x="5707380" y="4061460"/>
                  </a:cubicBezTo>
                  <a:cubicBezTo>
                    <a:pt x="5576919" y="4061460"/>
                    <a:pt x="5471160" y="3971053"/>
                    <a:pt x="5471160" y="3859530"/>
                  </a:cubicBezTo>
                  <a:cubicBezTo>
                    <a:pt x="5471160" y="3748007"/>
                    <a:pt x="5576919" y="3657600"/>
                    <a:pt x="5707380" y="3657600"/>
                  </a:cubicBezTo>
                  <a:close/>
                  <a:moveTo>
                    <a:pt x="4946809" y="3360420"/>
                  </a:moveTo>
                  <a:cubicBezTo>
                    <a:pt x="5108044" y="3360420"/>
                    <a:pt x="5238751" y="3491766"/>
                    <a:pt x="5238751" y="3653790"/>
                  </a:cubicBezTo>
                  <a:cubicBezTo>
                    <a:pt x="5238751" y="3815814"/>
                    <a:pt x="5108044" y="3947160"/>
                    <a:pt x="4946809" y="3947160"/>
                  </a:cubicBezTo>
                  <a:cubicBezTo>
                    <a:pt x="4785574" y="3947160"/>
                    <a:pt x="4654867" y="3815814"/>
                    <a:pt x="4654867" y="3653790"/>
                  </a:cubicBezTo>
                  <a:cubicBezTo>
                    <a:pt x="4654867" y="3491766"/>
                    <a:pt x="4785574" y="3360420"/>
                    <a:pt x="4946809" y="3360420"/>
                  </a:cubicBezTo>
                  <a:close/>
                  <a:moveTo>
                    <a:pt x="5509260" y="2849880"/>
                  </a:moveTo>
                  <a:cubicBezTo>
                    <a:pt x="5620783" y="2849880"/>
                    <a:pt x="5711190" y="2941993"/>
                    <a:pt x="5711190" y="3055620"/>
                  </a:cubicBezTo>
                  <a:cubicBezTo>
                    <a:pt x="5711190" y="3169247"/>
                    <a:pt x="5620783" y="3261360"/>
                    <a:pt x="5509260" y="3261360"/>
                  </a:cubicBezTo>
                  <a:cubicBezTo>
                    <a:pt x="5397737" y="3261360"/>
                    <a:pt x="5307330" y="3169247"/>
                    <a:pt x="5307330" y="3055620"/>
                  </a:cubicBezTo>
                  <a:cubicBezTo>
                    <a:pt x="5307330" y="2941993"/>
                    <a:pt x="5397737" y="2849880"/>
                    <a:pt x="5509260" y="2849880"/>
                  </a:cubicBezTo>
                  <a:close/>
                  <a:moveTo>
                    <a:pt x="4436269" y="2606040"/>
                  </a:moveTo>
                  <a:cubicBezTo>
                    <a:pt x="4556998" y="2606040"/>
                    <a:pt x="4654868" y="2698153"/>
                    <a:pt x="4654868" y="2811780"/>
                  </a:cubicBezTo>
                  <a:cubicBezTo>
                    <a:pt x="4654868" y="2925407"/>
                    <a:pt x="4556998" y="3017520"/>
                    <a:pt x="4436269" y="3017520"/>
                  </a:cubicBezTo>
                  <a:cubicBezTo>
                    <a:pt x="4315540" y="3017520"/>
                    <a:pt x="4217670" y="2925407"/>
                    <a:pt x="4217670" y="2811780"/>
                  </a:cubicBezTo>
                  <a:cubicBezTo>
                    <a:pt x="4217670" y="2698153"/>
                    <a:pt x="4315540" y="2606040"/>
                    <a:pt x="4436269" y="2606040"/>
                  </a:cubicBezTo>
                  <a:close/>
                  <a:moveTo>
                    <a:pt x="236220" y="2118360"/>
                  </a:moveTo>
                  <a:cubicBezTo>
                    <a:pt x="366681" y="2118360"/>
                    <a:pt x="472440" y="2230942"/>
                    <a:pt x="472440" y="2369820"/>
                  </a:cubicBezTo>
                  <a:cubicBezTo>
                    <a:pt x="472440" y="2508698"/>
                    <a:pt x="366681" y="2621280"/>
                    <a:pt x="236220" y="2621280"/>
                  </a:cubicBezTo>
                  <a:cubicBezTo>
                    <a:pt x="105759" y="2621280"/>
                    <a:pt x="0" y="2508698"/>
                    <a:pt x="0" y="2369820"/>
                  </a:cubicBezTo>
                  <a:cubicBezTo>
                    <a:pt x="0" y="2230942"/>
                    <a:pt x="105759" y="2118360"/>
                    <a:pt x="236220" y="2118360"/>
                  </a:cubicBezTo>
                  <a:close/>
                  <a:moveTo>
                    <a:pt x="3017520" y="1981200"/>
                  </a:moveTo>
                  <a:cubicBezTo>
                    <a:pt x="3147981" y="1981200"/>
                    <a:pt x="3253740" y="2073313"/>
                    <a:pt x="3253740" y="2186940"/>
                  </a:cubicBezTo>
                  <a:cubicBezTo>
                    <a:pt x="3253740" y="2300567"/>
                    <a:pt x="3147981" y="2392680"/>
                    <a:pt x="3017520" y="2392680"/>
                  </a:cubicBezTo>
                  <a:cubicBezTo>
                    <a:pt x="2887059" y="2392680"/>
                    <a:pt x="2781300" y="2300567"/>
                    <a:pt x="2781300" y="2186940"/>
                  </a:cubicBezTo>
                  <a:cubicBezTo>
                    <a:pt x="2781300" y="2073313"/>
                    <a:pt x="2887059" y="1981200"/>
                    <a:pt x="3017520" y="1981200"/>
                  </a:cubicBezTo>
                  <a:close/>
                  <a:moveTo>
                    <a:pt x="5307330" y="1889760"/>
                  </a:moveTo>
                  <a:cubicBezTo>
                    <a:pt x="5505125" y="1889760"/>
                    <a:pt x="5665470" y="2046693"/>
                    <a:pt x="5665470" y="2240280"/>
                  </a:cubicBezTo>
                  <a:cubicBezTo>
                    <a:pt x="5665470" y="2433867"/>
                    <a:pt x="5505125" y="2590800"/>
                    <a:pt x="5307330" y="2590800"/>
                  </a:cubicBezTo>
                  <a:cubicBezTo>
                    <a:pt x="5109535" y="2590800"/>
                    <a:pt x="4949190" y="2433867"/>
                    <a:pt x="4949190" y="2240280"/>
                  </a:cubicBezTo>
                  <a:cubicBezTo>
                    <a:pt x="4949190" y="2046693"/>
                    <a:pt x="5109535" y="1889760"/>
                    <a:pt x="5307330" y="1889760"/>
                  </a:cubicBezTo>
                  <a:close/>
                  <a:moveTo>
                    <a:pt x="3899535" y="1630680"/>
                  </a:moveTo>
                  <a:cubicBezTo>
                    <a:pt x="4075236" y="1630680"/>
                    <a:pt x="4217670" y="1767144"/>
                    <a:pt x="4217670" y="1935480"/>
                  </a:cubicBezTo>
                  <a:cubicBezTo>
                    <a:pt x="4217670" y="2103816"/>
                    <a:pt x="4075236" y="2240280"/>
                    <a:pt x="3899535" y="2240280"/>
                  </a:cubicBezTo>
                  <a:cubicBezTo>
                    <a:pt x="3723834" y="2240280"/>
                    <a:pt x="3581400" y="2103816"/>
                    <a:pt x="3581400" y="1935480"/>
                  </a:cubicBezTo>
                  <a:cubicBezTo>
                    <a:pt x="3581400" y="1767144"/>
                    <a:pt x="3723834" y="1630680"/>
                    <a:pt x="3899535" y="1630680"/>
                  </a:cubicBezTo>
                  <a:close/>
                  <a:moveTo>
                    <a:pt x="1725930" y="1493520"/>
                  </a:moveTo>
                  <a:cubicBezTo>
                    <a:pt x="1923725" y="1493520"/>
                    <a:pt x="2084070" y="1657276"/>
                    <a:pt x="2084070" y="1859280"/>
                  </a:cubicBezTo>
                  <a:cubicBezTo>
                    <a:pt x="2084070" y="2061284"/>
                    <a:pt x="1923725" y="2225040"/>
                    <a:pt x="1725930" y="2225040"/>
                  </a:cubicBezTo>
                  <a:cubicBezTo>
                    <a:pt x="1528135" y="2225040"/>
                    <a:pt x="1367790" y="2061284"/>
                    <a:pt x="1367790" y="1859280"/>
                  </a:cubicBezTo>
                  <a:cubicBezTo>
                    <a:pt x="1367790" y="1657276"/>
                    <a:pt x="1528135" y="1493520"/>
                    <a:pt x="1725930" y="1493520"/>
                  </a:cubicBezTo>
                  <a:close/>
                  <a:moveTo>
                    <a:pt x="4792027" y="1188720"/>
                  </a:moveTo>
                  <a:cubicBezTo>
                    <a:pt x="4964572" y="1188720"/>
                    <a:pt x="5104447" y="1325184"/>
                    <a:pt x="5104447" y="1493520"/>
                  </a:cubicBezTo>
                  <a:cubicBezTo>
                    <a:pt x="5104447" y="1661856"/>
                    <a:pt x="4964572" y="1798320"/>
                    <a:pt x="4792027" y="1798320"/>
                  </a:cubicBezTo>
                  <a:cubicBezTo>
                    <a:pt x="4619482" y="1798320"/>
                    <a:pt x="4479607" y="1661856"/>
                    <a:pt x="4479607" y="1493520"/>
                  </a:cubicBezTo>
                  <a:cubicBezTo>
                    <a:pt x="4479607" y="1325184"/>
                    <a:pt x="4619482" y="1188720"/>
                    <a:pt x="4792027" y="1188720"/>
                  </a:cubicBezTo>
                  <a:close/>
                  <a:moveTo>
                    <a:pt x="617220" y="1112520"/>
                  </a:moveTo>
                  <a:cubicBezTo>
                    <a:pt x="789765" y="1112520"/>
                    <a:pt x="929640" y="1248984"/>
                    <a:pt x="929640" y="1417320"/>
                  </a:cubicBezTo>
                  <a:cubicBezTo>
                    <a:pt x="929640" y="1585656"/>
                    <a:pt x="789765" y="1722120"/>
                    <a:pt x="617220" y="1722120"/>
                  </a:cubicBezTo>
                  <a:cubicBezTo>
                    <a:pt x="444675" y="1722120"/>
                    <a:pt x="304801" y="1585656"/>
                    <a:pt x="304801" y="1417320"/>
                  </a:cubicBezTo>
                  <a:cubicBezTo>
                    <a:pt x="304801" y="1248984"/>
                    <a:pt x="444675" y="1112520"/>
                    <a:pt x="617220" y="1112520"/>
                  </a:cubicBezTo>
                  <a:close/>
                  <a:moveTo>
                    <a:pt x="2891790" y="1036320"/>
                  </a:moveTo>
                  <a:cubicBezTo>
                    <a:pt x="3064335" y="1036320"/>
                    <a:pt x="3204210" y="1172784"/>
                    <a:pt x="3204210" y="1341120"/>
                  </a:cubicBezTo>
                  <a:cubicBezTo>
                    <a:pt x="3204210" y="1509456"/>
                    <a:pt x="3064335" y="1645920"/>
                    <a:pt x="2891790" y="1645920"/>
                  </a:cubicBezTo>
                  <a:cubicBezTo>
                    <a:pt x="2719245" y="1645920"/>
                    <a:pt x="2579370" y="1509456"/>
                    <a:pt x="2579370" y="1341120"/>
                  </a:cubicBezTo>
                  <a:cubicBezTo>
                    <a:pt x="2579370" y="1172784"/>
                    <a:pt x="2719245" y="1036320"/>
                    <a:pt x="2891790" y="1036320"/>
                  </a:cubicBezTo>
                  <a:close/>
                  <a:moveTo>
                    <a:pt x="4121467" y="381000"/>
                  </a:moveTo>
                  <a:cubicBezTo>
                    <a:pt x="4319262" y="381000"/>
                    <a:pt x="4479607" y="544756"/>
                    <a:pt x="4479607" y="746760"/>
                  </a:cubicBezTo>
                  <a:cubicBezTo>
                    <a:pt x="4479607" y="948764"/>
                    <a:pt x="4319262" y="1112520"/>
                    <a:pt x="4121467" y="1112520"/>
                  </a:cubicBezTo>
                  <a:cubicBezTo>
                    <a:pt x="3923672" y="1112520"/>
                    <a:pt x="3763327" y="948764"/>
                    <a:pt x="3763327" y="746760"/>
                  </a:cubicBezTo>
                  <a:cubicBezTo>
                    <a:pt x="3763327" y="544756"/>
                    <a:pt x="3923672" y="381000"/>
                    <a:pt x="4121467" y="381000"/>
                  </a:cubicBezTo>
                  <a:close/>
                  <a:moveTo>
                    <a:pt x="1729740" y="198120"/>
                  </a:moveTo>
                  <a:cubicBezTo>
                    <a:pt x="1990661" y="198120"/>
                    <a:pt x="2202180" y="402815"/>
                    <a:pt x="2202180" y="655320"/>
                  </a:cubicBezTo>
                  <a:cubicBezTo>
                    <a:pt x="2202180" y="907825"/>
                    <a:pt x="1990661" y="1112520"/>
                    <a:pt x="1729740" y="1112520"/>
                  </a:cubicBezTo>
                  <a:cubicBezTo>
                    <a:pt x="1468819" y="1112520"/>
                    <a:pt x="1257300" y="907825"/>
                    <a:pt x="1257300" y="655320"/>
                  </a:cubicBezTo>
                  <a:cubicBezTo>
                    <a:pt x="1257300" y="402815"/>
                    <a:pt x="1468819" y="198120"/>
                    <a:pt x="1729740" y="198120"/>
                  </a:cubicBezTo>
                  <a:close/>
                  <a:moveTo>
                    <a:pt x="2937510" y="0"/>
                  </a:moveTo>
                  <a:cubicBezTo>
                    <a:pt x="3135305" y="0"/>
                    <a:pt x="3295650" y="163756"/>
                    <a:pt x="3295650" y="365760"/>
                  </a:cubicBezTo>
                  <a:cubicBezTo>
                    <a:pt x="3295650" y="567764"/>
                    <a:pt x="3135305" y="731520"/>
                    <a:pt x="2937510" y="731520"/>
                  </a:cubicBezTo>
                  <a:cubicBezTo>
                    <a:pt x="2739715" y="731520"/>
                    <a:pt x="2579370" y="567764"/>
                    <a:pt x="2579370" y="365760"/>
                  </a:cubicBezTo>
                  <a:cubicBezTo>
                    <a:pt x="2579370" y="163756"/>
                    <a:pt x="2739715" y="0"/>
                    <a:pt x="2937510" y="0"/>
                  </a:cubicBezTo>
                  <a:close/>
                </a:path>
              </a:pathLst>
            </a:custGeom>
            <a:grpFill/>
            <a:ln w="19050" cap="rnd">
              <a:gradFill>
                <a:gsLst>
                  <a:gs pos="0">
                    <a:srgbClr val="FFEFD1"/>
                  </a:gs>
                  <a:gs pos="64999">
                    <a:srgbClr val="F0EBD5"/>
                  </a:gs>
                  <a:gs pos="100000">
                    <a:srgbClr val="D1C39F"/>
                  </a:gs>
                </a:gsLst>
                <a:lin ang="5400000" scaled="0"/>
              </a:gradFill>
              <a:prstDash val="sysDot"/>
            </a:ln>
            <a:sp3d prstMaterial="powder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1628" tIns="40814" rIns="81628" bIns="40814" rtlCol="0" anchor="ctr"/>
            <a:lstStyle/>
            <a:p>
              <a:pPr algn="ctr"/>
              <a:endParaRPr lang="es-ES"/>
            </a:p>
          </p:txBody>
        </p:sp>
        <p:sp>
          <p:nvSpPr>
            <p:cNvPr id="33" name="Forma libre 31"/>
            <p:cNvSpPr/>
            <p:nvPr/>
          </p:nvSpPr>
          <p:spPr>
            <a:xfrm rot="16032226">
              <a:off x="2916000" y="2772000"/>
              <a:ext cx="1570171" cy="1472833"/>
            </a:xfrm>
            <a:custGeom>
              <a:avLst/>
              <a:gdLst>
                <a:gd name="connsiteX0" fmla="*/ 5707380 w 5943600"/>
                <a:gd name="connsiteY0" fmla="*/ 4450080 h 4892040"/>
                <a:gd name="connsiteX1" fmla="*/ 5943600 w 5943600"/>
                <a:gd name="connsiteY1" fmla="*/ 4671060 h 4892040"/>
                <a:gd name="connsiteX2" fmla="*/ 5707380 w 5943600"/>
                <a:gd name="connsiteY2" fmla="*/ 4892040 h 4892040"/>
                <a:gd name="connsiteX3" fmla="*/ 5471160 w 5943600"/>
                <a:gd name="connsiteY3" fmla="*/ 4671060 h 4892040"/>
                <a:gd name="connsiteX4" fmla="*/ 5707380 w 5943600"/>
                <a:gd name="connsiteY4" fmla="*/ 4450080 h 4892040"/>
                <a:gd name="connsiteX5" fmla="*/ 5707380 w 5943600"/>
                <a:gd name="connsiteY5" fmla="*/ 3657600 h 4892040"/>
                <a:gd name="connsiteX6" fmla="*/ 5943600 w 5943600"/>
                <a:gd name="connsiteY6" fmla="*/ 3859530 h 4892040"/>
                <a:gd name="connsiteX7" fmla="*/ 5707380 w 5943600"/>
                <a:gd name="connsiteY7" fmla="*/ 4061460 h 4892040"/>
                <a:gd name="connsiteX8" fmla="*/ 5471160 w 5943600"/>
                <a:gd name="connsiteY8" fmla="*/ 3859530 h 4892040"/>
                <a:gd name="connsiteX9" fmla="*/ 5707380 w 5943600"/>
                <a:gd name="connsiteY9" fmla="*/ 3657600 h 4892040"/>
                <a:gd name="connsiteX10" fmla="*/ 4946809 w 5943600"/>
                <a:gd name="connsiteY10" fmla="*/ 3360420 h 4892040"/>
                <a:gd name="connsiteX11" fmla="*/ 5238751 w 5943600"/>
                <a:gd name="connsiteY11" fmla="*/ 3653790 h 4892040"/>
                <a:gd name="connsiteX12" fmla="*/ 4946809 w 5943600"/>
                <a:gd name="connsiteY12" fmla="*/ 3947160 h 4892040"/>
                <a:gd name="connsiteX13" fmla="*/ 4654867 w 5943600"/>
                <a:gd name="connsiteY13" fmla="*/ 3653790 h 4892040"/>
                <a:gd name="connsiteX14" fmla="*/ 4946809 w 5943600"/>
                <a:gd name="connsiteY14" fmla="*/ 3360420 h 4892040"/>
                <a:gd name="connsiteX15" fmla="*/ 5509260 w 5943600"/>
                <a:gd name="connsiteY15" fmla="*/ 2849880 h 4892040"/>
                <a:gd name="connsiteX16" fmla="*/ 5711190 w 5943600"/>
                <a:gd name="connsiteY16" fmla="*/ 3055620 h 4892040"/>
                <a:gd name="connsiteX17" fmla="*/ 5509260 w 5943600"/>
                <a:gd name="connsiteY17" fmla="*/ 3261360 h 4892040"/>
                <a:gd name="connsiteX18" fmla="*/ 5307330 w 5943600"/>
                <a:gd name="connsiteY18" fmla="*/ 3055620 h 4892040"/>
                <a:gd name="connsiteX19" fmla="*/ 5509260 w 5943600"/>
                <a:gd name="connsiteY19" fmla="*/ 2849880 h 4892040"/>
                <a:gd name="connsiteX20" fmla="*/ 4436269 w 5943600"/>
                <a:gd name="connsiteY20" fmla="*/ 2606040 h 4892040"/>
                <a:gd name="connsiteX21" fmla="*/ 4654868 w 5943600"/>
                <a:gd name="connsiteY21" fmla="*/ 2811780 h 4892040"/>
                <a:gd name="connsiteX22" fmla="*/ 4436269 w 5943600"/>
                <a:gd name="connsiteY22" fmla="*/ 3017520 h 4892040"/>
                <a:gd name="connsiteX23" fmla="*/ 4217670 w 5943600"/>
                <a:gd name="connsiteY23" fmla="*/ 2811780 h 4892040"/>
                <a:gd name="connsiteX24" fmla="*/ 4436269 w 5943600"/>
                <a:gd name="connsiteY24" fmla="*/ 2606040 h 4892040"/>
                <a:gd name="connsiteX25" fmla="*/ 236220 w 5943600"/>
                <a:gd name="connsiteY25" fmla="*/ 2118360 h 4892040"/>
                <a:gd name="connsiteX26" fmla="*/ 472440 w 5943600"/>
                <a:gd name="connsiteY26" fmla="*/ 2369820 h 4892040"/>
                <a:gd name="connsiteX27" fmla="*/ 236220 w 5943600"/>
                <a:gd name="connsiteY27" fmla="*/ 2621280 h 4892040"/>
                <a:gd name="connsiteX28" fmla="*/ 0 w 5943600"/>
                <a:gd name="connsiteY28" fmla="*/ 2369820 h 4892040"/>
                <a:gd name="connsiteX29" fmla="*/ 236220 w 5943600"/>
                <a:gd name="connsiteY29" fmla="*/ 2118360 h 4892040"/>
                <a:gd name="connsiteX30" fmla="*/ 3017520 w 5943600"/>
                <a:gd name="connsiteY30" fmla="*/ 1981200 h 4892040"/>
                <a:gd name="connsiteX31" fmla="*/ 3253740 w 5943600"/>
                <a:gd name="connsiteY31" fmla="*/ 2186940 h 4892040"/>
                <a:gd name="connsiteX32" fmla="*/ 3017520 w 5943600"/>
                <a:gd name="connsiteY32" fmla="*/ 2392680 h 4892040"/>
                <a:gd name="connsiteX33" fmla="*/ 2781300 w 5943600"/>
                <a:gd name="connsiteY33" fmla="*/ 2186940 h 4892040"/>
                <a:gd name="connsiteX34" fmla="*/ 3017520 w 5943600"/>
                <a:gd name="connsiteY34" fmla="*/ 1981200 h 4892040"/>
                <a:gd name="connsiteX35" fmla="*/ 5307330 w 5943600"/>
                <a:gd name="connsiteY35" fmla="*/ 1889760 h 4892040"/>
                <a:gd name="connsiteX36" fmla="*/ 5665470 w 5943600"/>
                <a:gd name="connsiteY36" fmla="*/ 2240280 h 4892040"/>
                <a:gd name="connsiteX37" fmla="*/ 5307330 w 5943600"/>
                <a:gd name="connsiteY37" fmla="*/ 2590800 h 4892040"/>
                <a:gd name="connsiteX38" fmla="*/ 4949190 w 5943600"/>
                <a:gd name="connsiteY38" fmla="*/ 2240280 h 4892040"/>
                <a:gd name="connsiteX39" fmla="*/ 5307330 w 5943600"/>
                <a:gd name="connsiteY39" fmla="*/ 1889760 h 4892040"/>
                <a:gd name="connsiteX40" fmla="*/ 3899535 w 5943600"/>
                <a:gd name="connsiteY40" fmla="*/ 1630680 h 4892040"/>
                <a:gd name="connsiteX41" fmla="*/ 4217670 w 5943600"/>
                <a:gd name="connsiteY41" fmla="*/ 1935480 h 4892040"/>
                <a:gd name="connsiteX42" fmla="*/ 3899535 w 5943600"/>
                <a:gd name="connsiteY42" fmla="*/ 2240280 h 4892040"/>
                <a:gd name="connsiteX43" fmla="*/ 3581400 w 5943600"/>
                <a:gd name="connsiteY43" fmla="*/ 1935480 h 4892040"/>
                <a:gd name="connsiteX44" fmla="*/ 3899535 w 5943600"/>
                <a:gd name="connsiteY44" fmla="*/ 1630680 h 4892040"/>
                <a:gd name="connsiteX45" fmla="*/ 1725930 w 5943600"/>
                <a:gd name="connsiteY45" fmla="*/ 1493520 h 4892040"/>
                <a:gd name="connsiteX46" fmla="*/ 2084070 w 5943600"/>
                <a:gd name="connsiteY46" fmla="*/ 1859280 h 4892040"/>
                <a:gd name="connsiteX47" fmla="*/ 1725930 w 5943600"/>
                <a:gd name="connsiteY47" fmla="*/ 2225040 h 4892040"/>
                <a:gd name="connsiteX48" fmla="*/ 1367790 w 5943600"/>
                <a:gd name="connsiteY48" fmla="*/ 1859280 h 4892040"/>
                <a:gd name="connsiteX49" fmla="*/ 1725930 w 5943600"/>
                <a:gd name="connsiteY49" fmla="*/ 1493520 h 4892040"/>
                <a:gd name="connsiteX50" fmla="*/ 4792027 w 5943600"/>
                <a:gd name="connsiteY50" fmla="*/ 1188720 h 4892040"/>
                <a:gd name="connsiteX51" fmla="*/ 5104447 w 5943600"/>
                <a:gd name="connsiteY51" fmla="*/ 1493520 h 4892040"/>
                <a:gd name="connsiteX52" fmla="*/ 4792027 w 5943600"/>
                <a:gd name="connsiteY52" fmla="*/ 1798320 h 4892040"/>
                <a:gd name="connsiteX53" fmla="*/ 4479607 w 5943600"/>
                <a:gd name="connsiteY53" fmla="*/ 1493520 h 4892040"/>
                <a:gd name="connsiteX54" fmla="*/ 4792027 w 5943600"/>
                <a:gd name="connsiteY54" fmla="*/ 1188720 h 4892040"/>
                <a:gd name="connsiteX55" fmla="*/ 617220 w 5943600"/>
                <a:gd name="connsiteY55" fmla="*/ 1112520 h 4892040"/>
                <a:gd name="connsiteX56" fmla="*/ 929640 w 5943600"/>
                <a:gd name="connsiteY56" fmla="*/ 1417320 h 4892040"/>
                <a:gd name="connsiteX57" fmla="*/ 617220 w 5943600"/>
                <a:gd name="connsiteY57" fmla="*/ 1722120 h 4892040"/>
                <a:gd name="connsiteX58" fmla="*/ 304801 w 5943600"/>
                <a:gd name="connsiteY58" fmla="*/ 1417320 h 4892040"/>
                <a:gd name="connsiteX59" fmla="*/ 617220 w 5943600"/>
                <a:gd name="connsiteY59" fmla="*/ 1112520 h 4892040"/>
                <a:gd name="connsiteX60" fmla="*/ 2891790 w 5943600"/>
                <a:gd name="connsiteY60" fmla="*/ 1036320 h 4892040"/>
                <a:gd name="connsiteX61" fmla="*/ 3204210 w 5943600"/>
                <a:gd name="connsiteY61" fmla="*/ 1341120 h 4892040"/>
                <a:gd name="connsiteX62" fmla="*/ 2891790 w 5943600"/>
                <a:gd name="connsiteY62" fmla="*/ 1645920 h 4892040"/>
                <a:gd name="connsiteX63" fmla="*/ 2579370 w 5943600"/>
                <a:gd name="connsiteY63" fmla="*/ 1341120 h 4892040"/>
                <a:gd name="connsiteX64" fmla="*/ 2891790 w 5943600"/>
                <a:gd name="connsiteY64" fmla="*/ 1036320 h 4892040"/>
                <a:gd name="connsiteX65" fmla="*/ 4121467 w 5943600"/>
                <a:gd name="connsiteY65" fmla="*/ 381000 h 4892040"/>
                <a:gd name="connsiteX66" fmla="*/ 4479607 w 5943600"/>
                <a:gd name="connsiteY66" fmla="*/ 746760 h 4892040"/>
                <a:gd name="connsiteX67" fmla="*/ 4121467 w 5943600"/>
                <a:gd name="connsiteY67" fmla="*/ 1112520 h 4892040"/>
                <a:gd name="connsiteX68" fmla="*/ 3763327 w 5943600"/>
                <a:gd name="connsiteY68" fmla="*/ 746760 h 4892040"/>
                <a:gd name="connsiteX69" fmla="*/ 4121467 w 5943600"/>
                <a:gd name="connsiteY69" fmla="*/ 381000 h 4892040"/>
                <a:gd name="connsiteX70" fmla="*/ 1729740 w 5943600"/>
                <a:gd name="connsiteY70" fmla="*/ 198120 h 4892040"/>
                <a:gd name="connsiteX71" fmla="*/ 2202180 w 5943600"/>
                <a:gd name="connsiteY71" fmla="*/ 655320 h 4892040"/>
                <a:gd name="connsiteX72" fmla="*/ 1729740 w 5943600"/>
                <a:gd name="connsiteY72" fmla="*/ 1112520 h 4892040"/>
                <a:gd name="connsiteX73" fmla="*/ 1257300 w 5943600"/>
                <a:gd name="connsiteY73" fmla="*/ 655320 h 4892040"/>
                <a:gd name="connsiteX74" fmla="*/ 1729740 w 5943600"/>
                <a:gd name="connsiteY74" fmla="*/ 198120 h 4892040"/>
                <a:gd name="connsiteX75" fmla="*/ 2937510 w 5943600"/>
                <a:gd name="connsiteY75" fmla="*/ 0 h 4892040"/>
                <a:gd name="connsiteX76" fmla="*/ 3295650 w 5943600"/>
                <a:gd name="connsiteY76" fmla="*/ 365760 h 4892040"/>
                <a:gd name="connsiteX77" fmla="*/ 2937510 w 5943600"/>
                <a:gd name="connsiteY77" fmla="*/ 731520 h 4892040"/>
                <a:gd name="connsiteX78" fmla="*/ 2579370 w 5943600"/>
                <a:gd name="connsiteY78" fmla="*/ 365760 h 4892040"/>
                <a:gd name="connsiteX79" fmla="*/ 2937510 w 5943600"/>
                <a:gd name="connsiteY79" fmla="*/ 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943600" h="4892040">
                  <a:moveTo>
                    <a:pt x="5707380" y="4450080"/>
                  </a:moveTo>
                  <a:cubicBezTo>
                    <a:pt x="5837841" y="4450080"/>
                    <a:pt x="5943600" y="4549016"/>
                    <a:pt x="5943600" y="4671060"/>
                  </a:cubicBezTo>
                  <a:cubicBezTo>
                    <a:pt x="5943600" y="4793104"/>
                    <a:pt x="5837841" y="4892040"/>
                    <a:pt x="5707380" y="4892040"/>
                  </a:cubicBezTo>
                  <a:cubicBezTo>
                    <a:pt x="5576919" y="4892040"/>
                    <a:pt x="5471160" y="4793104"/>
                    <a:pt x="5471160" y="4671060"/>
                  </a:cubicBezTo>
                  <a:cubicBezTo>
                    <a:pt x="5471160" y="4549016"/>
                    <a:pt x="5576919" y="4450080"/>
                    <a:pt x="5707380" y="4450080"/>
                  </a:cubicBezTo>
                  <a:close/>
                  <a:moveTo>
                    <a:pt x="5707380" y="3657600"/>
                  </a:moveTo>
                  <a:cubicBezTo>
                    <a:pt x="5837841" y="3657600"/>
                    <a:pt x="5943600" y="3748007"/>
                    <a:pt x="5943600" y="3859530"/>
                  </a:cubicBezTo>
                  <a:cubicBezTo>
                    <a:pt x="5943600" y="3971053"/>
                    <a:pt x="5837841" y="4061460"/>
                    <a:pt x="5707380" y="4061460"/>
                  </a:cubicBezTo>
                  <a:cubicBezTo>
                    <a:pt x="5576919" y="4061460"/>
                    <a:pt x="5471160" y="3971053"/>
                    <a:pt x="5471160" y="3859530"/>
                  </a:cubicBezTo>
                  <a:cubicBezTo>
                    <a:pt x="5471160" y="3748007"/>
                    <a:pt x="5576919" y="3657600"/>
                    <a:pt x="5707380" y="3657600"/>
                  </a:cubicBezTo>
                  <a:close/>
                  <a:moveTo>
                    <a:pt x="4946809" y="3360420"/>
                  </a:moveTo>
                  <a:cubicBezTo>
                    <a:pt x="5108044" y="3360420"/>
                    <a:pt x="5238751" y="3491766"/>
                    <a:pt x="5238751" y="3653790"/>
                  </a:cubicBezTo>
                  <a:cubicBezTo>
                    <a:pt x="5238751" y="3815814"/>
                    <a:pt x="5108044" y="3947160"/>
                    <a:pt x="4946809" y="3947160"/>
                  </a:cubicBezTo>
                  <a:cubicBezTo>
                    <a:pt x="4785574" y="3947160"/>
                    <a:pt x="4654867" y="3815814"/>
                    <a:pt x="4654867" y="3653790"/>
                  </a:cubicBezTo>
                  <a:cubicBezTo>
                    <a:pt x="4654867" y="3491766"/>
                    <a:pt x="4785574" y="3360420"/>
                    <a:pt x="4946809" y="3360420"/>
                  </a:cubicBezTo>
                  <a:close/>
                  <a:moveTo>
                    <a:pt x="5509260" y="2849880"/>
                  </a:moveTo>
                  <a:cubicBezTo>
                    <a:pt x="5620783" y="2849880"/>
                    <a:pt x="5711190" y="2941993"/>
                    <a:pt x="5711190" y="3055620"/>
                  </a:cubicBezTo>
                  <a:cubicBezTo>
                    <a:pt x="5711190" y="3169247"/>
                    <a:pt x="5620783" y="3261360"/>
                    <a:pt x="5509260" y="3261360"/>
                  </a:cubicBezTo>
                  <a:cubicBezTo>
                    <a:pt x="5397737" y="3261360"/>
                    <a:pt x="5307330" y="3169247"/>
                    <a:pt x="5307330" y="3055620"/>
                  </a:cubicBezTo>
                  <a:cubicBezTo>
                    <a:pt x="5307330" y="2941993"/>
                    <a:pt x="5397737" y="2849880"/>
                    <a:pt x="5509260" y="2849880"/>
                  </a:cubicBezTo>
                  <a:close/>
                  <a:moveTo>
                    <a:pt x="4436269" y="2606040"/>
                  </a:moveTo>
                  <a:cubicBezTo>
                    <a:pt x="4556998" y="2606040"/>
                    <a:pt x="4654868" y="2698153"/>
                    <a:pt x="4654868" y="2811780"/>
                  </a:cubicBezTo>
                  <a:cubicBezTo>
                    <a:pt x="4654868" y="2925407"/>
                    <a:pt x="4556998" y="3017520"/>
                    <a:pt x="4436269" y="3017520"/>
                  </a:cubicBezTo>
                  <a:cubicBezTo>
                    <a:pt x="4315540" y="3017520"/>
                    <a:pt x="4217670" y="2925407"/>
                    <a:pt x="4217670" y="2811780"/>
                  </a:cubicBezTo>
                  <a:cubicBezTo>
                    <a:pt x="4217670" y="2698153"/>
                    <a:pt x="4315540" y="2606040"/>
                    <a:pt x="4436269" y="2606040"/>
                  </a:cubicBezTo>
                  <a:close/>
                  <a:moveTo>
                    <a:pt x="236220" y="2118360"/>
                  </a:moveTo>
                  <a:cubicBezTo>
                    <a:pt x="366681" y="2118360"/>
                    <a:pt x="472440" y="2230942"/>
                    <a:pt x="472440" y="2369820"/>
                  </a:cubicBezTo>
                  <a:cubicBezTo>
                    <a:pt x="472440" y="2508698"/>
                    <a:pt x="366681" y="2621280"/>
                    <a:pt x="236220" y="2621280"/>
                  </a:cubicBezTo>
                  <a:cubicBezTo>
                    <a:pt x="105759" y="2621280"/>
                    <a:pt x="0" y="2508698"/>
                    <a:pt x="0" y="2369820"/>
                  </a:cubicBezTo>
                  <a:cubicBezTo>
                    <a:pt x="0" y="2230942"/>
                    <a:pt x="105759" y="2118360"/>
                    <a:pt x="236220" y="2118360"/>
                  </a:cubicBezTo>
                  <a:close/>
                  <a:moveTo>
                    <a:pt x="3017520" y="1981200"/>
                  </a:moveTo>
                  <a:cubicBezTo>
                    <a:pt x="3147981" y="1981200"/>
                    <a:pt x="3253740" y="2073313"/>
                    <a:pt x="3253740" y="2186940"/>
                  </a:cubicBezTo>
                  <a:cubicBezTo>
                    <a:pt x="3253740" y="2300567"/>
                    <a:pt x="3147981" y="2392680"/>
                    <a:pt x="3017520" y="2392680"/>
                  </a:cubicBezTo>
                  <a:cubicBezTo>
                    <a:pt x="2887059" y="2392680"/>
                    <a:pt x="2781300" y="2300567"/>
                    <a:pt x="2781300" y="2186940"/>
                  </a:cubicBezTo>
                  <a:cubicBezTo>
                    <a:pt x="2781300" y="2073313"/>
                    <a:pt x="2887059" y="1981200"/>
                    <a:pt x="3017520" y="1981200"/>
                  </a:cubicBezTo>
                  <a:close/>
                  <a:moveTo>
                    <a:pt x="5307330" y="1889760"/>
                  </a:moveTo>
                  <a:cubicBezTo>
                    <a:pt x="5505125" y="1889760"/>
                    <a:pt x="5665470" y="2046693"/>
                    <a:pt x="5665470" y="2240280"/>
                  </a:cubicBezTo>
                  <a:cubicBezTo>
                    <a:pt x="5665470" y="2433867"/>
                    <a:pt x="5505125" y="2590800"/>
                    <a:pt x="5307330" y="2590800"/>
                  </a:cubicBezTo>
                  <a:cubicBezTo>
                    <a:pt x="5109535" y="2590800"/>
                    <a:pt x="4949190" y="2433867"/>
                    <a:pt x="4949190" y="2240280"/>
                  </a:cubicBezTo>
                  <a:cubicBezTo>
                    <a:pt x="4949190" y="2046693"/>
                    <a:pt x="5109535" y="1889760"/>
                    <a:pt x="5307330" y="1889760"/>
                  </a:cubicBezTo>
                  <a:close/>
                  <a:moveTo>
                    <a:pt x="3899535" y="1630680"/>
                  </a:moveTo>
                  <a:cubicBezTo>
                    <a:pt x="4075236" y="1630680"/>
                    <a:pt x="4217670" y="1767144"/>
                    <a:pt x="4217670" y="1935480"/>
                  </a:cubicBezTo>
                  <a:cubicBezTo>
                    <a:pt x="4217670" y="2103816"/>
                    <a:pt x="4075236" y="2240280"/>
                    <a:pt x="3899535" y="2240280"/>
                  </a:cubicBezTo>
                  <a:cubicBezTo>
                    <a:pt x="3723834" y="2240280"/>
                    <a:pt x="3581400" y="2103816"/>
                    <a:pt x="3581400" y="1935480"/>
                  </a:cubicBezTo>
                  <a:cubicBezTo>
                    <a:pt x="3581400" y="1767144"/>
                    <a:pt x="3723834" y="1630680"/>
                    <a:pt x="3899535" y="1630680"/>
                  </a:cubicBezTo>
                  <a:close/>
                  <a:moveTo>
                    <a:pt x="1725930" y="1493520"/>
                  </a:moveTo>
                  <a:cubicBezTo>
                    <a:pt x="1923725" y="1493520"/>
                    <a:pt x="2084070" y="1657276"/>
                    <a:pt x="2084070" y="1859280"/>
                  </a:cubicBezTo>
                  <a:cubicBezTo>
                    <a:pt x="2084070" y="2061284"/>
                    <a:pt x="1923725" y="2225040"/>
                    <a:pt x="1725930" y="2225040"/>
                  </a:cubicBezTo>
                  <a:cubicBezTo>
                    <a:pt x="1528135" y="2225040"/>
                    <a:pt x="1367790" y="2061284"/>
                    <a:pt x="1367790" y="1859280"/>
                  </a:cubicBezTo>
                  <a:cubicBezTo>
                    <a:pt x="1367790" y="1657276"/>
                    <a:pt x="1528135" y="1493520"/>
                    <a:pt x="1725930" y="1493520"/>
                  </a:cubicBezTo>
                  <a:close/>
                  <a:moveTo>
                    <a:pt x="4792027" y="1188720"/>
                  </a:moveTo>
                  <a:cubicBezTo>
                    <a:pt x="4964572" y="1188720"/>
                    <a:pt x="5104447" y="1325184"/>
                    <a:pt x="5104447" y="1493520"/>
                  </a:cubicBezTo>
                  <a:cubicBezTo>
                    <a:pt x="5104447" y="1661856"/>
                    <a:pt x="4964572" y="1798320"/>
                    <a:pt x="4792027" y="1798320"/>
                  </a:cubicBezTo>
                  <a:cubicBezTo>
                    <a:pt x="4619482" y="1798320"/>
                    <a:pt x="4479607" y="1661856"/>
                    <a:pt x="4479607" y="1493520"/>
                  </a:cubicBezTo>
                  <a:cubicBezTo>
                    <a:pt x="4479607" y="1325184"/>
                    <a:pt x="4619482" y="1188720"/>
                    <a:pt x="4792027" y="1188720"/>
                  </a:cubicBezTo>
                  <a:close/>
                  <a:moveTo>
                    <a:pt x="617220" y="1112520"/>
                  </a:moveTo>
                  <a:cubicBezTo>
                    <a:pt x="789765" y="1112520"/>
                    <a:pt x="929640" y="1248984"/>
                    <a:pt x="929640" y="1417320"/>
                  </a:cubicBezTo>
                  <a:cubicBezTo>
                    <a:pt x="929640" y="1585656"/>
                    <a:pt x="789765" y="1722120"/>
                    <a:pt x="617220" y="1722120"/>
                  </a:cubicBezTo>
                  <a:cubicBezTo>
                    <a:pt x="444675" y="1722120"/>
                    <a:pt x="304801" y="1585656"/>
                    <a:pt x="304801" y="1417320"/>
                  </a:cubicBezTo>
                  <a:cubicBezTo>
                    <a:pt x="304801" y="1248984"/>
                    <a:pt x="444675" y="1112520"/>
                    <a:pt x="617220" y="1112520"/>
                  </a:cubicBezTo>
                  <a:close/>
                  <a:moveTo>
                    <a:pt x="2891790" y="1036320"/>
                  </a:moveTo>
                  <a:cubicBezTo>
                    <a:pt x="3064335" y="1036320"/>
                    <a:pt x="3204210" y="1172784"/>
                    <a:pt x="3204210" y="1341120"/>
                  </a:cubicBezTo>
                  <a:cubicBezTo>
                    <a:pt x="3204210" y="1509456"/>
                    <a:pt x="3064335" y="1645920"/>
                    <a:pt x="2891790" y="1645920"/>
                  </a:cubicBezTo>
                  <a:cubicBezTo>
                    <a:pt x="2719245" y="1645920"/>
                    <a:pt x="2579370" y="1509456"/>
                    <a:pt x="2579370" y="1341120"/>
                  </a:cubicBezTo>
                  <a:cubicBezTo>
                    <a:pt x="2579370" y="1172784"/>
                    <a:pt x="2719245" y="1036320"/>
                    <a:pt x="2891790" y="1036320"/>
                  </a:cubicBezTo>
                  <a:close/>
                  <a:moveTo>
                    <a:pt x="4121467" y="381000"/>
                  </a:moveTo>
                  <a:cubicBezTo>
                    <a:pt x="4319262" y="381000"/>
                    <a:pt x="4479607" y="544756"/>
                    <a:pt x="4479607" y="746760"/>
                  </a:cubicBezTo>
                  <a:cubicBezTo>
                    <a:pt x="4479607" y="948764"/>
                    <a:pt x="4319262" y="1112520"/>
                    <a:pt x="4121467" y="1112520"/>
                  </a:cubicBezTo>
                  <a:cubicBezTo>
                    <a:pt x="3923672" y="1112520"/>
                    <a:pt x="3763327" y="948764"/>
                    <a:pt x="3763327" y="746760"/>
                  </a:cubicBezTo>
                  <a:cubicBezTo>
                    <a:pt x="3763327" y="544756"/>
                    <a:pt x="3923672" y="381000"/>
                    <a:pt x="4121467" y="381000"/>
                  </a:cubicBezTo>
                  <a:close/>
                  <a:moveTo>
                    <a:pt x="1729740" y="198120"/>
                  </a:moveTo>
                  <a:cubicBezTo>
                    <a:pt x="1990661" y="198120"/>
                    <a:pt x="2202180" y="402815"/>
                    <a:pt x="2202180" y="655320"/>
                  </a:cubicBezTo>
                  <a:cubicBezTo>
                    <a:pt x="2202180" y="907825"/>
                    <a:pt x="1990661" y="1112520"/>
                    <a:pt x="1729740" y="1112520"/>
                  </a:cubicBezTo>
                  <a:cubicBezTo>
                    <a:pt x="1468819" y="1112520"/>
                    <a:pt x="1257300" y="907825"/>
                    <a:pt x="1257300" y="655320"/>
                  </a:cubicBezTo>
                  <a:cubicBezTo>
                    <a:pt x="1257300" y="402815"/>
                    <a:pt x="1468819" y="198120"/>
                    <a:pt x="1729740" y="198120"/>
                  </a:cubicBezTo>
                  <a:close/>
                  <a:moveTo>
                    <a:pt x="2937510" y="0"/>
                  </a:moveTo>
                  <a:cubicBezTo>
                    <a:pt x="3135305" y="0"/>
                    <a:pt x="3295650" y="163756"/>
                    <a:pt x="3295650" y="365760"/>
                  </a:cubicBezTo>
                  <a:cubicBezTo>
                    <a:pt x="3295650" y="567764"/>
                    <a:pt x="3135305" y="731520"/>
                    <a:pt x="2937510" y="731520"/>
                  </a:cubicBezTo>
                  <a:cubicBezTo>
                    <a:pt x="2739715" y="731520"/>
                    <a:pt x="2579370" y="567764"/>
                    <a:pt x="2579370" y="365760"/>
                  </a:cubicBezTo>
                  <a:cubicBezTo>
                    <a:pt x="2579370" y="163756"/>
                    <a:pt x="2739715" y="0"/>
                    <a:pt x="2937510" y="0"/>
                  </a:cubicBezTo>
                  <a:close/>
                </a:path>
              </a:pathLst>
            </a:custGeom>
            <a:grpFill/>
            <a:ln w="19050" cap="rnd">
              <a:gradFill>
                <a:gsLst>
                  <a:gs pos="0">
                    <a:srgbClr val="FFEFD1"/>
                  </a:gs>
                  <a:gs pos="64999">
                    <a:srgbClr val="F0EBD5"/>
                  </a:gs>
                  <a:gs pos="100000">
                    <a:srgbClr val="D1C39F"/>
                  </a:gs>
                </a:gsLst>
                <a:lin ang="5400000" scaled="0"/>
              </a:gradFill>
              <a:prstDash val="sysDot"/>
            </a:ln>
            <a:sp3d prstMaterial="powder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1628" tIns="40814" rIns="81628" bIns="40814" rtlCol="0" anchor="ctr"/>
            <a:lstStyle/>
            <a:p>
              <a:pPr algn="ctr"/>
              <a:endParaRPr lang="es-ES"/>
            </a:p>
          </p:txBody>
        </p:sp>
      </p:grpSp>
      <p:sp>
        <p:nvSpPr>
          <p:cNvPr id="2" name="Forma libre 31"/>
          <p:cNvSpPr/>
          <p:nvPr/>
        </p:nvSpPr>
        <p:spPr>
          <a:xfrm rot="3283533">
            <a:off x="3708000" y="576000"/>
            <a:ext cx="1779518" cy="1431767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50000"/>
                </a:schemeClr>
              </a:gs>
              <a:gs pos="54000">
                <a:srgbClr val="672F4B"/>
              </a:gs>
              <a:gs pos="41000">
                <a:srgbClr val="FF3399">
                  <a:lumMod val="29000"/>
                </a:srgbClr>
              </a:gs>
              <a:gs pos="19000">
                <a:srgbClr val="F6F6A8"/>
              </a:gs>
              <a:gs pos="27000">
                <a:srgbClr val="FF0066">
                  <a:lumMod val="60000"/>
                </a:srgbClr>
              </a:gs>
              <a:gs pos="78000">
                <a:schemeClr val="accent5">
                  <a:lumMod val="50000"/>
                </a:schemeClr>
              </a:gs>
              <a:gs pos="94000">
                <a:schemeClr val="accent2">
                  <a:lumMod val="50000"/>
                </a:schemeClr>
              </a:gs>
            </a:gsLst>
            <a:lin ang="5400000" scaled="1"/>
          </a:gradFill>
          <a:ln>
            <a:noFill/>
          </a:ln>
          <a:scene3d>
            <a:camera prst="orthographicFront"/>
            <a:lightRig rig="flat" dir="t"/>
          </a:scene3d>
          <a:sp3d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Forma libre 31"/>
          <p:cNvSpPr/>
          <p:nvPr/>
        </p:nvSpPr>
        <p:spPr>
          <a:xfrm rot="5921489">
            <a:off x="4644000" y="936000"/>
            <a:ext cx="1779518" cy="1431767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50000"/>
                </a:schemeClr>
              </a:gs>
              <a:gs pos="54000">
                <a:srgbClr val="672F4B"/>
              </a:gs>
              <a:gs pos="41000">
                <a:srgbClr val="FF3399">
                  <a:lumMod val="29000"/>
                </a:srgbClr>
              </a:gs>
              <a:gs pos="19000">
                <a:srgbClr val="F6F6A8"/>
              </a:gs>
              <a:gs pos="27000">
                <a:srgbClr val="FF0066">
                  <a:lumMod val="60000"/>
                </a:srgbClr>
              </a:gs>
              <a:gs pos="78000">
                <a:schemeClr val="accent5">
                  <a:lumMod val="50000"/>
                </a:schemeClr>
              </a:gs>
              <a:gs pos="94000">
                <a:schemeClr val="accent2">
                  <a:lumMod val="50000"/>
                </a:schemeClr>
              </a:gs>
            </a:gsLst>
            <a:lin ang="5400000" scaled="1"/>
          </a:gradFill>
          <a:ln>
            <a:noFill/>
          </a:ln>
          <a:scene3d>
            <a:camera prst="orthographicFront"/>
            <a:lightRig rig="flat" dir="t"/>
          </a:scene3d>
          <a:sp3d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Forma libre 31"/>
          <p:cNvSpPr/>
          <p:nvPr/>
        </p:nvSpPr>
        <p:spPr>
          <a:xfrm rot="8397403">
            <a:off x="4941570" y="1820729"/>
            <a:ext cx="1879473" cy="1355622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50000"/>
                </a:schemeClr>
              </a:gs>
              <a:gs pos="54000">
                <a:srgbClr val="672F4B"/>
              </a:gs>
              <a:gs pos="41000">
                <a:srgbClr val="FF3399">
                  <a:lumMod val="29000"/>
                </a:srgbClr>
              </a:gs>
              <a:gs pos="19000">
                <a:srgbClr val="F6F6A8"/>
              </a:gs>
              <a:gs pos="27000">
                <a:srgbClr val="FF0066">
                  <a:lumMod val="60000"/>
                </a:srgbClr>
              </a:gs>
              <a:gs pos="78000">
                <a:schemeClr val="accent5">
                  <a:lumMod val="50000"/>
                </a:schemeClr>
              </a:gs>
              <a:gs pos="94000">
                <a:schemeClr val="accent2">
                  <a:lumMod val="50000"/>
                </a:schemeClr>
              </a:gs>
            </a:gsLst>
            <a:lin ang="5400000" scaled="1"/>
          </a:gradFill>
          <a:ln>
            <a:noFill/>
          </a:ln>
          <a:scene3d>
            <a:camera prst="orthographicFront"/>
            <a:lightRig rig="flat" dir="t"/>
          </a:scene3d>
          <a:sp3d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Forma libre 31"/>
          <p:cNvSpPr/>
          <p:nvPr/>
        </p:nvSpPr>
        <p:spPr>
          <a:xfrm rot="10800000">
            <a:off x="4650181" y="2699049"/>
            <a:ext cx="1879473" cy="1355622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50000"/>
                </a:schemeClr>
              </a:gs>
              <a:gs pos="54000">
                <a:srgbClr val="672F4B"/>
              </a:gs>
              <a:gs pos="41000">
                <a:srgbClr val="FF3399">
                  <a:lumMod val="29000"/>
                </a:srgbClr>
              </a:gs>
              <a:gs pos="19000">
                <a:srgbClr val="F6F6A8"/>
              </a:gs>
              <a:gs pos="27000">
                <a:srgbClr val="FF0066">
                  <a:lumMod val="60000"/>
                </a:srgbClr>
              </a:gs>
              <a:gs pos="78000">
                <a:schemeClr val="accent5">
                  <a:lumMod val="50000"/>
                </a:schemeClr>
              </a:gs>
              <a:gs pos="94000">
                <a:schemeClr val="accent2">
                  <a:lumMod val="50000"/>
                </a:schemeClr>
              </a:gs>
            </a:gsLst>
            <a:lin ang="5400000" scaled="1"/>
          </a:gradFill>
          <a:ln>
            <a:noFill/>
          </a:ln>
          <a:scene3d>
            <a:camera prst="orthographicFront"/>
            <a:lightRig rig="flat" dir="t"/>
          </a:scene3d>
          <a:sp3d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Forma libre 31"/>
          <p:cNvSpPr/>
          <p:nvPr/>
        </p:nvSpPr>
        <p:spPr>
          <a:xfrm rot="13640308">
            <a:off x="3760421" y="3104128"/>
            <a:ext cx="1779518" cy="1431767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50000"/>
                </a:schemeClr>
              </a:gs>
              <a:gs pos="54000">
                <a:srgbClr val="672F4B"/>
              </a:gs>
              <a:gs pos="41000">
                <a:srgbClr val="FF3399">
                  <a:lumMod val="29000"/>
                </a:srgbClr>
              </a:gs>
              <a:gs pos="19000">
                <a:srgbClr val="F6F6A8"/>
              </a:gs>
              <a:gs pos="27000">
                <a:srgbClr val="FF0066">
                  <a:lumMod val="60000"/>
                </a:srgbClr>
              </a:gs>
              <a:gs pos="78000">
                <a:schemeClr val="accent5">
                  <a:lumMod val="50000"/>
                </a:schemeClr>
              </a:gs>
              <a:gs pos="94000">
                <a:schemeClr val="accent2">
                  <a:lumMod val="50000"/>
                </a:schemeClr>
              </a:gs>
            </a:gsLst>
            <a:lin ang="5400000" scaled="1"/>
          </a:gradFill>
          <a:ln>
            <a:noFill/>
          </a:ln>
          <a:scene3d>
            <a:camera prst="orthographicFront"/>
            <a:lightRig rig="flat" dir="t"/>
          </a:scene3d>
          <a:sp3d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orma libre 31"/>
          <p:cNvSpPr/>
          <p:nvPr/>
        </p:nvSpPr>
        <p:spPr>
          <a:xfrm rot="16610951">
            <a:off x="2673874" y="2746900"/>
            <a:ext cx="1779518" cy="1431767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50000"/>
                </a:schemeClr>
              </a:gs>
              <a:gs pos="54000">
                <a:srgbClr val="672F4B"/>
              </a:gs>
              <a:gs pos="41000">
                <a:srgbClr val="FF3399">
                  <a:lumMod val="29000"/>
                </a:srgbClr>
              </a:gs>
              <a:gs pos="19000">
                <a:srgbClr val="F6F6A8"/>
              </a:gs>
              <a:gs pos="27000">
                <a:srgbClr val="FF0066">
                  <a:lumMod val="60000"/>
                </a:srgbClr>
              </a:gs>
              <a:gs pos="78000">
                <a:schemeClr val="accent5">
                  <a:lumMod val="50000"/>
                </a:schemeClr>
              </a:gs>
              <a:gs pos="94000">
                <a:schemeClr val="accent2">
                  <a:lumMod val="50000"/>
                </a:schemeClr>
              </a:gs>
            </a:gsLst>
            <a:lin ang="5400000" scaled="1"/>
          </a:gradFill>
          <a:ln>
            <a:noFill/>
          </a:ln>
          <a:scene3d>
            <a:camera prst="orthographicFront"/>
            <a:lightRig rig="flat" dir="t"/>
          </a:scene3d>
          <a:sp3d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Forma libre 31"/>
          <p:cNvSpPr/>
          <p:nvPr/>
        </p:nvSpPr>
        <p:spPr>
          <a:xfrm rot="19579130">
            <a:off x="2267744" y="1836000"/>
            <a:ext cx="1879473" cy="1355622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50000"/>
                </a:schemeClr>
              </a:gs>
              <a:gs pos="54000">
                <a:srgbClr val="672F4B"/>
              </a:gs>
              <a:gs pos="41000">
                <a:srgbClr val="FF3399">
                  <a:lumMod val="29000"/>
                </a:srgbClr>
              </a:gs>
              <a:gs pos="19000">
                <a:srgbClr val="F6F6A8"/>
              </a:gs>
              <a:gs pos="27000">
                <a:srgbClr val="FF0066">
                  <a:lumMod val="60000"/>
                </a:srgbClr>
              </a:gs>
              <a:gs pos="78000">
                <a:schemeClr val="accent5">
                  <a:lumMod val="50000"/>
                </a:schemeClr>
              </a:gs>
              <a:gs pos="94000">
                <a:schemeClr val="accent2">
                  <a:lumMod val="50000"/>
                </a:schemeClr>
              </a:gs>
            </a:gsLst>
            <a:lin ang="5400000" scaled="1"/>
          </a:gradFill>
          <a:ln>
            <a:noFill/>
          </a:ln>
          <a:scene3d>
            <a:camera prst="orthographicFront"/>
            <a:lightRig rig="flat" dir="t"/>
          </a:scene3d>
          <a:sp3d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Forma libre 31"/>
          <p:cNvSpPr/>
          <p:nvPr/>
        </p:nvSpPr>
        <p:spPr>
          <a:xfrm rot="598390">
            <a:off x="2660927" y="972000"/>
            <a:ext cx="1879473" cy="1355622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50000"/>
                </a:schemeClr>
              </a:gs>
              <a:gs pos="54000">
                <a:srgbClr val="672F4B"/>
              </a:gs>
              <a:gs pos="41000">
                <a:srgbClr val="FF3399">
                  <a:lumMod val="29000"/>
                </a:srgbClr>
              </a:gs>
              <a:gs pos="19000">
                <a:srgbClr val="F6F6A8"/>
              </a:gs>
              <a:gs pos="27000">
                <a:srgbClr val="FF0066">
                  <a:lumMod val="60000"/>
                </a:srgbClr>
              </a:gs>
              <a:gs pos="78000">
                <a:schemeClr val="accent5">
                  <a:lumMod val="50000"/>
                </a:schemeClr>
              </a:gs>
              <a:gs pos="94000">
                <a:schemeClr val="accent2">
                  <a:lumMod val="50000"/>
                </a:schemeClr>
              </a:gs>
            </a:gsLst>
            <a:lin ang="5400000" scaled="1"/>
          </a:gradFill>
          <a:ln>
            <a:noFill/>
          </a:ln>
          <a:scene3d>
            <a:camera prst="orthographicFront"/>
            <a:lightRig rig="flat" dir="t"/>
          </a:scene3d>
          <a:sp3d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274968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23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250"/>
                            </p:stCondLst>
                            <p:childTnLst>
                              <p:par>
                                <p:cTn id="79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0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6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" dur="3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32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2" dur="3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2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8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32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6" dur="3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2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4" dur="3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2" dur="3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3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3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49" dur="3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2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5" dur="3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39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17 Grupo"/>
          <p:cNvGrpSpPr/>
          <p:nvPr/>
        </p:nvGrpSpPr>
        <p:grpSpPr>
          <a:xfrm>
            <a:off x="12014" y="12998"/>
            <a:ext cx="9144000" cy="5175988"/>
            <a:chOff x="0" y="0"/>
            <a:chExt cx="9144000" cy="5143500"/>
          </a:xfrm>
        </p:grpSpPr>
        <p:sp>
          <p:nvSpPr>
            <p:cNvPr id="19" name="18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" name="19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7" name="16 Imagen" descr="Diapositiva23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Forma libre 30"/>
          <p:cNvSpPr/>
          <p:nvPr/>
        </p:nvSpPr>
        <p:spPr>
          <a:xfrm rot="17589071" flipH="1" flipV="1">
            <a:off x="6267042" y="662775"/>
            <a:ext cx="2835455" cy="1862408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19050" cap="rnd" cmpd="sng">
            <a:solidFill>
              <a:srgbClr val="92D050"/>
            </a:solidFill>
            <a:prstDash val="sysDash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Forma libre 30"/>
          <p:cNvSpPr/>
          <p:nvPr/>
        </p:nvSpPr>
        <p:spPr>
          <a:xfrm rot="4036667" flipH="1">
            <a:off x="6264000" y="2628000"/>
            <a:ext cx="2828481" cy="1819627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19050" cap="rnd" cmpd="sng">
            <a:solidFill>
              <a:srgbClr val="92D050"/>
            </a:solidFill>
            <a:prstDash val="sysDash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Forma libre 30"/>
          <p:cNvSpPr/>
          <p:nvPr/>
        </p:nvSpPr>
        <p:spPr>
          <a:xfrm rot="17422878">
            <a:off x="36000" y="2584225"/>
            <a:ext cx="2738077" cy="1786507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19050" cap="rnd" cmpd="sng">
            <a:solidFill>
              <a:srgbClr val="92D050"/>
            </a:solidFill>
            <a:prstDash val="sysDash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Forma libre 30"/>
          <p:cNvSpPr/>
          <p:nvPr/>
        </p:nvSpPr>
        <p:spPr>
          <a:xfrm rot="15060517" flipH="1">
            <a:off x="1872000" y="645308"/>
            <a:ext cx="2772831" cy="1975530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19050" cap="rnd" cmpd="sng">
            <a:solidFill>
              <a:srgbClr val="92D050"/>
            </a:solidFill>
            <a:prstDash val="sysDash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Forma libre 30"/>
          <p:cNvSpPr/>
          <p:nvPr/>
        </p:nvSpPr>
        <p:spPr>
          <a:xfrm rot="17338337" flipH="1" flipV="1">
            <a:off x="4459082" y="675384"/>
            <a:ext cx="2772523" cy="1862409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19050" cap="rnd" cmpd="sng">
            <a:solidFill>
              <a:srgbClr val="92D050"/>
            </a:solidFill>
            <a:prstDash val="sysDash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Forma libre 30"/>
          <p:cNvSpPr/>
          <p:nvPr/>
        </p:nvSpPr>
        <p:spPr>
          <a:xfrm rot="4175792" flipH="1">
            <a:off x="4428000" y="2664000"/>
            <a:ext cx="2848596" cy="1819627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19050" cap="rnd" cmpd="sng">
            <a:solidFill>
              <a:srgbClr val="92D050"/>
            </a:solidFill>
            <a:prstDash val="sysDash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Forma libre 30"/>
          <p:cNvSpPr/>
          <p:nvPr/>
        </p:nvSpPr>
        <p:spPr>
          <a:xfrm rot="17430132">
            <a:off x="1872000" y="2582401"/>
            <a:ext cx="2738076" cy="1802325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19050" cap="rnd" cmpd="sng">
            <a:solidFill>
              <a:srgbClr val="92D050"/>
            </a:solidFill>
            <a:prstDash val="sysDash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Forma libre 30"/>
          <p:cNvSpPr/>
          <p:nvPr/>
        </p:nvSpPr>
        <p:spPr>
          <a:xfrm rot="15060517" flipH="1">
            <a:off x="43337" y="616178"/>
            <a:ext cx="2772831" cy="1914903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19050" cap="rnd" cmpd="sng">
            <a:solidFill>
              <a:srgbClr val="92D050"/>
            </a:solidFill>
            <a:prstDash val="sysDash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360336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0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6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2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8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34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40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46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52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19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9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9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9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9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8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500"/>
                            </p:stCondLst>
                            <p:childTnLst>
                              <p:par>
                                <p:cTn id="89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2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2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2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2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7" dur="2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6" grpId="0" animBg="1"/>
      <p:bldP spid="16" grpId="1" animBg="1"/>
      <p:bldP spid="16" grpId="2" animBg="1"/>
      <p:bldP spid="16" grpId="3" animBg="1"/>
      <p:bldP spid="23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8 Grupo"/>
          <p:cNvGrpSpPr/>
          <p:nvPr/>
        </p:nvGrpSpPr>
        <p:grpSpPr>
          <a:xfrm>
            <a:off x="35994" y="-11888"/>
            <a:ext cx="9144000" cy="5143500"/>
            <a:chOff x="0" y="0"/>
            <a:chExt cx="9144000" cy="5143500"/>
          </a:xfrm>
        </p:grpSpPr>
        <p:sp>
          <p:nvSpPr>
            <p:cNvPr id="12" name="11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" name="13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5" name="4 Rombo"/>
          <p:cNvSpPr/>
          <p:nvPr/>
        </p:nvSpPr>
        <p:spPr>
          <a:xfrm>
            <a:off x="539552" y="195487"/>
            <a:ext cx="7992888" cy="4803998"/>
          </a:xfrm>
          <a:prstGeom prst="diamond">
            <a:avLst/>
          </a:prstGeom>
          <a:gradFill>
            <a:gsLst>
              <a:gs pos="54000">
                <a:srgbClr val="C7D1E8">
                  <a:alpha val="0"/>
                </a:srgbClr>
              </a:gs>
              <a:gs pos="100000">
                <a:srgbClr val="F8D5B9">
                  <a:lumMod val="0"/>
                  <a:lumOff val="100000"/>
                  <a:alpha val="57000"/>
                </a:srgbClr>
              </a:gs>
              <a:gs pos="47000">
                <a:srgbClr val="FFC000">
                  <a:alpha val="81000"/>
                </a:srgbClr>
              </a:gs>
              <a:gs pos="30000">
                <a:schemeClr val="accent1">
                  <a:tint val="44500"/>
                  <a:satMod val="160000"/>
                  <a:alpha val="0"/>
                </a:schemeClr>
              </a:gs>
              <a:gs pos="78000">
                <a:schemeClr val="accent6">
                  <a:lumMod val="0"/>
                  <a:lumOff val="100000"/>
                  <a:alpha val="8000"/>
                </a:schemeClr>
              </a:gs>
            </a:gsLst>
            <a:path path="shape">
              <a:fillToRect l="50000" t="50000" r="50000" b="50000"/>
            </a:path>
          </a:gradFill>
          <a:ln w="38100" cap="rnd" cmpd="dbl">
            <a:gradFill>
              <a:gsLst>
                <a:gs pos="13000">
                  <a:srgbClr val="FFC000"/>
                </a:gs>
                <a:gs pos="33000">
                  <a:srgbClr val="FFC000"/>
                </a:gs>
                <a:gs pos="76000">
                  <a:srgbClr val="A3F92E"/>
                </a:gs>
                <a:gs pos="62000">
                  <a:srgbClr val="99FF33"/>
                </a:gs>
                <a:gs pos="100000">
                  <a:srgbClr val="FFC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chilly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pic>
        <p:nvPicPr>
          <p:cNvPr id="16" name="15 Imagen" descr="Diapositiva13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3 Rombo"/>
          <p:cNvSpPr/>
          <p:nvPr/>
        </p:nvSpPr>
        <p:spPr>
          <a:xfrm>
            <a:off x="539552" y="123478"/>
            <a:ext cx="7992888" cy="4803998"/>
          </a:xfrm>
          <a:prstGeom prst="diamond">
            <a:avLst/>
          </a:prstGeom>
          <a:gradFill>
            <a:gsLst>
              <a:gs pos="54000">
                <a:srgbClr val="C7D1E8">
                  <a:alpha val="0"/>
                </a:srgbClr>
              </a:gs>
              <a:gs pos="100000">
                <a:srgbClr val="F8D5B9">
                  <a:lumMod val="0"/>
                  <a:lumOff val="100000"/>
                  <a:alpha val="57000"/>
                </a:srgbClr>
              </a:gs>
              <a:gs pos="7000">
                <a:srgbClr val="FFC000">
                  <a:alpha val="84000"/>
                </a:srgbClr>
              </a:gs>
              <a:gs pos="42000">
                <a:schemeClr val="accent1">
                  <a:tint val="44500"/>
                  <a:satMod val="160000"/>
                  <a:alpha val="0"/>
                </a:schemeClr>
              </a:gs>
              <a:gs pos="78000">
                <a:schemeClr val="accent6">
                  <a:lumMod val="0"/>
                  <a:lumOff val="100000"/>
                  <a:alpha val="8000"/>
                </a:schemeClr>
              </a:gs>
            </a:gsLst>
            <a:path path="shape">
              <a:fillToRect l="50000" t="50000" r="50000" b="50000"/>
            </a:path>
          </a:gradFill>
          <a:ln w="38100" cap="rnd" cmpd="dbl">
            <a:gradFill>
              <a:gsLst>
                <a:gs pos="13000">
                  <a:srgbClr val="FFC000"/>
                </a:gs>
                <a:gs pos="33000">
                  <a:srgbClr val="FFC000"/>
                </a:gs>
                <a:gs pos="76000">
                  <a:srgbClr val="A3F92E"/>
                </a:gs>
                <a:gs pos="62000">
                  <a:srgbClr val="99FF33"/>
                </a:gs>
                <a:gs pos="100000">
                  <a:srgbClr val="FFC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chilly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2" name="1 Triángulo isósceles"/>
          <p:cNvSpPr/>
          <p:nvPr/>
        </p:nvSpPr>
        <p:spPr>
          <a:xfrm rot="16200000">
            <a:off x="71500" y="735546"/>
            <a:ext cx="4248472" cy="3600400"/>
          </a:xfrm>
          <a:prstGeom prst="triangle">
            <a:avLst/>
          </a:prstGeom>
          <a:gradFill>
            <a:gsLst>
              <a:gs pos="54000">
                <a:srgbClr val="C7D1E8">
                  <a:alpha val="0"/>
                </a:srgbClr>
              </a:gs>
              <a:gs pos="100000">
                <a:srgbClr val="F8D5B9">
                  <a:lumMod val="0"/>
                  <a:lumOff val="100000"/>
                  <a:alpha val="57000"/>
                </a:srgbClr>
              </a:gs>
              <a:gs pos="7000">
                <a:srgbClr val="FFC000">
                  <a:alpha val="84000"/>
                </a:srgbClr>
              </a:gs>
              <a:gs pos="42000">
                <a:schemeClr val="accent1">
                  <a:tint val="44500"/>
                  <a:satMod val="160000"/>
                  <a:alpha val="0"/>
                </a:schemeClr>
              </a:gs>
              <a:gs pos="78000">
                <a:schemeClr val="accent6">
                  <a:lumMod val="0"/>
                  <a:lumOff val="100000"/>
                  <a:alpha val="8000"/>
                </a:schemeClr>
              </a:gs>
            </a:gsLst>
            <a:path path="shape">
              <a:fillToRect l="50000" t="50000" r="50000" b="50000"/>
            </a:path>
          </a:gradFill>
          <a:ln w="38100" cap="rnd" cmpd="dbl">
            <a:gradFill>
              <a:gsLst>
                <a:gs pos="13000">
                  <a:srgbClr val="FFC000"/>
                </a:gs>
                <a:gs pos="33000">
                  <a:srgbClr val="FFC000"/>
                </a:gs>
                <a:gs pos="76000">
                  <a:srgbClr val="A3F92E"/>
                </a:gs>
                <a:gs pos="62000">
                  <a:srgbClr val="99FF33"/>
                </a:gs>
                <a:gs pos="100000">
                  <a:srgbClr val="FFC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chilly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3" name="2 Triángulo isósceles"/>
          <p:cNvSpPr/>
          <p:nvPr/>
        </p:nvSpPr>
        <p:spPr>
          <a:xfrm rot="5400000" flipH="1">
            <a:off x="4752021" y="735546"/>
            <a:ext cx="4248472" cy="3600400"/>
          </a:xfrm>
          <a:prstGeom prst="triangle">
            <a:avLst/>
          </a:prstGeom>
          <a:gradFill>
            <a:gsLst>
              <a:gs pos="54000">
                <a:srgbClr val="C7D1E8">
                  <a:alpha val="0"/>
                </a:srgbClr>
              </a:gs>
              <a:gs pos="100000">
                <a:srgbClr val="F8D5B9">
                  <a:lumMod val="0"/>
                  <a:lumOff val="100000"/>
                  <a:alpha val="57000"/>
                </a:srgbClr>
              </a:gs>
              <a:gs pos="7000">
                <a:srgbClr val="FFC000">
                  <a:alpha val="84000"/>
                </a:srgbClr>
              </a:gs>
              <a:gs pos="42000">
                <a:schemeClr val="accent1">
                  <a:tint val="44500"/>
                  <a:satMod val="160000"/>
                  <a:alpha val="0"/>
                </a:schemeClr>
              </a:gs>
              <a:gs pos="78000">
                <a:schemeClr val="accent6">
                  <a:lumMod val="0"/>
                  <a:lumOff val="100000"/>
                  <a:alpha val="8000"/>
                </a:schemeClr>
              </a:gs>
            </a:gsLst>
            <a:path path="shape">
              <a:fillToRect l="50000" t="50000" r="50000" b="50000"/>
            </a:path>
          </a:gradFill>
          <a:ln w="38100" cap="rnd" cmpd="dbl">
            <a:gradFill>
              <a:gsLst>
                <a:gs pos="13000">
                  <a:srgbClr val="FFC000"/>
                </a:gs>
                <a:gs pos="33000">
                  <a:srgbClr val="FFC000"/>
                </a:gs>
                <a:gs pos="76000">
                  <a:srgbClr val="A3F92E"/>
                </a:gs>
                <a:gs pos="62000">
                  <a:srgbClr val="99FF33"/>
                </a:gs>
                <a:gs pos="100000">
                  <a:srgbClr val="FFC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chilly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8" name="7 Rectángulo"/>
          <p:cNvSpPr/>
          <p:nvPr/>
        </p:nvSpPr>
        <p:spPr>
          <a:xfrm flipH="1">
            <a:off x="-180528" y="0"/>
            <a:ext cx="9505056" cy="5160826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51409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xit" presetSubtype="54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4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" dur="4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4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4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4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" dur="4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4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3" presetClass="exit" presetSubtype="16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4" dur="4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4" grpId="0" animBg="1"/>
      <p:bldP spid="2" grpId="0" animBg="1"/>
      <p:bldP spid="2" grpId="1" animBg="1"/>
      <p:bldP spid="3" grpId="0" animBg="1"/>
      <p:bldP spid="3" grpId="1" animBg="1"/>
      <p:bldP spid="8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5"/>
          <p:cNvPicPr>
            <a:picLocks noGrp="1" noChangeAspect="1"/>
          </p:cNvPicPr>
          <p:nvPr isPhoto="1"/>
        </p:nvPicPr>
        <p:blipFill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572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2555776" y="411510"/>
            <a:ext cx="5688632" cy="2800767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7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. Ayudan a conciliar el sueño. Además de ser deliciosas, las nueces contienen triptófano y vitamina B6 que favorecen a mantener un estado de relajación y te pueden ayudar a conciliar sueño.  </a:t>
            </a:r>
          </a:p>
          <a:p>
            <a:pPr algn="ctr">
              <a:defRPr/>
            </a:pPr>
            <a:endParaRPr lang="es-ES" sz="1400" b="1" dirty="0">
              <a:solidFill>
                <a:schemeClr val="tx2">
                  <a:lumMod val="25000"/>
                </a:schemeClr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8. Añaden sabor a tus comidas. Las nueces, y más en concreto las Nueces de California, tienen un gusto suave, que les da versatilidad y las convierte en el ingrediente ideal para acompañar cualquier plato. </a:t>
            </a:r>
          </a:p>
          <a:p>
            <a:pPr algn="ctr">
              <a:defRPr/>
            </a:pPr>
            <a:endParaRPr lang="es-ES" sz="1200" b="1" dirty="0">
              <a:solidFill>
                <a:schemeClr val="tx2">
                  <a:lumMod val="25000"/>
                </a:schemeClr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8421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30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37" name="3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8" name="37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" name="3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9" name="28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57320" cy="5143500"/>
          </a:xfrm>
          <a:prstGeom prst="rect">
            <a:avLst/>
          </a:prstGeom>
        </p:spPr>
      </p:pic>
      <p:sp>
        <p:nvSpPr>
          <p:cNvPr id="16" name="Forma libre 8"/>
          <p:cNvSpPr/>
          <p:nvPr/>
        </p:nvSpPr>
        <p:spPr>
          <a:xfrm rot="2827515" flipH="1">
            <a:off x="802284" y="-274163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Forma libre 8"/>
          <p:cNvSpPr/>
          <p:nvPr/>
        </p:nvSpPr>
        <p:spPr>
          <a:xfrm rot="18633832">
            <a:off x="6999983" y="-271347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Forma libre 8"/>
          <p:cNvSpPr/>
          <p:nvPr/>
        </p:nvSpPr>
        <p:spPr>
          <a:xfrm rot="18772485">
            <a:off x="6179219" y="178658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Forma libre 8"/>
          <p:cNvSpPr/>
          <p:nvPr/>
        </p:nvSpPr>
        <p:spPr>
          <a:xfrm rot="18537996">
            <a:off x="5179002" y="764236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Forma libre 8"/>
          <p:cNvSpPr/>
          <p:nvPr/>
        </p:nvSpPr>
        <p:spPr>
          <a:xfrm rot="2827515" flipH="1">
            <a:off x="1714722" y="206713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Forma libre 8"/>
          <p:cNvSpPr/>
          <p:nvPr/>
        </p:nvSpPr>
        <p:spPr>
          <a:xfrm rot="2996090" flipH="1">
            <a:off x="2671222" y="765251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Forma libre 8"/>
          <p:cNvSpPr/>
          <p:nvPr/>
        </p:nvSpPr>
        <p:spPr>
          <a:xfrm rot="13745815">
            <a:off x="6970174" y="3577114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Forma libre 8"/>
          <p:cNvSpPr/>
          <p:nvPr/>
        </p:nvSpPr>
        <p:spPr>
          <a:xfrm rot="13776153">
            <a:off x="6176974" y="3096366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Forma libre 8"/>
          <p:cNvSpPr/>
          <p:nvPr/>
        </p:nvSpPr>
        <p:spPr>
          <a:xfrm rot="13795185">
            <a:off x="5160074" y="2528971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Forma libre 8"/>
          <p:cNvSpPr/>
          <p:nvPr/>
        </p:nvSpPr>
        <p:spPr>
          <a:xfrm rot="7873105">
            <a:off x="792706" y="3576670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Forma libre 8"/>
          <p:cNvSpPr/>
          <p:nvPr/>
        </p:nvSpPr>
        <p:spPr>
          <a:xfrm rot="7767203">
            <a:off x="1639001" y="3090269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Forma libre 8"/>
          <p:cNvSpPr/>
          <p:nvPr/>
        </p:nvSpPr>
        <p:spPr>
          <a:xfrm rot="7832331">
            <a:off x="2668345" y="2528971"/>
            <a:ext cx="1304395" cy="1800200"/>
          </a:xfrm>
          <a:custGeom>
            <a:avLst/>
            <a:gdLst>
              <a:gd name="connsiteX0" fmla="*/ 1485499 w 3173506"/>
              <a:gd name="connsiteY0" fmla="*/ 1116107 h 2756647"/>
              <a:gd name="connsiteX1" fmla="*/ 1513667 w 3173506"/>
              <a:gd name="connsiteY1" fmla="*/ 1128942 h 2756647"/>
              <a:gd name="connsiteX2" fmla="*/ 1745011 w 3173506"/>
              <a:gd name="connsiteY2" fmla="*/ 1469663 h 2756647"/>
              <a:gd name="connsiteX3" fmla="*/ 1723235 w 3173506"/>
              <a:gd name="connsiteY3" fmla="*/ 1586516 h 2756647"/>
              <a:gd name="connsiteX4" fmla="*/ 1699441 w 3173506"/>
              <a:gd name="connsiteY4" fmla="*/ 1635741 h 2756647"/>
              <a:gd name="connsiteX5" fmla="*/ 1695273 w 3173506"/>
              <a:gd name="connsiteY5" fmla="*/ 1625496 h 2756647"/>
              <a:gd name="connsiteX6" fmla="*/ 1582570 w 3173506"/>
              <a:gd name="connsiteY6" fmla="*/ 1477475 h 2756647"/>
              <a:gd name="connsiteX7" fmla="*/ 1015497 w 3173506"/>
              <a:gd name="connsiteY7" fmla="*/ 1426242 h 2756647"/>
              <a:gd name="connsiteX8" fmla="*/ 978495 w 3173506"/>
              <a:gd name="connsiteY8" fmla="*/ 1446126 h 2756647"/>
              <a:gd name="connsiteX9" fmla="*/ 1007345 w 3173506"/>
              <a:gd name="connsiteY9" fmla="*/ 1434729 h 2756647"/>
              <a:gd name="connsiteX10" fmla="*/ 1430090 w 3173506"/>
              <a:gd name="connsiteY10" fmla="*/ 1497476 h 2756647"/>
              <a:gd name="connsiteX11" fmla="*/ 1537118 w 3173506"/>
              <a:gd name="connsiteY11" fmla="*/ 1656149 h 2756647"/>
              <a:gd name="connsiteX12" fmla="*/ 1538597 w 3173506"/>
              <a:gd name="connsiteY12" fmla="*/ 1661796 h 2756647"/>
              <a:gd name="connsiteX13" fmla="*/ 1532612 w 3173506"/>
              <a:gd name="connsiteY13" fmla="*/ 1658872 h 2756647"/>
              <a:gd name="connsiteX14" fmla="*/ 1344473 w 3173506"/>
              <a:gd name="connsiteY14" fmla="*/ 1619128 h 2756647"/>
              <a:gd name="connsiteX15" fmla="*/ 884710 w 3173506"/>
              <a:gd name="connsiteY15" fmla="*/ 1937462 h 2756647"/>
              <a:gd name="connsiteX16" fmla="*/ 871015 w 3173506"/>
              <a:gd name="connsiteY16" fmla="*/ 1975592 h 2756647"/>
              <a:gd name="connsiteX17" fmla="*/ 884575 w 3173506"/>
              <a:gd name="connsiteY17" fmla="*/ 1948932 h 2756647"/>
              <a:gd name="connsiteX18" fmla="*/ 1244559 w 3173506"/>
              <a:gd name="connsiteY18" fmla="*/ 1729967 h 2756647"/>
              <a:gd name="connsiteX19" fmla="*/ 1424998 w 3173506"/>
              <a:gd name="connsiteY19" fmla="*/ 1775251 h 2756647"/>
              <a:gd name="connsiteX20" fmla="*/ 1425920 w 3173506"/>
              <a:gd name="connsiteY20" fmla="*/ 1775830 h 2756647"/>
              <a:gd name="connsiteX21" fmla="*/ 1394280 w 3173506"/>
              <a:gd name="connsiteY21" fmla="*/ 1787581 h 2756647"/>
              <a:gd name="connsiteX22" fmla="*/ 1265599 w 3173506"/>
              <a:gd name="connsiteY22" fmla="*/ 1869343 h 2756647"/>
              <a:gd name="connsiteX23" fmla="*/ 1168389 w 3173506"/>
              <a:gd name="connsiteY23" fmla="*/ 2400602 h 2756647"/>
              <a:gd name="connsiteX24" fmla="*/ 1186514 w 3173506"/>
              <a:gd name="connsiteY24" fmla="*/ 2437038 h 2756647"/>
              <a:gd name="connsiteX25" fmla="*/ 1176708 w 3173506"/>
              <a:gd name="connsiteY25" fmla="*/ 2408943 h 2756647"/>
              <a:gd name="connsiteX26" fmla="*/ 1275043 w 3173506"/>
              <a:gd name="connsiteY26" fmla="*/ 2014768 h 2756647"/>
              <a:gd name="connsiteX27" fmla="*/ 1402158 w 3173506"/>
              <a:gd name="connsiteY27" fmla="*/ 1939495 h 2756647"/>
              <a:gd name="connsiteX28" fmla="*/ 1446706 w 3173506"/>
              <a:gd name="connsiteY28" fmla="*/ 1926894 h 2756647"/>
              <a:gd name="connsiteX29" fmla="*/ 1444467 w 3173506"/>
              <a:gd name="connsiteY29" fmla="*/ 1931000 h 2756647"/>
              <a:gd name="connsiteX30" fmla="*/ 1402475 w 3173506"/>
              <a:gd name="connsiteY30" fmla="*/ 2109072 h 2756647"/>
              <a:gd name="connsiteX31" fmla="*/ 1738807 w 3173506"/>
              <a:gd name="connsiteY31" fmla="*/ 2544232 h 2756647"/>
              <a:gd name="connsiteX32" fmla="*/ 1779093 w 3173506"/>
              <a:gd name="connsiteY32" fmla="*/ 2557194 h 2756647"/>
              <a:gd name="connsiteX33" fmla="*/ 1750925 w 3173506"/>
              <a:gd name="connsiteY33" fmla="*/ 2544360 h 2756647"/>
              <a:gd name="connsiteX34" fmla="*/ 1519581 w 3173506"/>
              <a:gd name="connsiteY34" fmla="*/ 2203639 h 2756647"/>
              <a:gd name="connsiteX35" fmla="*/ 1567425 w 3173506"/>
              <a:gd name="connsiteY35" fmla="*/ 2032856 h 2756647"/>
              <a:gd name="connsiteX36" fmla="*/ 1588848 w 3173506"/>
              <a:gd name="connsiteY36" fmla="*/ 2002300 h 2756647"/>
              <a:gd name="connsiteX37" fmla="*/ 1594666 w 3173506"/>
              <a:gd name="connsiteY37" fmla="*/ 2016597 h 2756647"/>
              <a:gd name="connsiteX38" fmla="*/ 1707369 w 3173506"/>
              <a:gd name="connsiteY38" fmla="*/ 2164618 h 2756647"/>
              <a:gd name="connsiteX39" fmla="*/ 2274441 w 3173506"/>
              <a:gd name="connsiteY39" fmla="*/ 2215852 h 2756647"/>
              <a:gd name="connsiteX40" fmla="*/ 2311444 w 3173506"/>
              <a:gd name="connsiteY40" fmla="*/ 2195968 h 2756647"/>
              <a:gd name="connsiteX41" fmla="*/ 2282594 w 3173506"/>
              <a:gd name="connsiteY41" fmla="*/ 2207364 h 2756647"/>
              <a:gd name="connsiteX42" fmla="*/ 1859849 w 3173506"/>
              <a:gd name="connsiteY42" fmla="*/ 2144617 h 2756647"/>
              <a:gd name="connsiteX43" fmla="*/ 1770859 w 3173506"/>
              <a:gd name="connsiteY43" fmla="*/ 2030393 h 2756647"/>
              <a:gd name="connsiteX44" fmla="*/ 1770407 w 3173506"/>
              <a:gd name="connsiteY44" fmla="*/ 2029280 h 2756647"/>
              <a:gd name="connsiteX45" fmla="*/ 1804242 w 3173506"/>
              <a:gd name="connsiteY45" fmla="*/ 2039501 h 2756647"/>
              <a:gd name="connsiteX46" fmla="*/ 1920118 w 3173506"/>
              <a:gd name="connsiteY46" fmla="*/ 2054174 h 2756647"/>
              <a:gd name="connsiteX47" fmla="*/ 2379882 w 3173506"/>
              <a:gd name="connsiteY47" fmla="*/ 1735839 h 2756647"/>
              <a:gd name="connsiteX48" fmla="*/ 2393576 w 3173506"/>
              <a:gd name="connsiteY48" fmla="*/ 1697709 h 2756647"/>
              <a:gd name="connsiteX49" fmla="*/ 2380016 w 3173506"/>
              <a:gd name="connsiteY49" fmla="*/ 1724370 h 2756647"/>
              <a:gd name="connsiteX50" fmla="*/ 2020032 w 3173506"/>
              <a:gd name="connsiteY50" fmla="*/ 1943334 h 2756647"/>
              <a:gd name="connsiteX51" fmla="*/ 1839593 w 3173506"/>
              <a:gd name="connsiteY51" fmla="*/ 1898051 h 2756647"/>
              <a:gd name="connsiteX52" fmla="*/ 1838671 w 3173506"/>
              <a:gd name="connsiteY52" fmla="*/ 1897472 h 2756647"/>
              <a:gd name="connsiteX53" fmla="*/ 1870312 w 3173506"/>
              <a:gd name="connsiteY53" fmla="*/ 1885720 h 2756647"/>
              <a:gd name="connsiteX54" fmla="*/ 1998992 w 3173506"/>
              <a:gd name="connsiteY54" fmla="*/ 1803959 h 2756647"/>
              <a:gd name="connsiteX55" fmla="*/ 2096203 w 3173506"/>
              <a:gd name="connsiteY55" fmla="*/ 1272700 h 2756647"/>
              <a:gd name="connsiteX56" fmla="*/ 2078077 w 3173506"/>
              <a:gd name="connsiteY56" fmla="*/ 1236263 h 2756647"/>
              <a:gd name="connsiteX57" fmla="*/ 2087883 w 3173506"/>
              <a:gd name="connsiteY57" fmla="*/ 1264359 h 2756647"/>
              <a:gd name="connsiteX58" fmla="*/ 1989549 w 3173506"/>
              <a:gd name="connsiteY58" fmla="*/ 1658533 h 2756647"/>
              <a:gd name="connsiteX59" fmla="*/ 1862433 w 3173506"/>
              <a:gd name="connsiteY59" fmla="*/ 1733806 h 2756647"/>
              <a:gd name="connsiteX60" fmla="*/ 1817886 w 3173506"/>
              <a:gd name="connsiteY60" fmla="*/ 1746407 h 2756647"/>
              <a:gd name="connsiteX61" fmla="*/ 1820125 w 3173506"/>
              <a:gd name="connsiteY61" fmla="*/ 1742301 h 2756647"/>
              <a:gd name="connsiteX62" fmla="*/ 1862117 w 3173506"/>
              <a:gd name="connsiteY62" fmla="*/ 1564230 h 2756647"/>
              <a:gd name="connsiteX63" fmla="*/ 1525785 w 3173506"/>
              <a:gd name="connsiteY63" fmla="*/ 1129069 h 2756647"/>
              <a:gd name="connsiteX64" fmla="*/ 1586753 w 3173506"/>
              <a:gd name="connsiteY64" fmla="*/ 0 h 2756647"/>
              <a:gd name="connsiteX65" fmla="*/ 3173506 w 3173506"/>
              <a:gd name="connsiteY65" fmla="*/ 2756647 h 2756647"/>
              <a:gd name="connsiteX66" fmla="*/ 0 w 3173506"/>
              <a:gd name="connsiteY66" fmla="*/ 2756647 h 2756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173506" h="2756647">
                <a:moveTo>
                  <a:pt x="1485499" y="1116107"/>
                </a:moveTo>
                <a:lnTo>
                  <a:pt x="1513667" y="1128942"/>
                </a:lnTo>
                <a:cubicBezTo>
                  <a:pt x="1653677" y="1204664"/>
                  <a:pt x="1745011" y="1329052"/>
                  <a:pt x="1745011" y="1469663"/>
                </a:cubicBezTo>
                <a:cubicBezTo>
                  <a:pt x="1745011" y="1510223"/>
                  <a:pt x="1737411" y="1549434"/>
                  <a:pt x="1723235" y="1586516"/>
                </a:cubicBezTo>
                <a:lnTo>
                  <a:pt x="1699441" y="1635741"/>
                </a:lnTo>
                <a:lnTo>
                  <a:pt x="1695273" y="1625496"/>
                </a:lnTo>
                <a:cubicBezTo>
                  <a:pt x="1669745" y="1569689"/>
                  <a:pt x="1632205" y="1519243"/>
                  <a:pt x="1582570" y="1477475"/>
                </a:cubicBezTo>
                <a:cubicBezTo>
                  <a:pt x="1432009" y="1350779"/>
                  <a:pt x="1210692" y="1338039"/>
                  <a:pt x="1015497" y="1426242"/>
                </a:cubicBezTo>
                <a:lnTo>
                  <a:pt x="978495" y="1446126"/>
                </a:lnTo>
                <a:lnTo>
                  <a:pt x="1007345" y="1434729"/>
                </a:lnTo>
                <a:cubicBezTo>
                  <a:pt x="1160163" y="1386006"/>
                  <a:pt x="1319065" y="1404049"/>
                  <a:pt x="1430090" y="1497476"/>
                </a:cubicBezTo>
                <a:cubicBezTo>
                  <a:pt x="1481332" y="1540597"/>
                  <a:pt x="1516919" y="1595183"/>
                  <a:pt x="1537118" y="1656149"/>
                </a:cubicBezTo>
                <a:lnTo>
                  <a:pt x="1538597" y="1661796"/>
                </a:lnTo>
                <a:lnTo>
                  <a:pt x="1532612" y="1658872"/>
                </a:lnTo>
                <a:cubicBezTo>
                  <a:pt x="1474357" y="1633220"/>
                  <a:pt x="1410889" y="1619128"/>
                  <a:pt x="1344473" y="1619128"/>
                </a:cubicBezTo>
                <a:cubicBezTo>
                  <a:pt x="1143011" y="1619128"/>
                  <a:pt x="968669" y="1748789"/>
                  <a:pt x="884710" y="1937462"/>
                </a:cubicBezTo>
                <a:lnTo>
                  <a:pt x="871015" y="1975592"/>
                </a:lnTo>
                <a:lnTo>
                  <a:pt x="884575" y="1948932"/>
                </a:lnTo>
                <a:cubicBezTo>
                  <a:pt x="964579" y="1816414"/>
                  <a:pt x="1095999" y="1729967"/>
                  <a:pt x="1244559" y="1729967"/>
                </a:cubicBezTo>
                <a:cubicBezTo>
                  <a:pt x="1308840" y="1729967"/>
                  <a:pt x="1369912" y="1746152"/>
                  <a:pt x="1424998" y="1775251"/>
                </a:cubicBezTo>
                <a:lnTo>
                  <a:pt x="1425920" y="1775830"/>
                </a:lnTo>
                <a:lnTo>
                  <a:pt x="1394280" y="1787581"/>
                </a:lnTo>
                <a:cubicBezTo>
                  <a:pt x="1347316" y="1807219"/>
                  <a:pt x="1303827" y="1834417"/>
                  <a:pt x="1265599" y="1869343"/>
                </a:cubicBezTo>
                <a:cubicBezTo>
                  <a:pt x="1120650" y="2001772"/>
                  <a:pt x="1090354" y="2209665"/>
                  <a:pt x="1168389" y="2400602"/>
                </a:cubicBezTo>
                <a:lnTo>
                  <a:pt x="1186514" y="2437038"/>
                </a:lnTo>
                <a:lnTo>
                  <a:pt x="1176708" y="2408943"/>
                </a:lnTo>
                <a:cubicBezTo>
                  <a:pt x="1137032" y="2261008"/>
                  <a:pt x="1168156" y="2112423"/>
                  <a:pt x="1275043" y="2014768"/>
                </a:cubicBezTo>
                <a:cubicBezTo>
                  <a:pt x="1312042" y="1980965"/>
                  <a:pt x="1355165" y="1955964"/>
                  <a:pt x="1402158" y="1939495"/>
                </a:cubicBezTo>
                <a:lnTo>
                  <a:pt x="1446706" y="1926894"/>
                </a:lnTo>
                <a:lnTo>
                  <a:pt x="1444467" y="1931000"/>
                </a:lnTo>
                <a:cubicBezTo>
                  <a:pt x="1417364" y="1986137"/>
                  <a:pt x="1402475" y="2046210"/>
                  <a:pt x="1402475" y="2109072"/>
                </a:cubicBezTo>
                <a:cubicBezTo>
                  <a:pt x="1402475" y="2299753"/>
                  <a:pt x="1539467" y="2464766"/>
                  <a:pt x="1738807" y="2544232"/>
                </a:cubicBezTo>
                <a:lnTo>
                  <a:pt x="1779093" y="2557194"/>
                </a:lnTo>
                <a:lnTo>
                  <a:pt x="1750925" y="2544360"/>
                </a:lnTo>
                <a:cubicBezTo>
                  <a:pt x="1610915" y="2468637"/>
                  <a:pt x="1519581" y="2344250"/>
                  <a:pt x="1519581" y="2203639"/>
                </a:cubicBezTo>
                <a:cubicBezTo>
                  <a:pt x="1519581" y="2142798"/>
                  <a:pt x="1536681" y="2084994"/>
                  <a:pt x="1567425" y="2032856"/>
                </a:cubicBezTo>
                <a:lnTo>
                  <a:pt x="1588848" y="2002300"/>
                </a:lnTo>
                <a:lnTo>
                  <a:pt x="1594666" y="2016597"/>
                </a:lnTo>
                <a:cubicBezTo>
                  <a:pt x="1620194" y="2072404"/>
                  <a:pt x="1657734" y="2122850"/>
                  <a:pt x="1707369" y="2164618"/>
                </a:cubicBezTo>
                <a:cubicBezTo>
                  <a:pt x="1857929" y="2291314"/>
                  <a:pt x="2079246" y="2304054"/>
                  <a:pt x="2274441" y="2215852"/>
                </a:cubicBezTo>
                <a:lnTo>
                  <a:pt x="2311444" y="2195968"/>
                </a:lnTo>
                <a:lnTo>
                  <a:pt x="2282594" y="2207364"/>
                </a:lnTo>
                <a:cubicBezTo>
                  <a:pt x="2129776" y="2256087"/>
                  <a:pt x="1970874" y="2238044"/>
                  <a:pt x="1859849" y="2144617"/>
                </a:cubicBezTo>
                <a:cubicBezTo>
                  <a:pt x="1821417" y="2112277"/>
                  <a:pt x="1791791" y="2073487"/>
                  <a:pt x="1770859" y="2030393"/>
                </a:cubicBezTo>
                <a:lnTo>
                  <a:pt x="1770407" y="2029280"/>
                </a:lnTo>
                <a:lnTo>
                  <a:pt x="1804242" y="2039501"/>
                </a:lnTo>
                <a:cubicBezTo>
                  <a:pt x="1841480" y="2049100"/>
                  <a:pt x="1880269" y="2054174"/>
                  <a:pt x="1920118" y="2054174"/>
                </a:cubicBezTo>
                <a:cubicBezTo>
                  <a:pt x="2121580" y="2054174"/>
                  <a:pt x="2295923" y="1924512"/>
                  <a:pt x="2379882" y="1735839"/>
                </a:cubicBezTo>
                <a:lnTo>
                  <a:pt x="2393576" y="1697709"/>
                </a:lnTo>
                <a:lnTo>
                  <a:pt x="2380016" y="1724370"/>
                </a:lnTo>
                <a:cubicBezTo>
                  <a:pt x="2300012" y="1856888"/>
                  <a:pt x="2168593" y="1943334"/>
                  <a:pt x="2020032" y="1943334"/>
                </a:cubicBezTo>
                <a:cubicBezTo>
                  <a:pt x="1955751" y="1943334"/>
                  <a:pt x="1894679" y="1927149"/>
                  <a:pt x="1839593" y="1898051"/>
                </a:cubicBezTo>
                <a:lnTo>
                  <a:pt x="1838671" y="1897472"/>
                </a:lnTo>
                <a:lnTo>
                  <a:pt x="1870312" y="1885720"/>
                </a:lnTo>
                <a:cubicBezTo>
                  <a:pt x="1917275" y="1866082"/>
                  <a:pt x="1960764" y="1838885"/>
                  <a:pt x="1998992" y="1803959"/>
                </a:cubicBezTo>
                <a:cubicBezTo>
                  <a:pt x="2143942" y="1671530"/>
                  <a:pt x="2174238" y="1463637"/>
                  <a:pt x="2096203" y="1272700"/>
                </a:cubicBezTo>
                <a:lnTo>
                  <a:pt x="2078077" y="1236263"/>
                </a:lnTo>
                <a:lnTo>
                  <a:pt x="2087883" y="1264359"/>
                </a:lnTo>
                <a:cubicBezTo>
                  <a:pt x="2127559" y="1412293"/>
                  <a:pt x="2096436" y="1560879"/>
                  <a:pt x="1989549" y="1658533"/>
                </a:cubicBezTo>
                <a:cubicBezTo>
                  <a:pt x="1952549" y="1692337"/>
                  <a:pt x="1909427" y="1717338"/>
                  <a:pt x="1862433" y="1733806"/>
                </a:cubicBezTo>
                <a:lnTo>
                  <a:pt x="1817886" y="1746407"/>
                </a:lnTo>
                <a:lnTo>
                  <a:pt x="1820125" y="1742301"/>
                </a:lnTo>
                <a:cubicBezTo>
                  <a:pt x="1847228" y="1687164"/>
                  <a:pt x="1862117" y="1627092"/>
                  <a:pt x="1862117" y="1564230"/>
                </a:cubicBezTo>
                <a:cubicBezTo>
                  <a:pt x="1862117" y="1373549"/>
                  <a:pt x="1725125" y="1208535"/>
                  <a:pt x="1525785" y="1129069"/>
                </a:cubicBezTo>
                <a:close/>
                <a:moveTo>
                  <a:pt x="1586753" y="0"/>
                </a:moveTo>
                <a:lnTo>
                  <a:pt x="3173506" y="2756647"/>
                </a:lnTo>
                <a:lnTo>
                  <a:pt x="0" y="2756647"/>
                </a:lnTo>
                <a:close/>
              </a:path>
            </a:pathLst>
          </a:custGeom>
          <a:noFill/>
          <a:ln>
            <a:noFill/>
          </a:ln>
          <a:effectLst>
            <a:glow>
              <a:schemeClr val="tx1"/>
            </a:glow>
          </a:effectLst>
          <a:scene3d>
            <a:camera prst="orthographicFront"/>
            <a:lightRig rig="flood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377508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2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2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2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2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2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2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6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3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3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6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4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4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6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4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9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6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9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6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6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9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7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7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3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3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3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2" dur="indefinite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3" dur="indefinite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500"/>
                            </p:stCondLst>
                            <p:childTnLst>
                              <p:par>
                                <p:cTn id="105" presetID="2" presetClass="exit" presetSubtype="3" fill="hold" grpId="2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05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0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2" presetClass="exit" presetSubtype="3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09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1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xit" presetSubtype="3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13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1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xit" presetSubtype="12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17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21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12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25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6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29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6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3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6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7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9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41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9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45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9" fill="hold" grpId="2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49"/>
                                    </p:cond>
                                  </p:end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53"/>
                                    </p:cond>
                                  </p:endCondLst>
                                  <p:childTnLst>
                                    <p:animRot by="-21600000">
                                      <p:cBhvr>
                                        <p:cTn id="15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55"/>
                                    </p:cond>
                                  </p:endCondLst>
                                  <p:childTnLst>
                                    <p:animRot by="-21600000">
                                      <p:cBhvr>
                                        <p:cTn id="15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7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57"/>
                                    </p:cond>
                                  </p:endCondLst>
                                  <p:childTnLst>
                                    <p:animRot by="-21600000">
                                      <p:cBhvr>
                                        <p:cTn id="15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9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59"/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16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61"/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16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3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63"/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16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65"/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16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67"/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16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9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69"/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17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71"/>
                                    </p:cond>
                                  </p:endCondLst>
                                  <p:childTnLst>
                                    <p:animRot by="-21600000">
                                      <p:cBhvr>
                                        <p:cTn id="17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3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73"/>
                                    </p:cond>
                                  </p:endCondLst>
                                  <p:childTnLst>
                                    <p:animRot by="-21600000">
                                      <p:cBhvr>
                                        <p:cTn id="17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5" presetID="8" presetClass="emph" presetSubtype="0" fill="hold" grpId="3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75"/>
                                    </p:cond>
                                  </p:endCondLst>
                                  <p:childTnLst>
                                    <p:animRot by="-21600000">
                                      <p:cBhvr>
                                        <p:cTn id="1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7" presetID="23" presetClass="entr" presetSubtype="28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2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83" dur="2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6" grpId="1"/>
      <p:bldP spid="16" grpId="2"/>
      <p:bldP spid="16" grpId="3"/>
      <p:bldP spid="18" grpId="0"/>
      <p:bldP spid="18" grpId="1"/>
      <p:bldP spid="18" grpId="2"/>
      <p:bldP spid="18" grpId="3"/>
      <p:bldP spid="19" grpId="0"/>
      <p:bldP spid="19" grpId="1"/>
      <p:bldP spid="19" grpId="2"/>
      <p:bldP spid="19" grpId="3"/>
      <p:bldP spid="20" grpId="0"/>
      <p:bldP spid="20" grpId="1"/>
      <p:bldP spid="20" grpId="2"/>
      <p:bldP spid="20" grpId="3"/>
      <p:bldP spid="21" grpId="0"/>
      <p:bldP spid="21" grpId="1"/>
      <p:bldP spid="21" grpId="2"/>
      <p:bldP spid="21" grpId="3"/>
      <p:bldP spid="22" grpId="0"/>
      <p:bldP spid="22" grpId="1"/>
      <p:bldP spid="22" grpId="2"/>
      <p:bldP spid="22" grpId="3"/>
      <p:bldP spid="23" grpId="0"/>
      <p:bldP spid="23" grpId="1"/>
      <p:bldP spid="23" grpId="2"/>
      <p:bldP spid="23" grpId="3"/>
      <p:bldP spid="24" grpId="0"/>
      <p:bldP spid="24" grpId="1"/>
      <p:bldP spid="24" grpId="2"/>
      <p:bldP spid="24" grpId="3"/>
      <p:bldP spid="25" grpId="0"/>
      <p:bldP spid="25" grpId="1"/>
      <p:bldP spid="25" grpId="2"/>
      <p:bldP spid="25" grpId="3"/>
      <p:bldP spid="26" grpId="0"/>
      <p:bldP spid="26" grpId="1"/>
      <p:bldP spid="26" grpId="2"/>
      <p:bldP spid="26" grpId="3"/>
      <p:bldP spid="27" grpId="0"/>
      <p:bldP spid="27" grpId="1"/>
      <p:bldP spid="27" grpId="2"/>
      <p:bldP spid="27" grpId="3"/>
      <p:bldP spid="28" grpId="0"/>
      <p:bldP spid="28" grpId="1"/>
      <p:bldP spid="28" grpId="2"/>
      <p:bldP spid="28" grpId="3"/>
      <p:bldP spid="3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14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6" name="1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" name="13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9696"/>
            <a:ext cx="9144000" cy="5143500"/>
          </a:xfrm>
          <a:prstGeom prst="rect">
            <a:avLst/>
          </a:prstGeom>
        </p:spPr>
      </p:pic>
      <p:sp>
        <p:nvSpPr>
          <p:cNvPr id="2" name="CuadroTexto 28"/>
          <p:cNvSpPr txBox="1"/>
          <p:nvPr/>
        </p:nvSpPr>
        <p:spPr>
          <a:xfrm rot="16200000">
            <a:off x="-264309" y="1809944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51000">
                <a:srgbClr val="FF0000"/>
              </a:gs>
              <a:gs pos="46000">
                <a:srgbClr val="FF0000"/>
              </a:gs>
              <a:gs pos="82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102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3" name="CuadroTexto 28"/>
          <p:cNvSpPr txBox="1"/>
          <p:nvPr/>
        </p:nvSpPr>
        <p:spPr>
          <a:xfrm rot="16200000">
            <a:off x="1252049" y="1784987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51000">
                <a:srgbClr val="FF0000"/>
              </a:gs>
              <a:gs pos="46000">
                <a:srgbClr val="FF0000"/>
              </a:gs>
              <a:gs pos="82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102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4" name="CuadroTexto 28"/>
          <p:cNvSpPr txBox="1"/>
          <p:nvPr/>
        </p:nvSpPr>
        <p:spPr>
          <a:xfrm rot="16200000">
            <a:off x="2723518" y="1784987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51000">
                <a:srgbClr val="FF0000"/>
              </a:gs>
              <a:gs pos="46000">
                <a:srgbClr val="FF0000"/>
              </a:gs>
              <a:gs pos="82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102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5" name="CuadroTexto 28"/>
          <p:cNvSpPr txBox="1"/>
          <p:nvPr/>
        </p:nvSpPr>
        <p:spPr>
          <a:xfrm rot="5400000" flipH="1">
            <a:off x="4426666" y="1778393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51000">
                <a:srgbClr val="FF0000"/>
              </a:gs>
              <a:gs pos="46000">
                <a:srgbClr val="FF0000"/>
              </a:gs>
              <a:gs pos="82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30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6" name="CuadroTexto 28"/>
          <p:cNvSpPr txBox="1"/>
          <p:nvPr/>
        </p:nvSpPr>
        <p:spPr>
          <a:xfrm rot="5400000" flipH="1">
            <a:off x="5977414" y="1778393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51000">
                <a:srgbClr val="FF0000"/>
              </a:gs>
              <a:gs pos="46000">
                <a:srgbClr val="FF0000"/>
              </a:gs>
              <a:gs pos="82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30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7" name="CuadroTexto 28"/>
          <p:cNvSpPr txBox="1"/>
          <p:nvPr/>
        </p:nvSpPr>
        <p:spPr>
          <a:xfrm rot="5400000" flipH="1">
            <a:off x="7328944" y="1778393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FFC000"/>
              </a:gs>
              <a:gs pos="51000">
                <a:srgbClr val="FF0000"/>
              </a:gs>
              <a:gs pos="46000">
                <a:srgbClr val="FF0000"/>
              </a:gs>
              <a:gs pos="82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30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20" name="19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50554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4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5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" presetClass="exit" presetSubtype="2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" presetClass="exit" presetSubtype="2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2" presetClass="exit" presetSubtype="2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" presetClass="exit" presetSubtype="8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2" presetClass="exit" presetSubtype="8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2" presetClass="exit" presetSubtype="8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86" dur="5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20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11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3" name="1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" name="13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" name="1 Imagen" descr="Diapositiva1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236046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Forma libre 2"/>
          <p:cNvSpPr/>
          <p:nvPr/>
        </p:nvSpPr>
        <p:spPr>
          <a:xfrm>
            <a:off x="3642320" y="1622832"/>
            <a:ext cx="1893948" cy="1854736"/>
          </a:xfrm>
          <a:custGeom>
            <a:avLst/>
            <a:gdLst>
              <a:gd name="connsiteX0" fmla="*/ 3287516 w 6627726"/>
              <a:gd name="connsiteY0" fmla="*/ 5892216 h 6575122"/>
              <a:gd name="connsiteX1" fmla="*/ 3628970 w 6627726"/>
              <a:gd name="connsiteY1" fmla="*/ 6233669 h 6575122"/>
              <a:gd name="connsiteX2" fmla="*/ 3287516 w 6627726"/>
              <a:gd name="connsiteY2" fmla="*/ 6575122 h 6575122"/>
              <a:gd name="connsiteX3" fmla="*/ 2946062 w 6627726"/>
              <a:gd name="connsiteY3" fmla="*/ 6233669 h 6575122"/>
              <a:gd name="connsiteX4" fmla="*/ 3287516 w 6627726"/>
              <a:gd name="connsiteY4" fmla="*/ 5892216 h 6575122"/>
              <a:gd name="connsiteX5" fmla="*/ 2474852 w 6627726"/>
              <a:gd name="connsiteY5" fmla="*/ 5103431 h 6575122"/>
              <a:gd name="connsiteX6" fmla="*/ 2575011 w 6627726"/>
              <a:gd name="connsiteY6" fmla="*/ 5120775 h 6575122"/>
              <a:gd name="connsiteX7" fmla="*/ 2718811 w 6627726"/>
              <a:gd name="connsiteY7" fmla="*/ 5455307 h 6575122"/>
              <a:gd name="connsiteX8" fmla="*/ 2386114 w 6627726"/>
              <a:gd name="connsiteY8" fmla="*/ 5603306 h 6575122"/>
              <a:gd name="connsiteX9" fmla="*/ 2242314 w 6627726"/>
              <a:gd name="connsiteY9" fmla="*/ 5268773 h 6575122"/>
              <a:gd name="connsiteX10" fmla="*/ 2474852 w 6627726"/>
              <a:gd name="connsiteY10" fmla="*/ 5103431 h 6575122"/>
              <a:gd name="connsiteX11" fmla="*/ 4177050 w 6627726"/>
              <a:gd name="connsiteY11" fmla="*/ 5052371 h 6575122"/>
              <a:gd name="connsiteX12" fmla="*/ 4277209 w 6627726"/>
              <a:gd name="connsiteY12" fmla="*/ 5069715 h 6575122"/>
              <a:gd name="connsiteX13" fmla="*/ 4421009 w 6627726"/>
              <a:gd name="connsiteY13" fmla="*/ 5404248 h 6575122"/>
              <a:gd name="connsiteX14" fmla="*/ 4088312 w 6627726"/>
              <a:gd name="connsiteY14" fmla="*/ 5552246 h 6575122"/>
              <a:gd name="connsiteX15" fmla="*/ 3944512 w 6627726"/>
              <a:gd name="connsiteY15" fmla="*/ 5217713 h 6575122"/>
              <a:gd name="connsiteX16" fmla="*/ 4177050 w 6627726"/>
              <a:gd name="connsiteY16" fmla="*/ 5052371 h 6575122"/>
              <a:gd name="connsiteX17" fmla="*/ 5378060 w 6627726"/>
              <a:gd name="connsiteY17" fmla="*/ 5011803 h 6575122"/>
              <a:gd name="connsiteX18" fmla="*/ 5719514 w 6627726"/>
              <a:gd name="connsiteY18" fmla="*/ 5353256 h 6575122"/>
              <a:gd name="connsiteX19" fmla="*/ 5378060 w 6627726"/>
              <a:gd name="connsiteY19" fmla="*/ 5694709 h 6575122"/>
              <a:gd name="connsiteX20" fmla="*/ 5036606 w 6627726"/>
              <a:gd name="connsiteY20" fmla="*/ 5353256 h 6575122"/>
              <a:gd name="connsiteX21" fmla="*/ 5378060 w 6627726"/>
              <a:gd name="connsiteY21" fmla="*/ 5011803 h 6575122"/>
              <a:gd name="connsiteX22" fmla="*/ 1202109 w 6627726"/>
              <a:gd name="connsiteY22" fmla="*/ 5011803 h 6575122"/>
              <a:gd name="connsiteX23" fmla="*/ 1543562 w 6627726"/>
              <a:gd name="connsiteY23" fmla="*/ 5353256 h 6575122"/>
              <a:gd name="connsiteX24" fmla="*/ 1202109 w 6627726"/>
              <a:gd name="connsiteY24" fmla="*/ 5694709 h 6575122"/>
              <a:gd name="connsiteX25" fmla="*/ 860654 w 6627726"/>
              <a:gd name="connsiteY25" fmla="*/ 5353256 h 6575122"/>
              <a:gd name="connsiteX26" fmla="*/ 1202109 w 6627726"/>
              <a:gd name="connsiteY26" fmla="*/ 5011803 h 6575122"/>
              <a:gd name="connsiteX27" fmla="*/ 3288384 w 6627726"/>
              <a:gd name="connsiteY27" fmla="*/ 4681014 h 6575122"/>
              <a:gd name="connsiteX28" fmla="*/ 3417824 w 6627726"/>
              <a:gd name="connsiteY28" fmla="*/ 4739635 h 6575122"/>
              <a:gd name="connsiteX29" fmla="*/ 3413161 w 6627726"/>
              <a:gd name="connsiteY29" fmla="*/ 5000565 h 6575122"/>
              <a:gd name="connsiteX30" fmla="*/ 3152350 w 6627726"/>
              <a:gd name="connsiteY30" fmla="*/ 4991403 h 6575122"/>
              <a:gd name="connsiteX31" fmla="*/ 3157013 w 6627726"/>
              <a:gd name="connsiteY31" fmla="*/ 4730473 h 6575122"/>
              <a:gd name="connsiteX32" fmla="*/ 3288384 w 6627726"/>
              <a:gd name="connsiteY32" fmla="*/ 4681014 h 6575122"/>
              <a:gd name="connsiteX33" fmla="*/ 4432061 w 6627726"/>
              <a:gd name="connsiteY33" fmla="*/ 4278651 h 6575122"/>
              <a:gd name="connsiteX34" fmla="*/ 4561501 w 6627726"/>
              <a:gd name="connsiteY34" fmla="*/ 4337272 h 6575122"/>
              <a:gd name="connsiteX35" fmla="*/ 4556838 w 6627726"/>
              <a:gd name="connsiteY35" fmla="*/ 4598202 h 6575122"/>
              <a:gd name="connsiteX36" fmla="*/ 4296027 w 6627726"/>
              <a:gd name="connsiteY36" fmla="*/ 4589040 h 6575122"/>
              <a:gd name="connsiteX37" fmla="*/ 4300690 w 6627726"/>
              <a:gd name="connsiteY37" fmla="*/ 4328110 h 6575122"/>
              <a:gd name="connsiteX38" fmla="*/ 4432061 w 6627726"/>
              <a:gd name="connsiteY38" fmla="*/ 4278651 h 6575122"/>
              <a:gd name="connsiteX39" fmla="*/ 2162002 w 6627726"/>
              <a:gd name="connsiteY39" fmla="*/ 4178782 h 6575122"/>
              <a:gd name="connsiteX40" fmla="*/ 2291441 w 6627726"/>
              <a:gd name="connsiteY40" fmla="*/ 4237403 h 6575122"/>
              <a:gd name="connsiteX41" fmla="*/ 2286778 w 6627726"/>
              <a:gd name="connsiteY41" fmla="*/ 4498333 h 6575122"/>
              <a:gd name="connsiteX42" fmla="*/ 2025967 w 6627726"/>
              <a:gd name="connsiteY42" fmla="*/ 4489171 h 6575122"/>
              <a:gd name="connsiteX43" fmla="*/ 2030630 w 6627726"/>
              <a:gd name="connsiteY43" fmla="*/ 4228241 h 6575122"/>
              <a:gd name="connsiteX44" fmla="*/ 2162002 w 6627726"/>
              <a:gd name="connsiteY44" fmla="*/ 4178782 h 6575122"/>
              <a:gd name="connsiteX45" fmla="*/ 3643268 w 6627726"/>
              <a:gd name="connsiteY45" fmla="*/ 4079556 h 6575122"/>
              <a:gd name="connsiteX46" fmla="*/ 3686763 w 6627726"/>
              <a:gd name="connsiteY46" fmla="*/ 4090774 h 6575122"/>
              <a:gd name="connsiteX47" fmla="*/ 3740499 w 6627726"/>
              <a:gd name="connsiteY47" fmla="*/ 4240160 h 6575122"/>
              <a:gd name="connsiteX48" fmla="*/ 3590239 w 6627726"/>
              <a:gd name="connsiteY48" fmla="*/ 4291400 h 6575122"/>
              <a:gd name="connsiteX49" fmla="*/ 3536503 w 6627726"/>
              <a:gd name="connsiteY49" fmla="*/ 4142014 h 6575122"/>
              <a:gd name="connsiteX50" fmla="*/ 3643268 w 6627726"/>
              <a:gd name="connsiteY50" fmla="*/ 4079556 h 6575122"/>
              <a:gd name="connsiteX51" fmla="*/ 2894345 w 6627726"/>
              <a:gd name="connsiteY51" fmla="*/ 4037759 h 6575122"/>
              <a:gd name="connsiteX52" fmla="*/ 2937840 w 6627726"/>
              <a:gd name="connsiteY52" fmla="*/ 4048977 h 6575122"/>
              <a:gd name="connsiteX53" fmla="*/ 2991577 w 6627726"/>
              <a:gd name="connsiteY53" fmla="*/ 4198363 h 6575122"/>
              <a:gd name="connsiteX54" fmla="*/ 2841316 w 6627726"/>
              <a:gd name="connsiteY54" fmla="*/ 4249603 h 6575122"/>
              <a:gd name="connsiteX55" fmla="*/ 2787580 w 6627726"/>
              <a:gd name="connsiteY55" fmla="*/ 4100217 h 6575122"/>
              <a:gd name="connsiteX56" fmla="*/ 2894345 w 6627726"/>
              <a:gd name="connsiteY56" fmla="*/ 4037759 h 6575122"/>
              <a:gd name="connsiteX57" fmla="*/ 1263295 w 6627726"/>
              <a:gd name="connsiteY57" fmla="*/ 3911720 h 6575122"/>
              <a:gd name="connsiteX58" fmla="*/ 1363455 w 6627726"/>
              <a:gd name="connsiteY58" fmla="*/ 3929064 h 6575122"/>
              <a:gd name="connsiteX59" fmla="*/ 1507254 w 6627726"/>
              <a:gd name="connsiteY59" fmla="*/ 4263597 h 6575122"/>
              <a:gd name="connsiteX60" fmla="*/ 1174558 w 6627726"/>
              <a:gd name="connsiteY60" fmla="*/ 4411595 h 6575122"/>
              <a:gd name="connsiteX61" fmla="*/ 1030758 w 6627726"/>
              <a:gd name="connsiteY61" fmla="*/ 4077062 h 6575122"/>
              <a:gd name="connsiteX62" fmla="*/ 1263295 w 6627726"/>
              <a:gd name="connsiteY62" fmla="*/ 3911720 h 6575122"/>
              <a:gd name="connsiteX63" fmla="*/ 5382138 w 6627726"/>
              <a:gd name="connsiteY63" fmla="*/ 3840858 h 6575122"/>
              <a:gd name="connsiteX64" fmla="*/ 5482298 w 6627726"/>
              <a:gd name="connsiteY64" fmla="*/ 3858202 h 6575122"/>
              <a:gd name="connsiteX65" fmla="*/ 5626097 w 6627726"/>
              <a:gd name="connsiteY65" fmla="*/ 4192735 h 6575122"/>
              <a:gd name="connsiteX66" fmla="*/ 5293401 w 6627726"/>
              <a:gd name="connsiteY66" fmla="*/ 4340733 h 6575122"/>
              <a:gd name="connsiteX67" fmla="*/ 5149601 w 6627726"/>
              <a:gd name="connsiteY67" fmla="*/ 4006200 h 6575122"/>
              <a:gd name="connsiteX68" fmla="*/ 5382138 w 6627726"/>
              <a:gd name="connsiteY68" fmla="*/ 3840858 h 6575122"/>
              <a:gd name="connsiteX69" fmla="*/ 4206539 w 6627726"/>
              <a:gd name="connsiteY69" fmla="*/ 3603215 h 6575122"/>
              <a:gd name="connsiteX70" fmla="*/ 4250034 w 6627726"/>
              <a:gd name="connsiteY70" fmla="*/ 3614433 h 6575122"/>
              <a:gd name="connsiteX71" fmla="*/ 4303770 w 6627726"/>
              <a:gd name="connsiteY71" fmla="*/ 3763819 h 6575122"/>
              <a:gd name="connsiteX72" fmla="*/ 4153510 w 6627726"/>
              <a:gd name="connsiteY72" fmla="*/ 3815059 h 6575122"/>
              <a:gd name="connsiteX73" fmla="*/ 4099773 w 6627726"/>
              <a:gd name="connsiteY73" fmla="*/ 3665674 h 6575122"/>
              <a:gd name="connsiteX74" fmla="*/ 4206539 w 6627726"/>
              <a:gd name="connsiteY74" fmla="*/ 3603215 h 6575122"/>
              <a:gd name="connsiteX75" fmla="*/ 2395838 w 6627726"/>
              <a:gd name="connsiteY75" fmla="*/ 3479400 h 6575122"/>
              <a:gd name="connsiteX76" fmla="*/ 2439333 w 6627726"/>
              <a:gd name="connsiteY76" fmla="*/ 3490618 h 6575122"/>
              <a:gd name="connsiteX77" fmla="*/ 2493069 w 6627726"/>
              <a:gd name="connsiteY77" fmla="*/ 3640004 h 6575122"/>
              <a:gd name="connsiteX78" fmla="*/ 2342809 w 6627726"/>
              <a:gd name="connsiteY78" fmla="*/ 3691244 h 6575122"/>
              <a:gd name="connsiteX79" fmla="*/ 2289072 w 6627726"/>
              <a:gd name="connsiteY79" fmla="*/ 3541858 h 6575122"/>
              <a:gd name="connsiteX80" fmla="*/ 2395838 w 6627726"/>
              <a:gd name="connsiteY80" fmla="*/ 3479400 h 6575122"/>
              <a:gd name="connsiteX81" fmla="*/ 4906730 w 6627726"/>
              <a:gd name="connsiteY81" fmla="*/ 3146219 h 6575122"/>
              <a:gd name="connsiteX82" fmla="*/ 5036170 w 6627726"/>
              <a:gd name="connsiteY82" fmla="*/ 3204840 h 6575122"/>
              <a:gd name="connsiteX83" fmla="*/ 5031507 w 6627726"/>
              <a:gd name="connsiteY83" fmla="*/ 3465770 h 6575122"/>
              <a:gd name="connsiteX84" fmla="*/ 4770696 w 6627726"/>
              <a:gd name="connsiteY84" fmla="*/ 3456608 h 6575122"/>
              <a:gd name="connsiteX85" fmla="*/ 4775359 w 6627726"/>
              <a:gd name="connsiteY85" fmla="*/ 3195679 h 6575122"/>
              <a:gd name="connsiteX86" fmla="*/ 4906730 w 6627726"/>
              <a:gd name="connsiteY86" fmla="*/ 3146219 h 6575122"/>
              <a:gd name="connsiteX87" fmla="*/ 1722052 w 6627726"/>
              <a:gd name="connsiteY87" fmla="*/ 3029413 h 6575122"/>
              <a:gd name="connsiteX88" fmla="*/ 1851491 w 6627726"/>
              <a:gd name="connsiteY88" fmla="*/ 3088035 h 6575122"/>
              <a:gd name="connsiteX89" fmla="*/ 1846828 w 6627726"/>
              <a:gd name="connsiteY89" fmla="*/ 3348965 h 6575122"/>
              <a:gd name="connsiteX90" fmla="*/ 1586018 w 6627726"/>
              <a:gd name="connsiteY90" fmla="*/ 3339803 h 6575122"/>
              <a:gd name="connsiteX91" fmla="*/ 1590681 w 6627726"/>
              <a:gd name="connsiteY91" fmla="*/ 3078873 h 6575122"/>
              <a:gd name="connsiteX92" fmla="*/ 1722052 w 6627726"/>
              <a:gd name="connsiteY92" fmla="*/ 3029413 h 6575122"/>
              <a:gd name="connsiteX93" fmla="*/ 6286272 w 6627726"/>
              <a:gd name="connsiteY93" fmla="*/ 2946108 h 6575122"/>
              <a:gd name="connsiteX94" fmla="*/ 6627726 w 6627726"/>
              <a:gd name="connsiteY94" fmla="*/ 3287561 h 6575122"/>
              <a:gd name="connsiteX95" fmla="*/ 6286272 w 6627726"/>
              <a:gd name="connsiteY95" fmla="*/ 3629014 h 6575122"/>
              <a:gd name="connsiteX96" fmla="*/ 5944818 w 6627726"/>
              <a:gd name="connsiteY96" fmla="*/ 3287561 h 6575122"/>
              <a:gd name="connsiteX97" fmla="*/ 6286272 w 6627726"/>
              <a:gd name="connsiteY97" fmla="*/ 2946108 h 6575122"/>
              <a:gd name="connsiteX98" fmla="*/ 341454 w 6627726"/>
              <a:gd name="connsiteY98" fmla="*/ 2946108 h 6575122"/>
              <a:gd name="connsiteX99" fmla="*/ 682908 w 6627726"/>
              <a:gd name="connsiteY99" fmla="*/ 3287561 h 6575122"/>
              <a:gd name="connsiteX100" fmla="*/ 341454 w 6627726"/>
              <a:gd name="connsiteY100" fmla="*/ 3629014 h 6575122"/>
              <a:gd name="connsiteX101" fmla="*/ 0 w 6627726"/>
              <a:gd name="connsiteY101" fmla="*/ 3287561 h 6575122"/>
              <a:gd name="connsiteX102" fmla="*/ 341454 w 6627726"/>
              <a:gd name="connsiteY102" fmla="*/ 2946108 h 6575122"/>
              <a:gd name="connsiteX103" fmla="*/ 4231685 w 6627726"/>
              <a:gd name="connsiteY103" fmla="*/ 2856526 h 6575122"/>
              <a:gd name="connsiteX104" fmla="*/ 4275180 w 6627726"/>
              <a:gd name="connsiteY104" fmla="*/ 2867744 h 6575122"/>
              <a:gd name="connsiteX105" fmla="*/ 4328916 w 6627726"/>
              <a:gd name="connsiteY105" fmla="*/ 3017130 h 6575122"/>
              <a:gd name="connsiteX106" fmla="*/ 4178656 w 6627726"/>
              <a:gd name="connsiteY106" fmla="*/ 3068370 h 6575122"/>
              <a:gd name="connsiteX107" fmla="*/ 4124919 w 6627726"/>
              <a:gd name="connsiteY107" fmla="*/ 2918984 h 6575122"/>
              <a:gd name="connsiteX108" fmla="*/ 4231685 w 6627726"/>
              <a:gd name="connsiteY108" fmla="*/ 2856526 h 6575122"/>
              <a:gd name="connsiteX109" fmla="*/ 2430717 w 6627726"/>
              <a:gd name="connsiteY109" fmla="*/ 2748843 h 6575122"/>
              <a:gd name="connsiteX110" fmla="*/ 2474212 w 6627726"/>
              <a:gd name="connsiteY110" fmla="*/ 2760061 h 6575122"/>
              <a:gd name="connsiteX111" fmla="*/ 2527948 w 6627726"/>
              <a:gd name="connsiteY111" fmla="*/ 2909447 h 6575122"/>
              <a:gd name="connsiteX112" fmla="*/ 2377688 w 6627726"/>
              <a:gd name="connsiteY112" fmla="*/ 2960687 h 6575122"/>
              <a:gd name="connsiteX113" fmla="*/ 2323951 w 6627726"/>
              <a:gd name="connsiteY113" fmla="*/ 2811301 h 6575122"/>
              <a:gd name="connsiteX114" fmla="*/ 2430717 w 6627726"/>
              <a:gd name="connsiteY114" fmla="*/ 2748843 h 6575122"/>
              <a:gd name="connsiteX115" fmla="*/ 3727169 w 6627726"/>
              <a:gd name="connsiteY115" fmla="*/ 2306726 h 6575122"/>
              <a:gd name="connsiteX116" fmla="*/ 3770664 w 6627726"/>
              <a:gd name="connsiteY116" fmla="*/ 2317944 h 6575122"/>
              <a:gd name="connsiteX117" fmla="*/ 3824401 w 6627726"/>
              <a:gd name="connsiteY117" fmla="*/ 2467330 h 6575122"/>
              <a:gd name="connsiteX118" fmla="*/ 3674140 w 6627726"/>
              <a:gd name="connsiteY118" fmla="*/ 2518570 h 6575122"/>
              <a:gd name="connsiteX119" fmla="*/ 3620404 w 6627726"/>
              <a:gd name="connsiteY119" fmla="*/ 2369184 h 6575122"/>
              <a:gd name="connsiteX120" fmla="*/ 3727169 w 6627726"/>
              <a:gd name="connsiteY120" fmla="*/ 2306726 h 6575122"/>
              <a:gd name="connsiteX121" fmla="*/ 2984254 w 6627726"/>
              <a:gd name="connsiteY121" fmla="*/ 2256370 h 6575122"/>
              <a:gd name="connsiteX122" fmla="*/ 3027749 w 6627726"/>
              <a:gd name="connsiteY122" fmla="*/ 2267588 h 6575122"/>
              <a:gd name="connsiteX123" fmla="*/ 3081486 w 6627726"/>
              <a:gd name="connsiteY123" fmla="*/ 2416974 h 6575122"/>
              <a:gd name="connsiteX124" fmla="*/ 2931225 w 6627726"/>
              <a:gd name="connsiteY124" fmla="*/ 2468215 h 6575122"/>
              <a:gd name="connsiteX125" fmla="*/ 2877489 w 6627726"/>
              <a:gd name="connsiteY125" fmla="*/ 2318829 h 6575122"/>
              <a:gd name="connsiteX126" fmla="*/ 2984254 w 6627726"/>
              <a:gd name="connsiteY126" fmla="*/ 2256370 h 6575122"/>
              <a:gd name="connsiteX127" fmla="*/ 1234165 w 6627726"/>
              <a:gd name="connsiteY127" fmla="*/ 2217046 h 6575122"/>
              <a:gd name="connsiteX128" fmla="*/ 1334324 w 6627726"/>
              <a:gd name="connsiteY128" fmla="*/ 2234390 h 6575122"/>
              <a:gd name="connsiteX129" fmla="*/ 1478124 w 6627726"/>
              <a:gd name="connsiteY129" fmla="*/ 2568923 h 6575122"/>
              <a:gd name="connsiteX130" fmla="*/ 1145427 w 6627726"/>
              <a:gd name="connsiteY130" fmla="*/ 2716921 h 6575122"/>
              <a:gd name="connsiteX131" fmla="*/ 1001627 w 6627726"/>
              <a:gd name="connsiteY131" fmla="*/ 2382388 h 6575122"/>
              <a:gd name="connsiteX132" fmla="*/ 1234165 w 6627726"/>
              <a:gd name="connsiteY132" fmla="*/ 2217046 h 6575122"/>
              <a:gd name="connsiteX133" fmla="*/ 5328578 w 6627726"/>
              <a:gd name="connsiteY133" fmla="*/ 2110831 h 6575122"/>
              <a:gd name="connsiteX134" fmla="*/ 5428738 w 6627726"/>
              <a:gd name="connsiteY134" fmla="*/ 2128175 h 6575122"/>
              <a:gd name="connsiteX135" fmla="*/ 5572537 w 6627726"/>
              <a:gd name="connsiteY135" fmla="*/ 2462708 h 6575122"/>
              <a:gd name="connsiteX136" fmla="*/ 5239841 w 6627726"/>
              <a:gd name="connsiteY136" fmla="*/ 2610706 h 6575122"/>
              <a:gd name="connsiteX137" fmla="*/ 5096041 w 6627726"/>
              <a:gd name="connsiteY137" fmla="*/ 2276174 h 6575122"/>
              <a:gd name="connsiteX138" fmla="*/ 5328578 w 6627726"/>
              <a:gd name="connsiteY138" fmla="*/ 2110831 h 6575122"/>
              <a:gd name="connsiteX139" fmla="*/ 4452551 w 6627726"/>
              <a:gd name="connsiteY139" fmla="*/ 2006487 h 6575122"/>
              <a:gd name="connsiteX140" fmla="*/ 4581990 w 6627726"/>
              <a:gd name="connsiteY140" fmla="*/ 2065109 h 6575122"/>
              <a:gd name="connsiteX141" fmla="*/ 4577327 w 6627726"/>
              <a:gd name="connsiteY141" fmla="*/ 2326039 h 6575122"/>
              <a:gd name="connsiteX142" fmla="*/ 4316516 w 6627726"/>
              <a:gd name="connsiteY142" fmla="*/ 2316877 h 6575122"/>
              <a:gd name="connsiteX143" fmla="*/ 4321179 w 6627726"/>
              <a:gd name="connsiteY143" fmla="*/ 2055947 h 6575122"/>
              <a:gd name="connsiteX144" fmla="*/ 4452551 w 6627726"/>
              <a:gd name="connsiteY144" fmla="*/ 2006487 h 6575122"/>
              <a:gd name="connsiteX145" fmla="*/ 2202255 w 6627726"/>
              <a:gd name="connsiteY145" fmla="*/ 1927459 h 6575122"/>
              <a:gd name="connsiteX146" fmla="*/ 2331695 w 6627726"/>
              <a:gd name="connsiteY146" fmla="*/ 1986081 h 6575122"/>
              <a:gd name="connsiteX147" fmla="*/ 2327032 w 6627726"/>
              <a:gd name="connsiteY147" fmla="*/ 2247010 h 6575122"/>
              <a:gd name="connsiteX148" fmla="*/ 2066221 w 6627726"/>
              <a:gd name="connsiteY148" fmla="*/ 2237848 h 6575122"/>
              <a:gd name="connsiteX149" fmla="*/ 2070885 w 6627726"/>
              <a:gd name="connsiteY149" fmla="*/ 1976918 h 6575122"/>
              <a:gd name="connsiteX150" fmla="*/ 2202255 w 6627726"/>
              <a:gd name="connsiteY150" fmla="*/ 1927459 h 6575122"/>
              <a:gd name="connsiteX151" fmla="*/ 3340397 w 6627726"/>
              <a:gd name="connsiteY151" fmla="*/ 1494620 h 6575122"/>
              <a:gd name="connsiteX152" fmla="*/ 3469837 w 6627726"/>
              <a:gd name="connsiteY152" fmla="*/ 1553241 h 6575122"/>
              <a:gd name="connsiteX153" fmla="*/ 3465174 w 6627726"/>
              <a:gd name="connsiteY153" fmla="*/ 1814171 h 6575122"/>
              <a:gd name="connsiteX154" fmla="*/ 3204363 w 6627726"/>
              <a:gd name="connsiteY154" fmla="*/ 1805009 h 6575122"/>
              <a:gd name="connsiteX155" fmla="*/ 3209026 w 6627726"/>
              <a:gd name="connsiteY155" fmla="*/ 1544079 h 6575122"/>
              <a:gd name="connsiteX156" fmla="*/ 3340397 w 6627726"/>
              <a:gd name="connsiteY156" fmla="*/ 1494620 h 6575122"/>
              <a:gd name="connsiteX157" fmla="*/ 2414824 w 6627726"/>
              <a:gd name="connsiteY157" fmla="*/ 970181 h 6575122"/>
              <a:gd name="connsiteX158" fmla="*/ 2514984 w 6627726"/>
              <a:gd name="connsiteY158" fmla="*/ 987525 h 6575122"/>
              <a:gd name="connsiteX159" fmla="*/ 2658784 w 6627726"/>
              <a:gd name="connsiteY159" fmla="*/ 1322058 h 6575122"/>
              <a:gd name="connsiteX160" fmla="*/ 2326087 w 6627726"/>
              <a:gd name="connsiteY160" fmla="*/ 1470056 h 6575122"/>
              <a:gd name="connsiteX161" fmla="*/ 2182287 w 6627726"/>
              <a:gd name="connsiteY161" fmla="*/ 1135523 h 6575122"/>
              <a:gd name="connsiteX162" fmla="*/ 2414824 w 6627726"/>
              <a:gd name="connsiteY162" fmla="*/ 970181 h 6575122"/>
              <a:gd name="connsiteX163" fmla="*/ 4104684 w 6627726"/>
              <a:gd name="connsiteY163" fmla="*/ 940080 h 6575122"/>
              <a:gd name="connsiteX164" fmla="*/ 4204843 w 6627726"/>
              <a:gd name="connsiteY164" fmla="*/ 957424 h 6575122"/>
              <a:gd name="connsiteX165" fmla="*/ 4348643 w 6627726"/>
              <a:gd name="connsiteY165" fmla="*/ 1291957 h 6575122"/>
              <a:gd name="connsiteX166" fmla="*/ 4015946 w 6627726"/>
              <a:gd name="connsiteY166" fmla="*/ 1439955 h 6575122"/>
              <a:gd name="connsiteX167" fmla="*/ 3872147 w 6627726"/>
              <a:gd name="connsiteY167" fmla="*/ 1105422 h 6575122"/>
              <a:gd name="connsiteX168" fmla="*/ 4104684 w 6627726"/>
              <a:gd name="connsiteY168" fmla="*/ 940080 h 6575122"/>
              <a:gd name="connsiteX169" fmla="*/ 1202110 w 6627726"/>
              <a:gd name="connsiteY169" fmla="*/ 848766 h 6575122"/>
              <a:gd name="connsiteX170" fmla="*/ 1543564 w 6627726"/>
              <a:gd name="connsiteY170" fmla="*/ 1190219 h 6575122"/>
              <a:gd name="connsiteX171" fmla="*/ 1202110 w 6627726"/>
              <a:gd name="connsiteY171" fmla="*/ 1531672 h 6575122"/>
              <a:gd name="connsiteX172" fmla="*/ 860656 w 6627726"/>
              <a:gd name="connsiteY172" fmla="*/ 1190219 h 6575122"/>
              <a:gd name="connsiteX173" fmla="*/ 1202110 w 6627726"/>
              <a:gd name="connsiteY173" fmla="*/ 848766 h 6575122"/>
              <a:gd name="connsiteX174" fmla="*/ 5378060 w 6627726"/>
              <a:gd name="connsiteY174" fmla="*/ 848765 h 6575122"/>
              <a:gd name="connsiteX175" fmla="*/ 5719514 w 6627726"/>
              <a:gd name="connsiteY175" fmla="*/ 1190218 h 6575122"/>
              <a:gd name="connsiteX176" fmla="*/ 5378060 w 6627726"/>
              <a:gd name="connsiteY176" fmla="*/ 1531671 h 6575122"/>
              <a:gd name="connsiteX177" fmla="*/ 5036606 w 6627726"/>
              <a:gd name="connsiteY177" fmla="*/ 1190218 h 6575122"/>
              <a:gd name="connsiteX178" fmla="*/ 5378060 w 6627726"/>
              <a:gd name="connsiteY178" fmla="*/ 848765 h 6575122"/>
              <a:gd name="connsiteX179" fmla="*/ 3287516 w 6627726"/>
              <a:gd name="connsiteY179" fmla="*/ 0 h 6575122"/>
              <a:gd name="connsiteX180" fmla="*/ 3628970 w 6627726"/>
              <a:gd name="connsiteY180" fmla="*/ 341453 h 6575122"/>
              <a:gd name="connsiteX181" fmla="*/ 3287516 w 6627726"/>
              <a:gd name="connsiteY181" fmla="*/ 682906 h 6575122"/>
              <a:gd name="connsiteX182" fmla="*/ 2946062 w 6627726"/>
              <a:gd name="connsiteY182" fmla="*/ 341453 h 6575122"/>
              <a:gd name="connsiteX183" fmla="*/ 3287516 w 6627726"/>
              <a:gd name="connsiteY183" fmla="*/ 0 h 6575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627726" h="6575122">
                <a:moveTo>
                  <a:pt x="3287516" y="5892216"/>
                </a:moveTo>
                <a:cubicBezTo>
                  <a:pt x="3476096" y="5892216"/>
                  <a:pt x="3628970" y="6045090"/>
                  <a:pt x="3628970" y="6233669"/>
                </a:cubicBezTo>
                <a:cubicBezTo>
                  <a:pt x="3628970" y="6422248"/>
                  <a:pt x="3476096" y="6575122"/>
                  <a:pt x="3287516" y="6575122"/>
                </a:cubicBezTo>
                <a:cubicBezTo>
                  <a:pt x="3098936" y="6575122"/>
                  <a:pt x="2946062" y="6422248"/>
                  <a:pt x="2946062" y="6233669"/>
                </a:cubicBezTo>
                <a:cubicBezTo>
                  <a:pt x="2946062" y="6045090"/>
                  <a:pt x="3098936" y="5892216"/>
                  <a:pt x="3287516" y="5892216"/>
                </a:cubicBezTo>
                <a:close/>
                <a:moveTo>
                  <a:pt x="2474852" y="5103431"/>
                </a:moveTo>
                <a:cubicBezTo>
                  <a:pt x="2508135" y="5102380"/>
                  <a:pt x="2542116" y="5107897"/>
                  <a:pt x="2575011" y="5120775"/>
                </a:cubicBezTo>
                <a:cubicBezTo>
                  <a:pt x="2706592" y="5172285"/>
                  <a:pt x="2770973" y="5322060"/>
                  <a:pt x="2718811" y="5455307"/>
                </a:cubicBezTo>
                <a:cubicBezTo>
                  <a:pt x="2666648" y="5588554"/>
                  <a:pt x="2517695" y="5654816"/>
                  <a:pt x="2386114" y="5603306"/>
                </a:cubicBezTo>
                <a:cubicBezTo>
                  <a:pt x="2254533" y="5551796"/>
                  <a:pt x="2190152" y="5402020"/>
                  <a:pt x="2242314" y="5268773"/>
                </a:cubicBezTo>
                <a:cubicBezTo>
                  <a:pt x="2281436" y="5168838"/>
                  <a:pt x="2375003" y="5106582"/>
                  <a:pt x="2474852" y="5103431"/>
                </a:cubicBezTo>
                <a:close/>
                <a:moveTo>
                  <a:pt x="4177050" y="5052371"/>
                </a:moveTo>
                <a:cubicBezTo>
                  <a:pt x="4210333" y="5051321"/>
                  <a:pt x="4244314" y="5056838"/>
                  <a:pt x="4277209" y="5069715"/>
                </a:cubicBezTo>
                <a:cubicBezTo>
                  <a:pt x="4408790" y="5121225"/>
                  <a:pt x="4473171" y="5271001"/>
                  <a:pt x="4421009" y="5404248"/>
                </a:cubicBezTo>
                <a:cubicBezTo>
                  <a:pt x="4368847" y="5537495"/>
                  <a:pt x="4219893" y="5603756"/>
                  <a:pt x="4088312" y="5552246"/>
                </a:cubicBezTo>
                <a:cubicBezTo>
                  <a:pt x="3956731" y="5500736"/>
                  <a:pt x="3892350" y="5350960"/>
                  <a:pt x="3944512" y="5217713"/>
                </a:cubicBezTo>
                <a:cubicBezTo>
                  <a:pt x="3983634" y="5117778"/>
                  <a:pt x="4077201" y="5055522"/>
                  <a:pt x="4177050" y="5052371"/>
                </a:cubicBezTo>
                <a:close/>
                <a:moveTo>
                  <a:pt x="5378060" y="5011803"/>
                </a:moveTo>
                <a:cubicBezTo>
                  <a:pt x="5566640" y="5011803"/>
                  <a:pt x="5719514" y="5164677"/>
                  <a:pt x="5719514" y="5353256"/>
                </a:cubicBezTo>
                <a:cubicBezTo>
                  <a:pt x="5719514" y="5541835"/>
                  <a:pt x="5566640" y="5694709"/>
                  <a:pt x="5378060" y="5694709"/>
                </a:cubicBezTo>
                <a:cubicBezTo>
                  <a:pt x="5189480" y="5694709"/>
                  <a:pt x="5036606" y="5541835"/>
                  <a:pt x="5036606" y="5353256"/>
                </a:cubicBezTo>
                <a:cubicBezTo>
                  <a:pt x="5036606" y="5164677"/>
                  <a:pt x="5189480" y="5011803"/>
                  <a:pt x="5378060" y="5011803"/>
                </a:cubicBezTo>
                <a:close/>
                <a:moveTo>
                  <a:pt x="1202109" y="5011803"/>
                </a:moveTo>
                <a:cubicBezTo>
                  <a:pt x="1390688" y="5011803"/>
                  <a:pt x="1543562" y="5164677"/>
                  <a:pt x="1543562" y="5353256"/>
                </a:cubicBezTo>
                <a:cubicBezTo>
                  <a:pt x="1543562" y="5541835"/>
                  <a:pt x="1390688" y="5694709"/>
                  <a:pt x="1202109" y="5694709"/>
                </a:cubicBezTo>
                <a:cubicBezTo>
                  <a:pt x="1013529" y="5694709"/>
                  <a:pt x="860654" y="5541835"/>
                  <a:pt x="860654" y="5353256"/>
                </a:cubicBezTo>
                <a:cubicBezTo>
                  <a:pt x="860654" y="5164677"/>
                  <a:pt x="1013529" y="5011803"/>
                  <a:pt x="1202109" y="5011803"/>
                </a:cubicBezTo>
                <a:close/>
                <a:moveTo>
                  <a:pt x="3288384" y="4681014"/>
                </a:moveTo>
                <a:cubicBezTo>
                  <a:pt x="3335582" y="4682672"/>
                  <a:pt x="3382457" y="4702343"/>
                  <a:pt x="3417824" y="4739635"/>
                </a:cubicBezTo>
                <a:cubicBezTo>
                  <a:pt x="3488557" y="4814219"/>
                  <a:pt x="3486470" y="4931041"/>
                  <a:pt x="3413161" y="5000565"/>
                </a:cubicBezTo>
                <a:cubicBezTo>
                  <a:pt x="3339853" y="5070089"/>
                  <a:pt x="3223084" y="5065987"/>
                  <a:pt x="3152350" y="4991403"/>
                </a:cubicBezTo>
                <a:cubicBezTo>
                  <a:pt x="3081617" y="4916820"/>
                  <a:pt x="3083705" y="4799997"/>
                  <a:pt x="3157013" y="4730473"/>
                </a:cubicBezTo>
                <a:cubicBezTo>
                  <a:pt x="3193668" y="4695712"/>
                  <a:pt x="3241187" y="4679356"/>
                  <a:pt x="3288384" y="4681014"/>
                </a:cubicBezTo>
                <a:close/>
                <a:moveTo>
                  <a:pt x="4432061" y="4278651"/>
                </a:moveTo>
                <a:cubicBezTo>
                  <a:pt x="4479259" y="4280309"/>
                  <a:pt x="4526134" y="4299980"/>
                  <a:pt x="4561501" y="4337272"/>
                </a:cubicBezTo>
                <a:cubicBezTo>
                  <a:pt x="4632235" y="4411856"/>
                  <a:pt x="4630146" y="4528679"/>
                  <a:pt x="4556838" y="4598202"/>
                </a:cubicBezTo>
                <a:cubicBezTo>
                  <a:pt x="4483530" y="4667726"/>
                  <a:pt x="4366761" y="4663624"/>
                  <a:pt x="4296027" y="4589040"/>
                </a:cubicBezTo>
                <a:cubicBezTo>
                  <a:pt x="4225294" y="4514456"/>
                  <a:pt x="4227382" y="4397634"/>
                  <a:pt x="4300690" y="4328110"/>
                </a:cubicBezTo>
                <a:cubicBezTo>
                  <a:pt x="4337345" y="4293349"/>
                  <a:pt x="4384864" y="4276993"/>
                  <a:pt x="4432061" y="4278651"/>
                </a:cubicBezTo>
                <a:close/>
                <a:moveTo>
                  <a:pt x="2162002" y="4178782"/>
                </a:moveTo>
                <a:cubicBezTo>
                  <a:pt x="2209199" y="4180440"/>
                  <a:pt x="2256075" y="4200111"/>
                  <a:pt x="2291441" y="4237403"/>
                </a:cubicBezTo>
                <a:cubicBezTo>
                  <a:pt x="2362175" y="4311987"/>
                  <a:pt x="2360087" y="4428809"/>
                  <a:pt x="2286778" y="4498333"/>
                </a:cubicBezTo>
                <a:cubicBezTo>
                  <a:pt x="2213470" y="4567857"/>
                  <a:pt x="2096701" y="4563755"/>
                  <a:pt x="2025967" y="4489171"/>
                </a:cubicBezTo>
                <a:cubicBezTo>
                  <a:pt x="1955234" y="4414587"/>
                  <a:pt x="1957322" y="4297765"/>
                  <a:pt x="2030630" y="4228241"/>
                </a:cubicBezTo>
                <a:cubicBezTo>
                  <a:pt x="2067285" y="4193479"/>
                  <a:pt x="2114804" y="4177124"/>
                  <a:pt x="2162002" y="4178782"/>
                </a:cubicBezTo>
                <a:close/>
                <a:moveTo>
                  <a:pt x="3643268" y="4079556"/>
                </a:moveTo>
                <a:cubicBezTo>
                  <a:pt x="3657913" y="4080350"/>
                  <a:pt x="3672680" y="4083998"/>
                  <a:pt x="3686763" y="4090774"/>
                </a:cubicBezTo>
                <a:cubicBezTo>
                  <a:pt x="3743095" y="4117876"/>
                  <a:pt x="3767154" y="4184758"/>
                  <a:pt x="3740499" y="4240160"/>
                </a:cubicBezTo>
                <a:cubicBezTo>
                  <a:pt x="3713845" y="4295561"/>
                  <a:pt x="3646571" y="4318502"/>
                  <a:pt x="3590239" y="4291400"/>
                </a:cubicBezTo>
                <a:cubicBezTo>
                  <a:pt x="3533907" y="4264298"/>
                  <a:pt x="3509848" y="4197415"/>
                  <a:pt x="3536503" y="4142014"/>
                </a:cubicBezTo>
                <a:cubicBezTo>
                  <a:pt x="3556494" y="4100463"/>
                  <a:pt x="3599333" y="4077171"/>
                  <a:pt x="3643268" y="4079556"/>
                </a:cubicBezTo>
                <a:close/>
                <a:moveTo>
                  <a:pt x="2894345" y="4037759"/>
                </a:moveTo>
                <a:cubicBezTo>
                  <a:pt x="2908990" y="4038554"/>
                  <a:pt x="2923757" y="4042202"/>
                  <a:pt x="2937840" y="4048977"/>
                </a:cubicBezTo>
                <a:cubicBezTo>
                  <a:pt x="2994173" y="4076079"/>
                  <a:pt x="3018231" y="4142962"/>
                  <a:pt x="2991577" y="4198363"/>
                </a:cubicBezTo>
                <a:cubicBezTo>
                  <a:pt x="2964922" y="4253764"/>
                  <a:pt x="2897648" y="4276706"/>
                  <a:pt x="2841316" y="4249603"/>
                </a:cubicBezTo>
                <a:cubicBezTo>
                  <a:pt x="2784984" y="4222501"/>
                  <a:pt x="2760926" y="4155619"/>
                  <a:pt x="2787580" y="4100217"/>
                </a:cubicBezTo>
                <a:cubicBezTo>
                  <a:pt x="2807571" y="4058667"/>
                  <a:pt x="2850410" y="4035374"/>
                  <a:pt x="2894345" y="4037759"/>
                </a:cubicBezTo>
                <a:close/>
                <a:moveTo>
                  <a:pt x="1263295" y="3911720"/>
                </a:moveTo>
                <a:cubicBezTo>
                  <a:pt x="1296579" y="3910669"/>
                  <a:pt x="1330559" y="3916186"/>
                  <a:pt x="1363455" y="3929064"/>
                </a:cubicBezTo>
                <a:cubicBezTo>
                  <a:pt x="1495036" y="3980574"/>
                  <a:pt x="1559417" y="4130350"/>
                  <a:pt x="1507254" y="4263597"/>
                </a:cubicBezTo>
                <a:cubicBezTo>
                  <a:pt x="1455092" y="4396844"/>
                  <a:pt x="1306139" y="4463105"/>
                  <a:pt x="1174558" y="4411595"/>
                </a:cubicBezTo>
                <a:cubicBezTo>
                  <a:pt x="1042977" y="4360085"/>
                  <a:pt x="978596" y="4210309"/>
                  <a:pt x="1030758" y="4077062"/>
                </a:cubicBezTo>
                <a:cubicBezTo>
                  <a:pt x="1069880" y="3977127"/>
                  <a:pt x="1163446" y="3914871"/>
                  <a:pt x="1263295" y="3911720"/>
                </a:cubicBezTo>
                <a:close/>
                <a:moveTo>
                  <a:pt x="5382138" y="3840858"/>
                </a:moveTo>
                <a:cubicBezTo>
                  <a:pt x="5415421" y="3839808"/>
                  <a:pt x="5449403" y="3845324"/>
                  <a:pt x="5482298" y="3858202"/>
                </a:cubicBezTo>
                <a:cubicBezTo>
                  <a:pt x="5613879" y="3909712"/>
                  <a:pt x="5678259" y="4059489"/>
                  <a:pt x="5626097" y="4192735"/>
                </a:cubicBezTo>
                <a:cubicBezTo>
                  <a:pt x="5573935" y="4325982"/>
                  <a:pt x="5424982" y="4392243"/>
                  <a:pt x="5293401" y="4340733"/>
                </a:cubicBezTo>
                <a:cubicBezTo>
                  <a:pt x="5161820" y="4289223"/>
                  <a:pt x="5097439" y="4139447"/>
                  <a:pt x="5149601" y="4006200"/>
                </a:cubicBezTo>
                <a:cubicBezTo>
                  <a:pt x="5188723" y="3906265"/>
                  <a:pt x="5282289" y="3844009"/>
                  <a:pt x="5382138" y="3840858"/>
                </a:cubicBezTo>
                <a:close/>
                <a:moveTo>
                  <a:pt x="4206539" y="3603215"/>
                </a:moveTo>
                <a:cubicBezTo>
                  <a:pt x="4221184" y="3604010"/>
                  <a:pt x="4235951" y="3607658"/>
                  <a:pt x="4250034" y="3614433"/>
                </a:cubicBezTo>
                <a:cubicBezTo>
                  <a:pt x="4306366" y="3641535"/>
                  <a:pt x="4330424" y="3708418"/>
                  <a:pt x="4303770" y="3763819"/>
                </a:cubicBezTo>
                <a:cubicBezTo>
                  <a:pt x="4277116" y="3819220"/>
                  <a:pt x="4209842" y="3842162"/>
                  <a:pt x="4153510" y="3815059"/>
                </a:cubicBezTo>
                <a:cubicBezTo>
                  <a:pt x="4097177" y="3787957"/>
                  <a:pt x="4073119" y="3721075"/>
                  <a:pt x="4099773" y="3665674"/>
                </a:cubicBezTo>
                <a:cubicBezTo>
                  <a:pt x="4119764" y="3624123"/>
                  <a:pt x="4162603" y="3600831"/>
                  <a:pt x="4206539" y="3603215"/>
                </a:cubicBezTo>
                <a:close/>
                <a:moveTo>
                  <a:pt x="2395838" y="3479400"/>
                </a:moveTo>
                <a:cubicBezTo>
                  <a:pt x="2410483" y="3480194"/>
                  <a:pt x="2425250" y="3483842"/>
                  <a:pt x="2439333" y="3490618"/>
                </a:cubicBezTo>
                <a:cubicBezTo>
                  <a:pt x="2495665" y="3517720"/>
                  <a:pt x="2519723" y="3584602"/>
                  <a:pt x="2493069" y="3640004"/>
                </a:cubicBezTo>
                <a:cubicBezTo>
                  <a:pt x="2466415" y="3695405"/>
                  <a:pt x="2399141" y="3718346"/>
                  <a:pt x="2342809" y="3691244"/>
                </a:cubicBezTo>
                <a:cubicBezTo>
                  <a:pt x="2286476" y="3664142"/>
                  <a:pt x="2262418" y="3597259"/>
                  <a:pt x="2289072" y="3541858"/>
                </a:cubicBezTo>
                <a:cubicBezTo>
                  <a:pt x="2309063" y="3500307"/>
                  <a:pt x="2351902" y="3477015"/>
                  <a:pt x="2395838" y="3479400"/>
                </a:cubicBezTo>
                <a:close/>
                <a:moveTo>
                  <a:pt x="4906730" y="3146219"/>
                </a:moveTo>
                <a:cubicBezTo>
                  <a:pt x="4953927" y="3147877"/>
                  <a:pt x="5000803" y="3167548"/>
                  <a:pt x="5036170" y="3204840"/>
                </a:cubicBezTo>
                <a:cubicBezTo>
                  <a:pt x="5106903" y="3279424"/>
                  <a:pt x="5104815" y="3396247"/>
                  <a:pt x="5031507" y="3465770"/>
                </a:cubicBezTo>
                <a:cubicBezTo>
                  <a:pt x="4958198" y="3535294"/>
                  <a:pt x="4841429" y="3531192"/>
                  <a:pt x="4770696" y="3456608"/>
                </a:cubicBezTo>
                <a:cubicBezTo>
                  <a:pt x="4699963" y="3382025"/>
                  <a:pt x="4702050" y="3265203"/>
                  <a:pt x="4775359" y="3195679"/>
                </a:cubicBezTo>
                <a:cubicBezTo>
                  <a:pt x="4812013" y="3160917"/>
                  <a:pt x="4859532" y="3144561"/>
                  <a:pt x="4906730" y="3146219"/>
                </a:cubicBezTo>
                <a:close/>
                <a:moveTo>
                  <a:pt x="1722052" y="3029413"/>
                </a:moveTo>
                <a:cubicBezTo>
                  <a:pt x="1769249" y="3031072"/>
                  <a:pt x="1816125" y="3050743"/>
                  <a:pt x="1851491" y="3088035"/>
                </a:cubicBezTo>
                <a:cubicBezTo>
                  <a:pt x="1922225" y="3162619"/>
                  <a:pt x="1920137" y="3279441"/>
                  <a:pt x="1846828" y="3348965"/>
                </a:cubicBezTo>
                <a:cubicBezTo>
                  <a:pt x="1773520" y="3418488"/>
                  <a:pt x="1656751" y="3414387"/>
                  <a:pt x="1586018" y="3339803"/>
                </a:cubicBezTo>
                <a:cubicBezTo>
                  <a:pt x="1515284" y="3265219"/>
                  <a:pt x="1517372" y="3148397"/>
                  <a:pt x="1590681" y="3078873"/>
                </a:cubicBezTo>
                <a:cubicBezTo>
                  <a:pt x="1627335" y="3044111"/>
                  <a:pt x="1674854" y="3027755"/>
                  <a:pt x="1722052" y="3029413"/>
                </a:cubicBezTo>
                <a:close/>
                <a:moveTo>
                  <a:pt x="6286272" y="2946108"/>
                </a:moveTo>
                <a:cubicBezTo>
                  <a:pt x="6474852" y="2946108"/>
                  <a:pt x="6627726" y="3098983"/>
                  <a:pt x="6627726" y="3287561"/>
                </a:cubicBezTo>
                <a:cubicBezTo>
                  <a:pt x="6627726" y="3476140"/>
                  <a:pt x="6474852" y="3629014"/>
                  <a:pt x="6286272" y="3629014"/>
                </a:cubicBezTo>
                <a:cubicBezTo>
                  <a:pt x="6097692" y="3629014"/>
                  <a:pt x="5944818" y="3476140"/>
                  <a:pt x="5944818" y="3287561"/>
                </a:cubicBezTo>
                <a:cubicBezTo>
                  <a:pt x="5944818" y="3098983"/>
                  <a:pt x="6097692" y="2946108"/>
                  <a:pt x="6286272" y="2946108"/>
                </a:cubicBezTo>
                <a:close/>
                <a:moveTo>
                  <a:pt x="341454" y="2946108"/>
                </a:moveTo>
                <a:cubicBezTo>
                  <a:pt x="530034" y="2946108"/>
                  <a:pt x="682908" y="3098983"/>
                  <a:pt x="682908" y="3287561"/>
                </a:cubicBezTo>
                <a:cubicBezTo>
                  <a:pt x="682908" y="3476140"/>
                  <a:pt x="530034" y="3629014"/>
                  <a:pt x="341454" y="3629014"/>
                </a:cubicBezTo>
                <a:cubicBezTo>
                  <a:pt x="152874" y="3629014"/>
                  <a:pt x="0" y="3476140"/>
                  <a:pt x="0" y="3287561"/>
                </a:cubicBezTo>
                <a:cubicBezTo>
                  <a:pt x="0" y="3098983"/>
                  <a:pt x="152874" y="2946108"/>
                  <a:pt x="341454" y="2946108"/>
                </a:cubicBezTo>
                <a:close/>
                <a:moveTo>
                  <a:pt x="4231685" y="2856526"/>
                </a:moveTo>
                <a:cubicBezTo>
                  <a:pt x="4246330" y="2857321"/>
                  <a:pt x="4261097" y="2860968"/>
                  <a:pt x="4275180" y="2867744"/>
                </a:cubicBezTo>
                <a:cubicBezTo>
                  <a:pt x="4331512" y="2894846"/>
                  <a:pt x="4355570" y="2961729"/>
                  <a:pt x="4328916" y="3017130"/>
                </a:cubicBezTo>
                <a:cubicBezTo>
                  <a:pt x="4302262" y="3072531"/>
                  <a:pt x="4234988" y="3095472"/>
                  <a:pt x="4178656" y="3068370"/>
                </a:cubicBezTo>
                <a:cubicBezTo>
                  <a:pt x="4122323" y="3041268"/>
                  <a:pt x="4098265" y="2974385"/>
                  <a:pt x="4124919" y="2918984"/>
                </a:cubicBezTo>
                <a:cubicBezTo>
                  <a:pt x="4144910" y="2877433"/>
                  <a:pt x="4187749" y="2854141"/>
                  <a:pt x="4231685" y="2856526"/>
                </a:cubicBezTo>
                <a:close/>
                <a:moveTo>
                  <a:pt x="2430717" y="2748843"/>
                </a:moveTo>
                <a:cubicBezTo>
                  <a:pt x="2445362" y="2749638"/>
                  <a:pt x="2460129" y="2753285"/>
                  <a:pt x="2474212" y="2760061"/>
                </a:cubicBezTo>
                <a:cubicBezTo>
                  <a:pt x="2530544" y="2787163"/>
                  <a:pt x="2554603" y="2854046"/>
                  <a:pt x="2527948" y="2909447"/>
                </a:cubicBezTo>
                <a:cubicBezTo>
                  <a:pt x="2501294" y="2964848"/>
                  <a:pt x="2434020" y="2987789"/>
                  <a:pt x="2377688" y="2960687"/>
                </a:cubicBezTo>
                <a:cubicBezTo>
                  <a:pt x="2321356" y="2933585"/>
                  <a:pt x="2297297" y="2866702"/>
                  <a:pt x="2323951" y="2811301"/>
                </a:cubicBezTo>
                <a:cubicBezTo>
                  <a:pt x="2343942" y="2769750"/>
                  <a:pt x="2386781" y="2746458"/>
                  <a:pt x="2430717" y="2748843"/>
                </a:cubicBezTo>
                <a:close/>
                <a:moveTo>
                  <a:pt x="3727169" y="2306726"/>
                </a:moveTo>
                <a:cubicBezTo>
                  <a:pt x="3741814" y="2307521"/>
                  <a:pt x="3756581" y="2311168"/>
                  <a:pt x="3770664" y="2317944"/>
                </a:cubicBezTo>
                <a:cubicBezTo>
                  <a:pt x="3826997" y="2345046"/>
                  <a:pt x="3851055" y="2411929"/>
                  <a:pt x="3824401" y="2467330"/>
                </a:cubicBezTo>
                <a:cubicBezTo>
                  <a:pt x="3797746" y="2522731"/>
                  <a:pt x="3730473" y="2545672"/>
                  <a:pt x="3674140" y="2518570"/>
                </a:cubicBezTo>
                <a:cubicBezTo>
                  <a:pt x="3617808" y="2491468"/>
                  <a:pt x="3593750" y="2424586"/>
                  <a:pt x="3620404" y="2369184"/>
                </a:cubicBezTo>
                <a:cubicBezTo>
                  <a:pt x="3640395" y="2327633"/>
                  <a:pt x="3683234" y="2304341"/>
                  <a:pt x="3727169" y="2306726"/>
                </a:cubicBezTo>
                <a:close/>
                <a:moveTo>
                  <a:pt x="2984254" y="2256370"/>
                </a:moveTo>
                <a:cubicBezTo>
                  <a:pt x="2998900" y="2257165"/>
                  <a:pt x="3013666" y="2260813"/>
                  <a:pt x="3027749" y="2267588"/>
                </a:cubicBezTo>
                <a:cubicBezTo>
                  <a:pt x="3084082" y="2294691"/>
                  <a:pt x="3108140" y="2361573"/>
                  <a:pt x="3081486" y="2416974"/>
                </a:cubicBezTo>
                <a:cubicBezTo>
                  <a:pt x="3054831" y="2472375"/>
                  <a:pt x="2987558" y="2495317"/>
                  <a:pt x="2931225" y="2468215"/>
                </a:cubicBezTo>
                <a:cubicBezTo>
                  <a:pt x="2874893" y="2441112"/>
                  <a:pt x="2850835" y="2374230"/>
                  <a:pt x="2877489" y="2318829"/>
                </a:cubicBezTo>
                <a:cubicBezTo>
                  <a:pt x="2897480" y="2277278"/>
                  <a:pt x="2940319" y="2253985"/>
                  <a:pt x="2984254" y="2256370"/>
                </a:cubicBezTo>
                <a:close/>
                <a:moveTo>
                  <a:pt x="1234165" y="2217046"/>
                </a:moveTo>
                <a:cubicBezTo>
                  <a:pt x="1267447" y="2215995"/>
                  <a:pt x="1301429" y="2221512"/>
                  <a:pt x="1334324" y="2234390"/>
                </a:cubicBezTo>
                <a:cubicBezTo>
                  <a:pt x="1465905" y="2285900"/>
                  <a:pt x="1530286" y="2435676"/>
                  <a:pt x="1478124" y="2568923"/>
                </a:cubicBezTo>
                <a:cubicBezTo>
                  <a:pt x="1425962" y="2702169"/>
                  <a:pt x="1277008" y="2768431"/>
                  <a:pt x="1145427" y="2716921"/>
                </a:cubicBezTo>
                <a:cubicBezTo>
                  <a:pt x="1013846" y="2665410"/>
                  <a:pt x="949465" y="2515635"/>
                  <a:pt x="1001627" y="2382388"/>
                </a:cubicBezTo>
                <a:cubicBezTo>
                  <a:pt x="1040749" y="2282453"/>
                  <a:pt x="1134315" y="2220197"/>
                  <a:pt x="1234165" y="2217046"/>
                </a:cubicBezTo>
                <a:close/>
                <a:moveTo>
                  <a:pt x="5328578" y="2110831"/>
                </a:moveTo>
                <a:cubicBezTo>
                  <a:pt x="5361861" y="2109781"/>
                  <a:pt x="5395842" y="2115298"/>
                  <a:pt x="5428738" y="2128175"/>
                </a:cubicBezTo>
                <a:cubicBezTo>
                  <a:pt x="5560318" y="2179686"/>
                  <a:pt x="5624700" y="2329461"/>
                  <a:pt x="5572537" y="2462708"/>
                </a:cubicBezTo>
                <a:cubicBezTo>
                  <a:pt x="5520375" y="2595955"/>
                  <a:pt x="5371421" y="2662217"/>
                  <a:pt x="5239841" y="2610706"/>
                </a:cubicBezTo>
                <a:cubicBezTo>
                  <a:pt x="5108259" y="2559196"/>
                  <a:pt x="5043878" y="2409420"/>
                  <a:pt x="5096041" y="2276174"/>
                </a:cubicBezTo>
                <a:cubicBezTo>
                  <a:pt x="5135163" y="2176238"/>
                  <a:pt x="5228729" y="2113982"/>
                  <a:pt x="5328578" y="2110831"/>
                </a:cubicBezTo>
                <a:close/>
                <a:moveTo>
                  <a:pt x="4452551" y="2006487"/>
                </a:moveTo>
                <a:cubicBezTo>
                  <a:pt x="4499748" y="2008146"/>
                  <a:pt x="4546624" y="2027817"/>
                  <a:pt x="4581990" y="2065109"/>
                </a:cubicBezTo>
                <a:cubicBezTo>
                  <a:pt x="4652724" y="2139693"/>
                  <a:pt x="4650636" y="2256516"/>
                  <a:pt x="4577327" y="2326039"/>
                </a:cubicBezTo>
                <a:cubicBezTo>
                  <a:pt x="4504019" y="2395563"/>
                  <a:pt x="4387250" y="2391461"/>
                  <a:pt x="4316516" y="2316877"/>
                </a:cubicBezTo>
                <a:cubicBezTo>
                  <a:pt x="4245783" y="2242293"/>
                  <a:pt x="4247871" y="2125471"/>
                  <a:pt x="4321179" y="2055947"/>
                </a:cubicBezTo>
                <a:cubicBezTo>
                  <a:pt x="4357834" y="2021185"/>
                  <a:pt x="4405353" y="2004830"/>
                  <a:pt x="4452551" y="2006487"/>
                </a:cubicBezTo>
                <a:close/>
                <a:moveTo>
                  <a:pt x="2202255" y="1927459"/>
                </a:moveTo>
                <a:cubicBezTo>
                  <a:pt x="2249453" y="1929117"/>
                  <a:pt x="2296328" y="1948788"/>
                  <a:pt x="2331695" y="1986081"/>
                </a:cubicBezTo>
                <a:cubicBezTo>
                  <a:pt x="2402428" y="2060664"/>
                  <a:pt x="2400340" y="2177487"/>
                  <a:pt x="2327032" y="2247010"/>
                </a:cubicBezTo>
                <a:cubicBezTo>
                  <a:pt x="2253724" y="2316534"/>
                  <a:pt x="2136955" y="2312432"/>
                  <a:pt x="2066221" y="2237848"/>
                </a:cubicBezTo>
                <a:cubicBezTo>
                  <a:pt x="1995488" y="2163265"/>
                  <a:pt x="1997576" y="2046442"/>
                  <a:pt x="2070885" y="1976918"/>
                </a:cubicBezTo>
                <a:cubicBezTo>
                  <a:pt x="2107538" y="1942157"/>
                  <a:pt x="2155058" y="1925801"/>
                  <a:pt x="2202255" y="1927459"/>
                </a:cubicBezTo>
                <a:close/>
                <a:moveTo>
                  <a:pt x="3340397" y="1494620"/>
                </a:moveTo>
                <a:cubicBezTo>
                  <a:pt x="3387595" y="1496277"/>
                  <a:pt x="3434470" y="1515949"/>
                  <a:pt x="3469837" y="1553241"/>
                </a:cubicBezTo>
                <a:cubicBezTo>
                  <a:pt x="3540571" y="1627825"/>
                  <a:pt x="3538482" y="1744647"/>
                  <a:pt x="3465174" y="1814171"/>
                </a:cubicBezTo>
                <a:cubicBezTo>
                  <a:pt x="3391866" y="1883695"/>
                  <a:pt x="3275097" y="1879593"/>
                  <a:pt x="3204363" y="1805009"/>
                </a:cubicBezTo>
                <a:cubicBezTo>
                  <a:pt x="3133630" y="1730425"/>
                  <a:pt x="3135718" y="1613603"/>
                  <a:pt x="3209026" y="1544079"/>
                </a:cubicBezTo>
                <a:cubicBezTo>
                  <a:pt x="3245681" y="1509317"/>
                  <a:pt x="3293200" y="1492961"/>
                  <a:pt x="3340397" y="1494620"/>
                </a:cubicBezTo>
                <a:close/>
                <a:moveTo>
                  <a:pt x="2414824" y="970181"/>
                </a:moveTo>
                <a:cubicBezTo>
                  <a:pt x="2448107" y="969131"/>
                  <a:pt x="2482088" y="974648"/>
                  <a:pt x="2514984" y="987525"/>
                </a:cubicBezTo>
                <a:cubicBezTo>
                  <a:pt x="2646566" y="1039036"/>
                  <a:pt x="2710946" y="1188811"/>
                  <a:pt x="2658784" y="1322058"/>
                </a:cubicBezTo>
                <a:cubicBezTo>
                  <a:pt x="2606621" y="1455305"/>
                  <a:pt x="2457668" y="1521567"/>
                  <a:pt x="2326087" y="1470056"/>
                </a:cubicBezTo>
                <a:cubicBezTo>
                  <a:pt x="2194506" y="1418546"/>
                  <a:pt x="2130124" y="1268770"/>
                  <a:pt x="2182287" y="1135523"/>
                </a:cubicBezTo>
                <a:cubicBezTo>
                  <a:pt x="2221409" y="1035588"/>
                  <a:pt x="2314976" y="973332"/>
                  <a:pt x="2414824" y="970181"/>
                </a:cubicBezTo>
                <a:close/>
                <a:moveTo>
                  <a:pt x="4104684" y="940080"/>
                </a:moveTo>
                <a:cubicBezTo>
                  <a:pt x="4137967" y="939029"/>
                  <a:pt x="4171948" y="944546"/>
                  <a:pt x="4204843" y="957424"/>
                </a:cubicBezTo>
                <a:cubicBezTo>
                  <a:pt x="4336425" y="1008934"/>
                  <a:pt x="4400806" y="1158710"/>
                  <a:pt x="4348643" y="1291957"/>
                </a:cubicBezTo>
                <a:cubicBezTo>
                  <a:pt x="4296481" y="1425204"/>
                  <a:pt x="4147527" y="1491465"/>
                  <a:pt x="4015946" y="1439955"/>
                </a:cubicBezTo>
                <a:cubicBezTo>
                  <a:pt x="3884365" y="1388445"/>
                  <a:pt x="3819984" y="1238669"/>
                  <a:pt x="3872147" y="1105422"/>
                </a:cubicBezTo>
                <a:cubicBezTo>
                  <a:pt x="3911269" y="1005487"/>
                  <a:pt x="4004835" y="943231"/>
                  <a:pt x="4104684" y="940080"/>
                </a:cubicBezTo>
                <a:close/>
                <a:moveTo>
                  <a:pt x="1202110" y="848766"/>
                </a:moveTo>
                <a:cubicBezTo>
                  <a:pt x="1390691" y="848766"/>
                  <a:pt x="1543564" y="1001640"/>
                  <a:pt x="1543564" y="1190219"/>
                </a:cubicBezTo>
                <a:cubicBezTo>
                  <a:pt x="1543564" y="1378798"/>
                  <a:pt x="1390691" y="1531672"/>
                  <a:pt x="1202110" y="1531672"/>
                </a:cubicBezTo>
                <a:cubicBezTo>
                  <a:pt x="1013529" y="1531672"/>
                  <a:pt x="860656" y="1378798"/>
                  <a:pt x="860656" y="1190219"/>
                </a:cubicBezTo>
                <a:cubicBezTo>
                  <a:pt x="860656" y="1001640"/>
                  <a:pt x="1013529" y="848766"/>
                  <a:pt x="1202110" y="848766"/>
                </a:cubicBezTo>
                <a:close/>
                <a:moveTo>
                  <a:pt x="5378060" y="848765"/>
                </a:moveTo>
                <a:cubicBezTo>
                  <a:pt x="5566640" y="848765"/>
                  <a:pt x="5719514" y="1001639"/>
                  <a:pt x="5719514" y="1190218"/>
                </a:cubicBezTo>
                <a:cubicBezTo>
                  <a:pt x="5719514" y="1378797"/>
                  <a:pt x="5566640" y="1531671"/>
                  <a:pt x="5378060" y="1531671"/>
                </a:cubicBezTo>
                <a:cubicBezTo>
                  <a:pt x="5189480" y="1531671"/>
                  <a:pt x="5036606" y="1378797"/>
                  <a:pt x="5036606" y="1190218"/>
                </a:cubicBezTo>
                <a:cubicBezTo>
                  <a:pt x="5036606" y="1001639"/>
                  <a:pt x="5189480" y="848765"/>
                  <a:pt x="5378060" y="848765"/>
                </a:cubicBezTo>
                <a:close/>
                <a:moveTo>
                  <a:pt x="3287516" y="0"/>
                </a:moveTo>
                <a:cubicBezTo>
                  <a:pt x="3476096" y="0"/>
                  <a:pt x="3628970" y="152874"/>
                  <a:pt x="3628970" y="341453"/>
                </a:cubicBezTo>
                <a:cubicBezTo>
                  <a:pt x="3628970" y="530032"/>
                  <a:pt x="3476096" y="682906"/>
                  <a:pt x="3287516" y="682906"/>
                </a:cubicBezTo>
                <a:cubicBezTo>
                  <a:pt x="3098936" y="682906"/>
                  <a:pt x="2946062" y="530032"/>
                  <a:pt x="2946062" y="341453"/>
                </a:cubicBezTo>
                <a:cubicBezTo>
                  <a:pt x="2946062" y="152874"/>
                  <a:pt x="3098936" y="0"/>
                  <a:pt x="3287516" y="0"/>
                </a:cubicBezTo>
                <a:close/>
              </a:path>
            </a:pathLst>
          </a:custGeom>
          <a:gradFill flip="none" rotWithShape="1">
            <a:gsLst>
              <a:gs pos="25000">
                <a:srgbClr val="FF6633">
                  <a:lumMod val="0"/>
                  <a:lumOff val="100000"/>
                </a:srgbClr>
              </a:gs>
              <a:gs pos="11667">
                <a:schemeClr val="accent6">
                  <a:lumMod val="40000"/>
                  <a:lumOff val="60000"/>
                </a:schemeClr>
              </a:gs>
              <a:gs pos="50000">
                <a:srgbClr val="FFFF00">
                  <a:lumMod val="0"/>
                  <a:lumOff val="100000"/>
                </a:srgbClr>
              </a:gs>
              <a:gs pos="75000">
                <a:srgbClr val="FF9933"/>
              </a:gs>
              <a:gs pos="100000">
                <a:srgbClr val="FFFF00"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Forma libre 8"/>
          <p:cNvSpPr/>
          <p:nvPr/>
        </p:nvSpPr>
        <p:spPr>
          <a:xfrm>
            <a:off x="3564196" y="-559793"/>
            <a:ext cx="2088240" cy="2696155"/>
          </a:xfrm>
          <a:custGeom>
            <a:avLst/>
            <a:gdLst>
              <a:gd name="connsiteX0" fmla="*/ 3915842 w 4568692"/>
              <a:gd name="connsiteY0" fmla="*/ 5431104 h 5547255"/>
              <a:gd name="connsiteX1" fmla="*/ 3982580 w 4568692"/>
              <a:gd name="connsiteY1" fmla="*/ 5489179 h 5547255"/>
              <a:gd name="connsiteX2" fmla="*/ 3915842 w 4568692"/>
              <a:gd name="connsiteY2" fmla="*/ 5547255 h 5547255"/>
              <a:gd name="connsiteX3" fmla="*/ 3849104 w 4568692"/>
              <a:gd name="connsiteY3" fmla="*/ 5489179 h 5547255"/>
              <a:gd name="connsiteX4" fmla="*/ 3915842 w 4568692"/>
              <a:gd name="connsiteY4" fmla="*/ 5431104 h 5547255"/>
              <a:gd name="connsiteX5" fmla="*/ 3757006 w 4568692"/>
              <a:gd name="connsiteY5" fmla="*/ 5296944 h 5547255"/>
              <a:gd name="connsiteX6" fmla="*/ 3776582 w 4568692"/>
              <a:gd name="connsiteY6" fmla="*/ 5299894 h 5547255"/>
              <a:gd name="connsiteX7" fmla="*/ 3804688 w 4568692"/>
              <a:gd name="connsiteY7" fmla="*/ 5356792 h 5547255"/>
              <a:gd name="connsiteX8" fmla="*/ 3739662 w 4568692"/>
              <a:gd name="connsiteY8" fmla="*/ 5381965 h 5547255"/>
              <a:gd name="connsiteX9" fmla="*/ 3711556 w 4568692"/>
              <a:gd name="connsiteY9" fmla="*/ 5325066 h 5547255"/>
              <a:gd name="connsiteX10" fmla="*/ 3757006 w 4568692"/>
              <a:gd name="connsiteY10" fmla="*/ 5296944 h 5547255"/>
              <a:gd name="connsiteX11" fmla="*/ 4089703 w 4568692"/>
              <a:gd name="connsiteY11" fmla="*/ 5288259 h 5547255"/>
              <a:gd name="connsiteX12" fmla="*/ 4109279 w 4568692"/>
              <a:gd name="connsiteY12" fmla="*/ 5291209 h 5547255"/>
              <a:gd name="connsiteX13" fmla="*/ 4137385 w 4568692"/>
              <a:gd name="connsiteY13" fmla="*/ 5348108 h 5547255"/>
              <a:gd name="connsiteX14" fmla="*/ 4072359 w 4568692"/>
              <a:gd name="connsiteY14" fmla="*/ 5373280 h 5547255"/>
              <a:gd name="connsiteX15" fmla="*/ 4044253 w 4568692"/>
              <a:gd name="connsiteY15" fmla="*/ 5316381 h 5547255"/>
              <a:gd name="connsiteX16" fmla="*/ 4089703 w 4568692"/>
              <a:gd name="connsiteY16" fmla="*/ 5288259 h 5547255"/>
              <a:gd name="connsiteX17" fmla="*/ 4324443 w 4568692"/>
              <a:gd name="connsiteY17" fmla="*/ 5281359 h 5547255"/>
              <a:gd name="connsiteX18" fmla="*/ 4391181 w 4568692"/>
              <a:gd name="connsiteY18" fmla="*/ 5339435 h 5547255"/>
              <a:gd name="connsiteX19" fmla="*/ 4324443 w 4568692"/>
              <a:gd name="connsiteY19" fmla="*/ 5397511 h 5547255"/>
              <a:gd name="connsiteX20" fmla="*/ 4257705 w 4568692"/>
              <a:gd name="connsiteY20" fmla="*/ 5339435 h 5547255"/>
              <a:gd name="connsiteX21" fmla="*/ 4324443 w 4568692"/>
              <a:gd name="connsiteY21" fmla="*/ 5281359 h 5547255"/>
              <a:gd name="connsiteX22" fmla="*/ 3508246 w 4568692"/>
              <a:gd name="connsiteY22" fmla="*/ 5281359 h 5547255"/>
              <a:gd name="connsiteX23" fmla="*/ 3574983 w 4568692"/>
              <a:gd name="connsiteY23" fmla="*/ 5339435 h 5547255"/>
              <a:gd name="connsiteX24" fmla="*/ 3508246 w 4568692"/>
              <a:gd name="connsiteY24" fmla="*/ 5397511 h 5547255"/>
              <a:gd name="connsiteX25" fmla="*/ 3441508 w 4568692"/>
              <a:gd name="connsiteY25" fmla="*/ 5339435 h 5547255"/>
              <a:gd name="connsiteX26" fmla="*/ 3508246 w 4568692"/>
              <a:gd name="connsiteY26" fmla="*/ 5281359 h 5547255"/>
              <a:gd name="connsiteX27" fmla="*/ 3916012 w 4568692"/>
              <a:gd name="connsiteY27" fmla="*/ 5225097 h 5547255"/>
              <a:gd name="connsiteX28" fmla="*/ 3941311 w 4568692"/>
              <a:gd name="connsiteY28" fmla="*/ 5235068 h 5547255"/>
              <a:gd name="connsiteX29" fmla="*/ 3940400 w 4568692"/>
              <a:gd name="connsiteY29" fmla="*/ 5279448 h 5547255"/>
              <a:gd name="connsiteX30" fmla="*/ 3889424 w 4568692"/>
              <a:gd name="connsiteY30" fmla="*/ 5277889 h 5547255"/>
              <a:gd name="connsiteX31" fmla="*/ 3890335 w 4568692"/>
              <a:gd name="connsiteY31" fmla="*/ 5233509 h 5547255"/>
              <a:gd name="connsiteX32" fmla="*/ 3916012 w 4568692"/>
              <a:gd name="connsiteY32" fmla="*/ 5225097 h 5547255"/>
              <a:gd name="connsiteX33" fmla="*/ 4139546 w 4568692"/>
              <a:gd name="connsiteY33" fmla="*/ 5156662 h 5547255"/>
              <a:gd name="connsiteX34" fmla="*/ 4164845 w 4568692"/>
              <a:gd name="connsiteY34" fmla="*/ 5166632 h 5547255"/>
              <a:gd name="connsiteX35" fmla="*/ 4163933 w 4568692"/>
              <a:gd name="connsiteY35" fmla="*/ 5211012 h 5547255"/>
              <a:gd name="connsiteX36" fmla="*/ 4112957 w 4568692"/>
              <a:gd name="connsiteY36" fmla="*/ 5209454 h 5547255"/>
              <a:gd name="connsiteX37" fmla="*/ 4113869 w 4568692"/>
              <a:gd name="connsiteY37" fmla="*/ 5165074 h 5547255"/>
              <a:gd name="connsiteX38" fmla="*/ 4139546 w 4568692"/>
              <a:gd name="connsiteY38" fmla="*/ 5156662 h 5547255"/>
              <a:gd name="connsiteX39" fmla="*/ 3695858 w 4568692"/>
              <a:gd name="connsiteY39" fmla="*/ 5139675 h 5547255"/>
              <a:gd name="connsiteX40" fmla="*/ 3721158 w 4568692"/>
              <a:gd name="connsiteY40" fmla="*/ 5149646 h 5547255"/>
              <a:gd name="connsiteX41" fmla="*/ 3720246 w 4568692"/>
              <a:gd name="connsiteY41" fmla="*/ 5194026 h 5547255"/>
              <a:gd name="connsiteX42" fmla="*/ 3669270 w 4568692"/>
              <a:gd name="connsiteY42" fmla="*/ 5192468 h 5547255"/>
              <a:gd name="connsiteX43" fmla="*/ 3670182 w 4568692"/>
              <a:gd name="connsiteY43" fmla="*/ 5148088 h 5547255"/>
              <a:gd name="connsiteX44" fmla="*/ 3695858 w 4568692"/>
              <a:gd name="connsiteY44" fmla="*/ 5139675 h 5547255"/>
              <a:gd name="connsiteX45" fmla="*/ 3985375 w 4568692"/>
              <a:gd name="connsiteY45" fmla="*/ 5122799 h 5547255"/>
              <a:gd name="connsiteX46" fmla="*/ 3993876 w 4568692"/>
              <a:gd name="connsiteY46" fmla="*/ 5124707 h 5547255"/>
              <a:gd name="connsiteX47" fmla="*/ 4004378 w 4568692"/>
              <a:gd name="connsiteY47" fmla="*/ 5150115 h 5547255"/>
              <a:gd name="connsiteX48" fmla="*/ 3975010 w 4568692"/>
              <a:gd name="connsiteY48" fmla="*/ 5158830 h 5547255"/>
              <a:gd name="connsiteX49" fmla="*/ 3964507 w 4568692"/>
              <a:gd name="connsiteY49" fmla="*/ 5133422 h 5547255"/>
              <a:gd name="connsiteX50" fmla="*/ 3985375 w 4568692"/>
              <a:gd name="connsiteY50" fmla="*/ 5122799 h 5547255"/>
              <a:gd name="connsiteX51" fmla="*/ 3838996 w 4568692"/>
              <a:gd name="connsiteY51" fmla="*/ 5115690 h 5547255"/>
              <a:gd name="connsiteX52" fmla="*/ 3847497 w 4568692"/>
              <a:gd name="connsiteY52" fmla="*/ 5117598 h 5547255"/>
              <a:gd name="connsiteX53" fmla="*/ 3858000 w 4568692"/>
              <a:gd name="connsiteY53" fmla="*/ 5143006 h 5547255"/>
              <a:gd name="connsiteX54" fmla="*/ 3828632 w 4568692"/>
              <a:gd name="connsiteY54" fmla="*/ 5151721 h 5547255"/>
              <a:gd name="connsiteX55" fmla="*/ 3818129 w 4568692"/>
              <a:gd name="connsiteY55" fmla="*/ 5126313 h 5547255"/>
              <a:gd name="connsiteX56" fmla="*/ 3838996 w 4568692"/>
              <a:gd name="connsiteY56" fmla="*/ 5115690 h 5547255"/>
              <a:gd name="connsiteX57" fmla="*/ 3520205 w 4568692"/>
              <a:gd name="connsiteY57" fmla="*/ 5094252 h 5547255"/>
              <a:gd name="connsiteX58" fmla="*/ 3539781 w 4568692"/>
              <a:gd name="connsiteY58" fmla="*/ 5097202 h 5547255"/>
              <a:gd name="connsiteX59" fmla="*/ 3567887 w 4568692"/>
              <a:gd name="connsiteY59" fmla="*/ 5154101 h 5547255"/>
              <a:gd name="connsiteX60" fmla="*/ 3502861 w 4568692"/>
              <a:gd name="connsiteY60" fmla="*/ 5179273 h 5547255"/>
              <a:gd name="connsiteX61" fmla="*/ 3474755 w 4568692"/>
              <a:gd name="connsiteY61" fmla="*/ 5122374 h 5547255"/>
              <a:gd name="connsiteX62" fmla="*/ 3520205 w 4568692"/>
              <a:gd name="connsiteY62" fmla="*/ 5094252 h 5547255"/>
              <a:gd name="connsiteX63" fmla="*/ 4325240 w 4568692"/>
              <a:gd name="connsiteY63" fmla="*/ 5082200 h 5547255"/>
              <a:gd name="connsiteX64" fmla="*/ 4344816 w 4568692"/>
              <a:gd name="connsiteY64" fmla="*/ 5085150 h 5547255"/>
              <a:gd name="connsiteX65" fmla="*/ 4372922 w 4568692"/>
              <a:gd name="connsiteY65" fmla="*/ 5142049 h 5547255"/>
              <a:gd name="connsiteX66" fmla="*/ 4307896 w 4568692"/>
              <a:gd name="connsiteY66" fmla="*/ 5167221 h 5547255"/>
              <a:gd name="connsiteX67" fmla="*/ 4279790 w 4568692"/>
              <a:gd name="connsiteY67" fmla="*/ 5110322 h 5547255"/>
              <a:gd name="connsiteX68" fmla="*/ 4325240 w 4568692"/>
              <a:gd name="connsiteY68" fmla="*/ 5082200 h 5547255"/>
              <a:gd name="connsiteX69" fmla="*/ 4095467 w 4568692"/>
              <a:gd name="connsiteY69" fmla="*/ 5041781 h 5547255"/>
              <a:gd name="connsiteX70" fmla="*/ 4103968 w 4568692"/>
              <a:gd name="connsiteY70" fmla="*/ 5043689 h 5547255"/>
              <a:gd name="connsiteX71" fmla="*/ 4114471 w 4568692"/>
              <a:gd name="connsiteY71" fmla="*/ 5069097 h 5547255"/>
              <a:gd name="connsiteX72" fmla="*/ 4085102 w 4568692"/>
              <a:gd name="connsiteY72" fmla="*/ 5077812 h 5547255"/>
              <a:gd name="connsiteX73" fmla="*/ 4074599 w 4568692"/>
              <a:gd name="connsiteY73" fmla="*/ 5052404 h 5547255"/>
              <a:gd name="connsiteX74" fmla="*/ 4095467 w 4568692"/>
              <a:gd name="connsiteY74" fmla="*/ 5041781 h 5547255"/>
              <a:gd name="connsiteX75" fmla="*/ 3741562 w 4568692"/>
              <a:gd name="connsiteY75" fmla="*/ 5020722 h 5547255"/>
              <a:gd name="connsiteX76" fmla="*/ 3750063 w 4568692"/>
              <a:gd name="connsiteY76" fmla="*/ 5022630 h 5547255"/>
              <a:gd name="connsiteX77" fmla="*/ 3760566 w 4568692"/>
              <a:gd name="connsiteY77" fmla="*/ 5048038 h 5547255"/>
              <a:gd name="connsiteX78" fmla="*/ 3731197 w 4568692"/>
              <a:gd name="connsiteY78" fmla="*/ 5056753 h 5547255"/>
              <a:gd name="connsiteX79" fmla="*/ 3720694 w 4568692"/>
              <a:gd name="connsiteY79" fmla="*/ 5031345 h 5547255"/>
              <a:gd name="connsiteX80" fmla="*/ 3741562 w 4568692"/>
              <a:gd name="connsiteY80" fmla="*/ 5020722 h 5547255"/>
              <a:gd name="connsiteX81" fmla="*/ 4232320 w 4568692"/>
              <a:gd name="connsiteY81" fmla="*/ 4964053 h 5547255"/>
              <a:gd name="connsiteX82" fmla="*/ 4257620 w 4568692"/>
              <a:gd name="connsiteY82" fmla="*/ 4974023 h 5547255"/>
              <a:gd name="connsiteX83" fmla="*/ 4256708 w 4568692"/>
              <a:gd name="connsiteY83" fmla="*/ 5018403 h 5547255"/>
              <a:gd name="connsiteX84" fmla="*/ 4205732 w 4568692"/>
              <a:gd name="connsiteY84" fmla="*/ 5016845 h 5547255"/>
              <a:gd name="connsiteX85" fmla="*/ 4206644 w 4568692"/>
              <a:gd name="connsiteY85" fmla="*/ 4972465 h 5547255"/>
              <a:gd name="connsiteX86" fmla="*/ 4232320 w 4568692"/>
              <a:gd name="connsiteY86" fmla="*/ 4964053 h 5547255"/>
              <a:gd name="connsiteX87" fmla="*/ 3609869 w 4568692"/>
              <a:gd name="connsiteY87" fmla="*/ 4944186 h 5547255"/>
              <a:gd name="connsiteX88" fmla="*/ 3635168 w 4568692"/>
              <a:gd name="connsiteY88" fmla="*/ 4954156 h 5547255"/>
              <a:gd name="connsiteX89" fmla="*/ 3634257 w 4568692"/>
              <a:gd name="connsiteY89" fmla="*/ 4998537 h 5547255"/>
              <a:gd name="connsiteX90" fmla="*/ 3583281 w 4568692"/>
              <a:gd name="connsiteY90" fmla="*/ 4996978 h 5547255"/>
              <a:gd name="connsiteX91" fmla="*/ 3584193 w 4568692"/>
              <a:gd name="connsiteY91" fmla="*/ 4952598 h 5547255"/>
              <a:gd name="connsiteX92" fmla="*/ 3609869 w 4568692"/>
              <a:gd name="connsiteY92" fmla="*/ 4944186 h 5547255"/>
              <a:gd name="connsiteX93" fmla="*/ 4501954 w 4568692"/>
              <a:gd name="connsiteY93" fmla="*/ 4930017 h 5547255"/>
              <a:gd name="connsiteX94" fmla="*/ 4568692 w 4568692"/>
              <a:gd name="connsiteY94" fmla="*/ 4988093 h 5547255"/>
              <a:gd name="connsiteX95" fmla="*/ 4501954 w 4568692"/>
              <a:gd name="connsiteY95" fmla="*/ 5046169 h 5547255"/>
              <a:gd name="connsiteX96" fmla="*/ 4435217 w 4568692"/>
              <a:gd name="connsiteY96" fmla="*/ 4988093 h 5547255"/>
              <a:gd name="connsiteX97" fmla="*/ 4501954 w 4568692"/>
              <a:gd name="connsiteY97" fmla="*/ 4930017 h 5547255"/>
              <a:gd name="connsiteX98" fmla="*/ 3340029 w 4568692"/>
              <a:gd name="connsiteY98" fmla="*/ 4930017 h 5547255"/>
              <a:gd name="connsiteX99" fmla="*/ 3406767 w 4568692"/>
              <a:gd name="connsiteY99" fmla="*/ 4988093 h 5547255"/>
              <a:gd name="connsiteX100" fmla="*/ 3340029 w 4568692"/>
              <a:gd name="connsiteY100" fmla="*/ 5046169 h 5547255"/>
              <a:gd name="connsiteX101" fmla="*/ 3273291 w 4568692"/>
              <a:gd name="connsiteY101" fmla="*/ 4988093 h 5547255"/>
              <a:gd name="connsiteX102" fmla="*/ 3340029 w 4568692"/>
              <a:gd name="connsiteY102" fmla="*/ 4930017 h 5547255"/>
              <a:gd name="connsiteX103" fmla="*/ 4100382 w 4568692"/>
              <a:gd name="connsiteY103" fmla="*/ 4914780 h 5547255"/>
              <a:gd name="connsiteX104" fmla="*/ 4108883 w 4568692"/>
              <a:gd name="connsiteY104" fmla="*/ 4916688 h 5547255"/>
              <a:gd name="connsiteX105" fmla="*/ 4119386 w 4568692"/>
              <a:gd name="connsiteY105" fmla="*/ 4942097 h 5547255"/>
              <a:gd name="connsiteX106" fmla="*/ 4090017 w 4568692"/>
              <a:gd name="connsiteY106" fmla="*/ 4950812 h 5547255"/>
              <a:gd name="connsiteX107" fmla="*/ 4079514 w 4568692"/>
              <a:gd name="connsiteY107" fmla="*/ 4925404 h 5547255"/>
              <a:gd name="connsiteX108" fmla="*/ 4100382 w 4568692"/>
              <a:gd name="connsiteY108" fmla="*/ 4914780 h 5547255"/>
              <a:gd name="connsiteX109" fmla="*/ 3748379 w 4568692"/>
              <a:gd name="connsiteY109" fmla="*/ 4896465 h 5547255"/>
              <a:gd name="connsiteX110" fmla="*/ 3756880 w 4568692"/>
              <a:gd name="connsiteY110" fmla="*/ 4898373 h 5547255"/>
              <a:gd name="connsiteX111" fmla="*/ 3767383 w 4568692"/>
              <a:gd name="connsiteY111" fmla="*/ 4923781 h 5547255"/>
              <a:gd name="connsiteX112" fmla="*/ 3738015 w 4568692"/>
              <a:gd name="connsiteY112" fmla="*/ 4932497 h 5547255"/>
              <a:gd name="connsiteX113" fmla="*/ 3727512 w 4568692"/>
              <a:gd name="connsiteY113" fmla="*/ 4907088 h 5547255"/>
              <a:gd name="connsiteX114" fmla="*/ 3748379 w 4568692"/>
              <a:gd name="connsiteY114" fmla="*/ 4896465 h 5547255"/>
              <a:gd name="connsiteX115" fmla="*/ 4001773 w 4568692"/>
              <a:gd name="connsiteY115" fmla="*/ 4821268 h 5547255"/>
              <a:gd name="connsiteX116" fmla="*/ 4010274 w 4568692"/>
              <a:gd name="connsiteY116" fmla="*/ 4823176 h 5547255"/>
              <a:gd name="connsiteX117" fmla="*/ 4020777 w 4568692"/>
              <a:gd name="connsiteY117" fmla="*/ 4848584 h 5547255"/>
              <a:gd name="connsiteX118" fmla="*/ 3991409 w 4568692"/>
              <a:gd name="connsiteY118" fmla="*/ 4857299 h 5547255"/>
              <a:gd name="connsiteX119" fmla="*/ 3980906 w 4568692"/>
              <a:gd name="connsiteY119" fmla="*/ 4831891 h 5547255"/>
              <a:gd name="connsiteX120" fmla="*/ 4001773 w 4568692"/>
              <a:gd name="connsiteY120" fmla="*/ 4821268 h 5547255"/>
              <a:gd name="connsiteX121" fmla="*/ 3856569 w 4568692"/>
              <a:gd name="connsiteY121" fmla="*/ 4812703 h 5547255"/>
              <a:gd name="connsiteX122" fmla="*/ 3865070 w 4568692"/>
              <a:gd name="connsiteY122" fmla="*/ 4814611 h 5547255"/>
              <a:gd name="connsiteX123" fmla="*/ 3875573 w 4568692"/>
              <a:gd name="connsiteY123" fmla="*/ 4840020 h 5547255"/>
              <a:gd name="connsiteX124" fmla="*/ 3846204 w 4568692"/>
              <a:gd name="connsiteY124" fmla="*/ 4848735 h 5547255"/>
              <a:gd name="connsiteX125" fmla="*/ 3835702 w 4568692"/>
              <a:gd name="connsiteY125" fmla="*/ 4823327 h 5547255"/>
              <a:gd name="connsiteX126" fmla="*/ 3856569 w 4568692"/>
              <a:gd name="connsiteY126" fmla="*/ 4812703 h 5547255"/>
              <a:gd name="connsiteX127" fmla="*/ 3514511 w 4568692"/>
              <a:gd name="connsiteY127" fmla="*/ 4806015 h 5547255"/>
              <a:gd name="connsiteX128" fmla="*/ 3534087 w 4568692"/>
              <a:gd name="connsiteY128" fmla="*/ 4808965 h 5547255"/>
              <a:gd name="connsiteX129" fmla="*/ 3562193 w 4568692"/>
              <a:gd name="connsiteY129" fmla="*/ 4865864 h 5547255"/>
              <a:gd name="connsiteX130" fmla="*/ 3497167 w 4568692"/>
              <a:gd name="connsiteY130" fmla="*/ 4891036 h 5547255"/>
              <a:gd name="connsiteX131" fmla="*/ 3469061 w 4568692"/>
              <a:gd name="connsiteY131" fmla="*/ 4834137 h 5547255"/>
              <a:gd name="connsiteX132" fmla="*/ 3514511 w 4568692"/>
              <a:gd name="connsiteY132" fmla="*/ 4806015 h 5547255"/>
              <a:gd name="connsiteX133" fmla="*/ 4314771 w 4568692"/>
              <a:gd name="connsiteY133" fmla="*/ 4787949 h 5547255"/>
              <a:gd name="connsiteX134" fmla="*/ 4334348 w 4568692"/>
              <a:gd name="connsiteY134" fmla="*/ 4790899 h 5547255"/>
              <a:gd name="connsiteX135" fmla="*/ 4362454 w 4568692"/>
              <a:gd name="connsiteY135" fmla="*/ 4847798 h 5547255"/>
              <a:gd name="connsiteX136" fmla="*/ 4297428 w 4568692"/>
              <a:gd name="connsiteY136" fmla="*/ 4872970 h 5547255"/>
              <a:gd name="connsiteX137" fmla="*/ 4269322 w 4568692"/>
              <a:gd name="connsiteY137" fmla="*/ 4816072 h 5547255"/>
              <a:gd name="connsiteX138" fmla="*/ 4314771 w 4568692"/>
              <a:gd name="connsiteY138" fmla="*/ 4787949 h 5547255"/>
              <a:gd name="connsiteX139" fmla="*/ 4143550 w 4568692"/>
              <a:gd name="connsiteY139" fmla="*/ 4770202 h 5547255"/>
              <a:gd name="connsiteX140" fmla="*/ 4168849 w 4568692"/>
              <a:gd name="connsiteY140" fmla="*/ 4780173 h 5547255"/>
              <a:gd name="connsiteX141" fmla="*/ 4167938 w 4568692"/>
              <a:gd name="connsiteY141" fmla="*/ 4824553 h 5547255"/>
              <a:gd name="connsiteX142" fmla="*/ 4116962 w 4568692"/>
              <a:gd name="connsiteY142" fmla="*/ 4822995 h 5547255"/>
              <a:gd name="connsiteX143" fmla="*/ 4117873 w 4568692"/>
              <a:gd name="connsiteY143" fmla="*/ 4778615 h 5547255"/>
              <a:gd name="connsiteX144" fmla="*/ 4143550 w 4568692"/>
              <a:gd name="connsiteY144" fmla="*/ 4770202 h 5547255"/>
              <a:gd name="connsiteX145" fmla="*/ 3703726 w 4568692"/>
              <a:gd name="connsiteY145" fmla="*/ 4756761 h 5547255"/>
              <a:gd name="connsiteX146" fmla="*/ 3729025 w 4568692"/>
              <a:gd name="connsiteY146" fmla="*/ 4766731 h 5547255"/>
              <a:gd name="connsiteX147" fmla="*/ 3728114 w 4568692"/>
              <a:gd name="connsiteY147" fmla="*/ 4811111 h 5547255"/>
              <a:gd name="connsiteX148" fmla="*/ 3677138 w 4568692"/>
              <a:gd name="connsiteY148" fmla="*/ 4809553 h 5547255"/>
              <a:gd name="connsiteX149" fmla="*/ 3678049 w 4568692"/>
              <a:gd name="connsiteY149" fmla="*/ 4765173 h 5547255"/>
              <a:gd name="connsiteX150" fmla="*/ 3703726 w 4568692"/>
              <a:gd name="connsiteY150" fmla="*/ 4756761 h 5547255"/>
              <a:gd name="connsiteX151" fmla="*/ 3926178 w 4568692"/>
              <a:gd name="connsiteY151" fmla="*/ 4683142 h 5547255"/>
              <a:gd name="connsiteX152" fmla="*/ 3951477 w 4568692"/>
              <a:gd name="connsiteY152" fmla="*/ 4693112 h 5547255"/>
              <a:gd name="connsiteX153" fmla="*/ 3950566 w 4568692"/>
              <a:gd name="connsiteY153" fmla="*/ 4737492 h 5547255"/>
              <a:gd name="connsiteX154" fmla="*/ 3899590 w 4568692"/>
              <a:gd name="connsiteY154" fmla="*/ 4735934 h 5547255"/>
              <a:gd name="connsiteX155" fmla="*/ 3900501 w 4568692"/>
              <a:gd name="connsiteY155" fmla="*/ 4691554 h 5547255"/>
              <a:gd name="connsiteX156" fmla="*/ 3926178 w 4568692"/>
              <a:gd name="connsiteY156" fmla="*/ 4683142 h 5547255"/>
              <a:gd name="connsiteX157" fmla="*/ 3745273 w 4568692"/>
              <a:gd name="connsiteY157" fmla="*/ 4593943 h 5547255"/>
              <a:gd name="connsiteX158" fmla="*/ 3764849 w 4568692"/>
              <a:gd name="connsiteY158" fmla="*/ 4596893 h 5547255"/>
              <a:gd name="connsiteX159" fmla="*/ 3792955 w 4568692"/>
              <a:gd name="connsiteY159" fmla="*/ 4653792 h 5547255"/>
              <a:gd name="connsiteX160" fmla="*/ 3727929 w 4568692"/>
              <a:gd name="connsiteY160" fmla="*/ 4678964 h 5547255"/>
              <a:gd name="connsiteX161" fmla="*/ 3699823 w 4568692"/>
              <a:gd name="connsiteY161" fmla="*/ 4622065 h 5547255"/>
              <a:gd name="connsiteX162" fmla="*/ 3745273 w 4568692"/>
              <a:gd name="connsiteY162" fmla="*/ 4593943 h 5547255"/>
              <a:gd name="connsiteX163" fmla="*/ 4075559 w 4568692"/>
              <a:gd name="connsiteY163" fmla="*/ 4588823 h 5547255"/>
              <a:gd name="connsiteX164" fmla="*/ 4095135 w 4568692"/>
              <a:gd name="connsiteY164" fmla="*/ 4591773 h 5547255"/>
              <a:gd name="connsiteX165" fmla="*/ 4123241 w 4568692"/>
              <a:gd name="connsiteY165" fmla="*/ 4648672 h 5547255"/>
              <a:gd name="connsiteX166" fmla="*/ 4058215 w 4568692"/>
              <a:gd name="connsiteY166" fmla="*/ 4673844 h 5547255"/>
              <a:gd name="connsiteX167" fmla="*/ 4030109 w 4568692"/>
              <a:gd name="connsiteY167" fmla="*/ 4616945 h 5547255"/>
              <a:gd name="connsiteX168" fmla="*/ 4075559 w 4568692"/>
              <a:gd name="connsiteY168" fmla="*/ 4588823 h 5547255"/>
              <a:gd name="connsiteX169" fmla="*/ 3508246 w 4568692"/>
              <a:gd name="connsiteY169" fmla="*/ 4573292 h 5547255"/>
              <a:gd name="connsiteX170" fmla="*/ 3574984 w 4568692"/>
              <a:gd name="connsiteY170" fmla="*/ 4631368 h 5547255"/>
              <a:gd name="connsiteX171" fmla="*/ 3508246 w 4568692"/>
              <a:gd name="connsiteY171" fmla="*/ 4689444 h 5547255"/>
              <a:gd name="connsiteX172" fmla="*/ 3441508 w 4568692"/>
              <a:gd name="connsiteY172" fmla="*/ 4631368 h 5547255"/>
              <a:gd name="connsiteX173" fmla="*/ 3508246 w 4568692"/>
              <a:gd name="connsiteY173" fmla="*/ 4573292 h 5547255"/>
              <a:gd name="connsiteX174" fmla="*/ 4324443 w 4568692"/>
              <a:gd name="connsiteY174" fmla="*/ 4573292 h 5547255"/>
              <a:gd name="connsiteX175" fmla="*/ 4391181 w 4568692"/>
              <a:gd name="connsiteY175" fmla="*/ 4631368 h 5547255"/>
              <a:gd name="connsiteX176" fmla="*/ 4324443 w 4568692"/>
              <a:gd name="connsiteY176" fmla="*/ 4689443 h 5547255"/>
              <a:gd name="connsiteX177" fmla="*/ 4257705 w 4568692"/>
              <a:gd name="connsiteY177" fmla="*/ 4631368 h 5547255"/>
              <a:gd name="connsiteX178" fmla="*/ 4324443 w 4568692"/>
              <a:gd name="connsiteY178" fmla="*/ 4573292 h 5547255"/>
              <a:gd name="connsiteX179" fmla="*/ 3915842 w 4568692"/>
              <a:gd name="connsiteY179" fmla="*/ 4428930 h 5547255"/>
              <a:gd name="connsiteX180" fmla="*/ 3982580 w 4568692"/>
              <a:gd name="connsiteY180" fmla="*/ 4487006 h 5547255"/>
              <a:gd name="connsiteX181" fmla="*/ 3915842 w 4568692"/>
              <a:gd name="connsiteY181" fmla="*/ 4545082 h 5547255"/>
              <a:gd name="connsiteX182" fmla="*/ 3849104 w 4568692"/>
              <a:gd name="connsiteY182" fmla="*/ 4487006 h 5547255"/>
              <a:gd name="connsiteX183" fmla="*/ 3915842 w 4568692"/>
              <a:gd name="connsiteY183" fmla="*/ 4428930 h 5547255"/>
              <a:gd name="connsiteX184" fmla="*/ 3612398 w 4568692"/>
              <a:gd name="connsiteY184" fmla="*/ 4303152 h 5547255"/>
              <a:gd name="connsiteX185" fmla="*/ 3693937 w 4568692"/>
              <a:gd name="connsiteY185" fmla="*/ 4377446 h 5547255"/>
              <a:gd name="connsiteX186" fmla="*/ 3612398 w 4568692"/>
              <a:gd name="connsiteY186" fmla="*/ 4451739 h 5547255"/>
              <a:gd name="connsiteX187" fmla="*/ 3530858 w 4568692"/>
              <a:gd name="connsiteY187" fmla="*/ 4377446 h 5547255"/>
              <a:gd name="connsiteX188" fmla="*/ 3612398 w 4568692"/>
              <a:gd name="connsiteY188" fmla="*/ 4303152 h 5547255"/>
              <a:gd name="connsiteX189" fmla="*/ 3418332 w 4568692"/>
              <a:gd name="connsiteY189" fmla="*/ 4131528 h 5547255"/>
              <a:gd name="connsiteX190" fmla="*/ 3442250 w 4568692"/>
              <a:gd name="connsiteY190" fmla="*/ 4135301 h 5547255"/>
              <a:gd name="connsiteX191" fmla="*/ 3476590 w 4568692"/>
              <a:gd name="connsiteY191" fmla="*/ 4208089 h 5547255"/>
              <a:gd name="connsiteX192" fmla="*/ 3397141 w 4568692"/>
              <a:gd name="connsiteY192" fmla="*/ 4240291 h 5547255"/>
              <a:gd name="connsiteX193" fmla="*/ 3362802 w 4568692"/>
              <a:gd name="connsiteY193" fmla="*/ 4167503 h 5547255"/>
              <a:gd name="connsiteX194" fmla="*/ 3418332 w 4568692"/>
              <a:gd name="connsiteY194" fmla="*/ 4131528 h 5547255"/>
              <a:gd name="connsiteX195" fmla="*/ 3824819 w 4568692"/>
              <a:gd name="connsiteY195" fmla="*/ 4120418 h 5547255"/>
              <a:gd name="connsiteX196" fmla="*/ 3848738 w 4568692"/>
              <a:gd name="connsiteY196" fmla="*/ 4124192 h 5547255"/>
              <a:gd name="connsiteX197" fmla="*/ 3883077 w 4568692"/>
              <a:gd name="connsiteY197" fmla="*/ 4196980 h 5547255"/>
              <a:gd name="connsiteX198" fmla="*/ 3803629 w 4568692"/>
              <a:gd name="connsiteY198" fmla="*/ 4229181 h 5547255"/>
              <a:gd name="connsiteX199" fmla="*/ 3769289 w 4568692"/>
              <a:gd name="connsiteY199" fmla="*/ 4156393 h 5547255"/>
              <a:gd name="connsiteX200" fmla="*/ 3824819 w 4568692"/>
              <a:gd name="connsiteY200" fmla="*/ 4120418 h 5547255"/>
              <a:gd name="connsiteX201" fmla="*/ 4111622 w 4568692"/>
              <a:gd name="connsiteY201" fmla="*/ 4111591 h 5547255"/>
              <a:gd name="connsiteX202" fmla="*/ 4193162 w 4568692"/>
              <a:gd name="connsiteY202" fmla="*/ 4185885 h 5547255"/>
              <a:gd name="connsiteX203" fmla="*/ 4111622 w 4568692"/>
              <a:gd name="connsiteY203" fmla="*/ 4260178 h 5547255"/>
              <a:gd name="connsiteX204" fmla="*/ 4030083 w 4568692"/>
              <a:gd name="connsiteY204" fmla="*/ 4185885 h 5547255"/>
              <a:gd name="connsiteX205" fmla="*/ 4111622 w 4568692"/>
              <a:gd name="connsiteY205" fmla="*/ 4111591 h 5547255"/>
              <a:gd name="connsiteX206" fmla="*/ 3114399 w 4568692"/>
              <a:gd name="connsiteY206" fmla="*/ 4111591 h 5547255"/>
              <a:gd name="connsiteX207" fmla="*/ 3195939 w 4568692"/>
              <a:gd name="connsiteY207" fmla="*/ 4185885 h 5547255"/>
              <a:gd name="connsiteX208" fmla="*/ 3114399 w 4568692"/>
              <a:gd name="connsiteY208" fmla="*/ 4260178 h 5547255"/>
              <a:gd name="connsiteX209" fmla="*/ 3032859 w 4568692"/>
              <a:gd name="connsiteY209" fmla="*/ 4185885 h 5547255"/>
              <a:gd name="connsiteX210" fmla="*/ 3114399 w 4568692"/>
              <a:gd name="connsiteY210" fmla="*/ 4111591 h 5547255"/>
              <a:gd name="connsiteX211" fmla="*/ 3612605 w 4568692"/>
              <a:gd name="connsiteY211" fmla="*/ 4039618 h 5547255"/>
              <a:gd name="connsiteX212" fmla="*/ 3643515 w 4568692"/>
              <a:gd name="connsiteY212" fmla="*/ 4052373 h 5547255"/>
              <a:gd name="connsiteX213" fmla="*/ 3642402 w 4568692"/>
              <a:gd name="connsiteY213" fmla="*/ 4109146 h 5547255"/>
              <a:gd name="connsiteX214" fmla="*/ 3580120 w 4568692"/>
              <a:gd name="connsiteY214" fmla="*/ 4107152 h 5547255"/>
              <a:gd name="connsiteX215" fmla="*/ 3581233 w 4568692"/>
              <a:gd name="connsiteY215" fmla="*/ 4050379 h 5547255"/>
              <a:gd name="connsiteX216" fmla="*/ 3612605 w 4568692"/>
              <a:gd name="connsiteY216" fmla="*/ 4039618 h 5547255"/>
              <a:gd name="connsiteX217" fmla="*/ 3885716 w 4568692"/>
              <a:gd name="connsiteY217" fmla="*/ 3952071 h 5547255"/>
              <a:gd name="connsiteX218" fmla="*/ 3916627 w 4568692"/>
              <a:gd name="connsiteY218" fmla="*/ 3964826 h 5547255"/>
              <a:gd name="connsiteX219" fmla="*/ 3915513 w 4568692"/>
              <a:gd name="connsiteY219" fmla="*/ 4021599 h 5547255"/>
              <a:gd name="connsiteX220" fmla="*/ 3853231 w 4568692"/>
              <a:gd name="connsiteY220" fmla="*/ 4019606 h 5547255"/>
              <a:gd name="connsiteX221" fmla="*/ 3854345 w 4568692"/>
              <a:gd name="connsiteY221" fmla="*/ 3962833 h 5547255"/>
              <a:gd name="connsiteX222" fmla="*/ 3885716 w 4568692"/>
              <a:gd name="connsiteY222" fmla="*/ 3952071 h 5547255"/>
              <a:gd name="connsiteX223" fmla="*/ 3343623 w 4568692"/>
              <a:gd name="connsiteY223" fmla="*/ 3930342 h 5547255"/>
              <a:gd name="connsiteX224" fmla="*/ 3374533 w 4568692"/>
              <a:gd name="connsiteY224" fmla="*/ 3943096 h 5547255"/>
              <a:gd name="connsiteX225" fmla="*/ 3373420 w 4568692"/>
              <a:gd name="connsiteY225" fmla="*/ 3999870 h 5547255"/>
              <a:gd name="connsiteX226" fmla="*/ 3311138 w 4568692"/>
              <a:gd name="connsiteY226" fmla="*/ 3997876 h 5547255"/>
              <a:gd name="connsiteX227" fmla="*/ 3312251 w 4568692"/>
              <a:gd name="connsiteY227" fmla="*/ 3941103 h 5547255"/>
              <a:gd name="connsiteX228" fmla="*/ 3343623 w 4568692"/>
              <a:gd name="connsiteY228" fmla="*/ 3930342 h 5547255"/>
              <a:gd name="connsiteX229" fmla="*/ 3697352 w 4568692"/>
              <a:gd name="connsiteY229" fmla="*/ 3908752 h 5547255"/>
              <a:gd name="connsiteX230" fmla="*/ 3707738 w 4568692"/>
              <a:gd name="connsiteY230" fmla="*/ 3911193 h 5547255"/>
              <a:gd name="connsiteX231" fmla="*/ 3720570 w 4568692"/>
              <a:gd name="connsiteY231" fmla="*/ 3943696 h 5547255"/>
              <a:gd name="connsiteX232" fmla="*/ 3684688 w 4568692"/>
              <a:gd name="connsiteY232" fmla="*/ 3954845 h 5547255"/>
              <a:gd name="connsiteX233" fmla="*/ 3671856 w 4568692"/>
              <a:gd name="connsiteY233" fmla="*/ 3922342 h 5547255"/>
              <a:gd name="connsiteX234" fmla="*/ 3697352 w 4568692"/>
              <a:gd name="connsiteY234" fmla="*/ 3908752 h 5547255"/>
              <a:gd name="connsiteX235" fmla="*/ 3518508 w 4568692"/>
              <a:gd name="connsiteY235" fmla="*/ 3899658 h 5547255"/>
              <a:gd name="connsiteX236" fmla="*/ 3528894 w 4568692"/>
              <a:gd name="connsiteY236" fmla="*/ 3902099 h 5547255"/>
              <a:gd name="connsiteX237" fmla="*/ 3541727 w 4568692"/>
              <a:gd name="connsiteY237" fmla="*/ 3934602 h 5547255"/>
              <a:gd name="connsiteX238" fmla="*/ 3505844 w 4568692"/>
              <a:gd name="connsiteY238" fmla="*/ 3945751 h 5547255"/>
              <a:gd name="connsiteX239" fmla="*/ 3493012 w 4568692"/>
              <a:gd name="connsiteY239" fmla="*/ 3913247 h 5547255"/>
              <a:gd name="connsiteX240" fmla="*/ 3518508 w 4568692"/>
              <a:gd name="connsiteY240" fmla="*/ 3899658 h 5547255"/>
              <a:gd name="connsiteX241" fmla="*/ 3129011 w 4568692"/>
              <a:gd name="connsiteY241" fmla="*/ 3872234 h 5547255"/>
              <a:gd name="connsiteX242" fmla="*/ 3152929 w 4568692"/>
              <a:gd name="connsiteY242" fmla="*/ 3876008 h 5547255"/>
              <a:gd name="connsiteX243" fmla="*/ 3187268 w 4568692"/>
              <a:gd name="connsiteY243" fmla="*/ 3948796 h 5547255"/>
              <a:gd name="connsiteX244" fmla="*/ 3107820 w 4568692"/>
              <a:gd name="connsiteY244" fmla="*/ 3980997 h 5547255"/>
              <a:gd name="connsiteX245" fmla="*/ 3073481 w 4568692"/>
              <a:gd name="connsiteY245" fmla="*/ 3908209 h 5547255"/>
              <a:gd name="connsiteX246" fmla="*/ 3129011 w 4568692"/>
              <a:gd name="connsiteY246" fmla="*/ 3872234 h 5547255"/>
              <a:gd name="connsiteX247" fmla="*/ 4112596 w 4568692"/>
              <a:gd name="connsiteY247" fmla="*/ 3856816 h 5547255"/>
              <a:gd name="connsiteX248" fmla="*/ 4136514 w 4568692"/>
              <a:gd name="connsiteY248" fmla="*/ 3860590 h 5547255"/>
              <a:gd name="connsiteX249" fmla="*/ 4170854 w 4568692"/>
              <a:gd name="connsiteY249" fmla="*/ 3933378 h 5547255"/>
              <a:gd name="connsiteX250" fmla="*/ 4091406 w 4568692"/>
              <a:gd name="connsiteY250" fmla="*/ 3965579 h 5547255"/>
              <a:gd name="connsiteX251" fmla="*/ 4057066 w 4568692"/>
              <a:gd name="connsiteY251" fmla="*/ 3892791 h 5547255"/>
              <a:gd name="connsiteX252" fmla="*/ 4112596 w 4568692"/>
              <a:gd name="connsiteY252" fmla="*/ 3856816 h 5547255"/>
              <a:gd name="connsiteX253" fmla="*/ 3831861 w 4568692"/>
              <a:gd name="connsiteY253" fmla="*/ 3805109 h 5547255"/>
              <a:gd name="connsiteX254" fmla="*/ 3842248 w 4568692"/>
              <a:gd name="connsiteY254" fmla="*/ 3807550 h 5547255"/>
              <a:gd name="connsiteX255" fmla="*/ 3855080 w 4568692"/>
              <a:gd name="connsiteY255" fmla="*/ 3840054 h 5547255"/>
              <a:gd name="connsiteX256" fmla="*/ 3819198 w 4568692"/>
              <a:gd name="connsiteY256" fmla="*/ 3851203 h 5547255"/>
              <a:gd name="connsiteX257" fmla="*/ 3806366 w 4568692"/>
              <a:gd name="connsiteY257" fmla="*/ 3818699 h 5547255"/>
              <a:gd name="connsiteX258" fmla="*/ 3831861 w 4568692"/>
              <a:gd name="connsiteY258" fmla="*/ 3805109 h 5547255"/>
              <a:gd name="connsiteX259" fmla="*/ 3399464 w 4568692"/>
              <a:gd name="connsiteY259" fmla="*/ 3778170 h 5547255"/>
              <a:gd name="connsiteX260" fmla="*/ 3409850 w 4568692"/>
              <a:gd name="connsiteY260" fmla="*/ 3780610 h 5547255"/>
              <a:gd name="connsiteX261" fmla="*/ 3422682 w 4568692"/>
              <a:gd name="connsiteY261" fmla="*/ 3813114 h 5547255"/>
              <a:gd name="connsiteX262" fmla="*/ 3386800 w 4568692"/>
              <a:gd name="connsiteY262" fmla="*/ 3824263 h 5547255"/>
              <a:gd name="connsiteX263" fmla="*/ 3373968 w 4568692"/>
              <a:gd name="connsiteY263" fmla="*/ 3791759 h 5547255"/>
              <a:gd name="connsiteX264" fmla="*/ 3399464 w 4568692"/>
              <a:gd name="connsiteY264" fmla="*/ 3778170 h 5547255"/>
              <a:gd name="connsiteX265" fmla="*/ 3999068 w 4568692"/>
              <a:gd name="connsiteY265" fmla="*/ 3705676 h 5547255"/>
              <a:gd name="connsiteX266" fmla="*/ 4029978 w 4568692"/>
              <a:gd name="connsiteY266" fmla="*/ 3718431 h 5547255"/>
              <a:gd name="connsiteX267" fmla="*/ 4028865 w 4568692"/>
              <a:gd name="connsiteY267" fmla="*/ 3775204 h 5547255"/>
              <a:gd name="connsiteX268" fmla="*/ 3966583 w 4568692"/>
              <a:gd name="connsiteY268" fmla="*/ 3773211 h 5547255"/>
              <a:gd name="connsiteX269" fmla="*/ 3967696 w 4568692"/>
              <a:gd name="connsiteY269" fmla="*/ 3716437 h 5547255"/>
              <a:gd name="connsiteX270" fmla="*/ 3999068 w 4568692"/>
              <a:gd name="connsiteY270" fmla="*/ 3705676 h 5547255"/>
              <a:gd name="connsiteX271" fmla="*/ 3238563 w 4568692"/>
              <a:gd name="connsiteY271" fmla="*/ 3680261 h 5547255"/>
              <a:gd name="connsiteX272" fmla="*/ 3269473 w 4568692"/>
              <a:gd name="connsiteY272" fmla="*/ 3693016 h 5547255"/>
              <a:gd name="connsiteX273" fmla="*/ 3268359 w 4568692"/>
              <a:gd name="connsiteY273" fmla="*/ 3749789 h 5547255"/>
              <a:gd name="connsiteX274" fmla="*/ 3206077 w 4568692"/>
              <a:gd name="connsiteY274" fmla="*/ 3747796 h 5547255"/>
              <a:gd name="connsiteX275" fmla="*/ 3207191 w 4568692"/>
              <a:gd name="connsiteY275" fmla="*/ 3691023 h 5547255"/>
              <a:gd name="connsiteX276" fmla="*/ 3238563 w 4568692"/>
              <a:gd name="connsiteY276" fmla="*/ 3680261 h 5547255"/>
              <a:gd name="connsiteX277" fmla="*/ 4328505 w 4568692"/>
              <a:gd name="connsiteY277" fmla="*/ 3662136 h 5547255"/>
              <a:gd name="connsiteX278" fmla="*/ 4410044 w 4568692"/>
              <a:gd name="connsiteY278" fmla="*/ 3736429 h 5547255"/>
              <a:gd name="connsiteX279" fmla="*/ 4328505 w 4568692"/>
              <a:gd name="connsiteY279" fmla="*/ 3810723 h 5547255"/>
              <a:gd name="connsiteX280" fmla="*/ 4246965 w 4568692"/>
              <a:gd name="connsiteY280" fmla="*/ 3736429 h 5547255"/>
              <a:gd name="connsiteX281" fmla="*/ 4328505 w 4568692"/>
              <a:gd name="connsiteY281" fmla="*/ 3662136 h 5547255"/>
              <a:gd name="connsiteX282" fmla="*/ 2908874 w 4568692"/>
              <a:gd name="connsiteY282" fmla="*/ 3662136 h 5547255"/>
              <a:gd name="connsiteX283" fmla="*/ 2990413 w 4568692"/>
              <a:gd name="connsiteY283" fmla="*/ 3736429 h 5547255"/>
              <a:gd name="connsiteX284" fmla="*/ 2908874 w 4568692"/>
              <a:gd name="connsiteY284" fmla="*/ 3810723 h 5547255"/>
              <a:gd name="connsiteX285" fmla="*/ 2827334 w 4568692"/>
              <a:gd name="connsiteY285" fmla="*/ 3736429 h 5547255"/>
              <a:gd name="connsiteX286" fmla="*/ 2908874 w 4568692"/>
              <a:gd name="connsiteY286" fmla="*/ 3662136 h 5547255"/>
              <a:gd name="connsiteX287" fmla="*/ 3837866 w 4568692"/>
              <a:gd name="connsiteY287" fmla="*/ 3642644 h 5547255"/>
              <a:gd name="connsiteX288" fmla="*/ 3848253 w 4568692"/>
              <a:gd name="connsiteY288" fmla="*/ 3645085 h 5547255"/>
              <a:gd name="connsiteX289" fmla="*/ 3861085 w 4568692"/>
              <a:gd name="connsiteY289" fmla="*/ 3677589 h 5547255"/>
              <a:gd name="connsiteX290" fmla="*/ 3825203 w 4568692"/>
              <a:gd name="connsiteY290" fmla="*/ 3688737 h 5547255"/>
              <a:gd name="connsiteX291" fmla="*/ 3812370 w 4568692"/>
              <a:gd name="connsiteY291" fmla="*/ 3656234 h 5547255"/>
              <a:gd name="connsiteX292" fmla="*/ 3837866 w 4568692"/>
              <a:gd name="connsiteY292" fmla="*/ 3642644 h 5547255"/>
              <a:gd name="connsiteX293" fmla="*/ 3407793 w 4568692"/>
              <a:gd name="connsiteY293" fmla="*/ 3619214 h 5547255"/>
              <a:gd name="connsiteX294" fmla="*/ 3418179 w 4568692"/>
              <a:gd name="connsiteY294" fmla="*/ 3621655 h 5547255"/>
              <a:gd name="connsiteX295" fmla="*/ 3431012 w 4568692"/>
              <a:gd name="connsiteY295" fmla="*/ 3654159 h 5547255"/>
              <a:gd name="connsiteX296" fmla="*/ 3395129 w 4568692"/>
              <a:gd name="connsiteY296" fmla="*/ 3665308 h 5547255"/>
              <a:gd name="connsiteX297" fmla="*/ 3382297 w 4568692"/>
              <a:gd name="connsiteY297" fmla="*/ 3632804 h 5547255"/>
              <a:gd name="connsiteX298" fmla="*/ 3407793 w 4568692"/>
              <a:gd name="connsiteY298" fmla="*/ 3619214 h 5547255"/>
              <a:gd name="connsiteX299" fmla="*/ 3717387 w 4568692"/>
              <a:gd name="connsiteY299" fmla="*/ 3523018 h 5547255"/>
              <a:gd name="connsiteX300" fmla="*/ 3727774 w 4568692"/>
              <a:gd name="connsiteY300" fmla="*/ 3525459 h 5547255"/>
              <a:gd name="connsiteX301" fmla="*/ 3740606 w 4568692"/>
              <a:gd name="connsiteY301" fmla="*/ 3557963 h 5547255"/>
              <a:gd name="connsiteX302" fmla="*/ 3704724 w 4568692"/>
              <a:gd name="connsiteY302" fmla="*/ 3569112 h 5547255"/>
              <a:gd name="connsiteX303" fmla="*/ 3691892 w 4568692"/>
              <a:gd name="connsiteY303" fmla="*/ 3536608 h 5547255"/>
              <a:gd name="connsiteX304" fmla="*/ 3717387 w 4568692"/>
              <a:gd name="connsiteY304" fmla="*/ 3523018 h 5547255"/>
              <a:gd name="connsiteX305" fmla="*/ 3539978 w 4568692"/>
              <a:gd name="connsiteY305" fmla="*/ 3512062 h 5547255"/>
              <a:gd name="connsiteX306" fmla="*/ 3550365 w 4568692"/>
              <a:gd name="connsiteY306" fmla="*/ 3514503 h 5547255"/>
              <a:gd name="connsiteX307" fmla="*/ 3563197 w 4568692"/>
              <a:gd name="connsiteY307" fmla="*/ 3547006 h 5547255"/>
              <a:gd name="connsiteX308" fmla="*/ 3527315 w 4568692"/>
              <a:gd name="connsiteY308" fmla="*/ 3558155 h 5547255"/>
              <a:gd name="connsiteX309" fmla="*/ 3514483 w 4568692"/>
              <a:gd name="connsiteY309" fmla="*/ 3525652 h 5547255"/>
              <a:gd name="connsiteX310" fmla="*/ 3539978 w 4568692"/>
              <a:gd name="connsiteY310" fmla="*/ 3512062 h 5547255"/>
              <a:gd name="connsiteX311" fmla="*/ 3122054 w 4568692"/>
              <a:gd name="connsiteY311" fmla="*/ 3503506 h 5547255"/>
              <a:gd name="connsiteX312" fmla="*/ 3145973 w 4568692"/>
              <a:gd name="connsiteY312" fmla="*/ 3507279 h 5547255"/>
              <a:gd name="connsiteX313" fmla="*/ 3180312 w 4568692"/>
              <a:gd name="connsiteY313" fmla="*/ 3580067 h 5547255"/>
              <a:gd name="connsiteX314" fmla="*/ 3100864 w 4568692"/>
              <a:gd name="connsiteY314" fmla="*/ 3612269 h 5547255"/>
              <a:gd name="connsiteX315" fmla="*/ 3066524 w 4568692"/>
              <a:gd name="connsiteY315" fmla="*/ 3539481 h 5547255"/>
              <a:gd name="connsiteX316" fmla="*/ 3122054 w 4568692"/>
              <a:gd name="connsiteY316" fmla="*/ 3503506 h 5547255"/>
              <a:gd name="connsiteX317" fmla="*/ 4099806 w 4568692"/>
              <a:gd name="connsiteY317" fmla="*/ 3480395 h 5547255"/>
              <a:gd name="connsiteX318" fmla="*/ 4123724 w 4568692"/>
              <a:gd name="connsiteY318" fmla="*/ 3484169 h 5547255"/>
              <a:gd name="connsiteX319" fmla="*/ 4158064 w 4568692"/>
              <a:gd name="connsiteY319" fmla="*/ 3556957 h 5547255"/>
              <a:gd name="connsiteX320" fmla="*/ 4078615 w 4568692"/>
              <a:gd name="connsiteY320" fmla="*/ 3589159 h 5547255"/>
              <a:gd name="connsiteX321" fmla="*/ 4044276 w 4568692"/>
              <a:gd name="connsiteY321" fmla="*/ 3516371 h 5547255"/>
              <a:gd name="connsiteX322" fmla="*/ 4099806 w 4568692"/>
              <a:gd name="connsiteY322" fmla="*/ 3480395 h 5547255"/>
              <a:gd name="connsiteX323" fmla="*/ 3890609 w 4568692"/>
              <a:gd name="connsiteY323" fmla="*/ 3457692 h 5547255"/>
              <a:gd name="connsiteX324" fmla="*/ 3921520 w 4568692"/>
              <a:gd name="connsiteY324" fmla="*/ 3470447 h 5547255"/>
              <a:gd name="connsiteX325" fmla="*/ 3920406 w 4568692"/>
              <a:gd name="connsiteY325" fmla="*/ 3527220 h 5547255"/>
              <a:gd name="connsiteX326" fmla="*/ 3858124 w 4568692"/>
              <a:gd name="connsiteY326" fmla="*/ 3525227 h 5547255"/>
              <a:gd name="connsiteX327" fmla="*/ 3859238 w 4568692"/>
              <a:gd name="connsiteY327" fmla="*/ 3468454 h 5547255"/>
              <a:gd name="connsiteX328" fmla="*/ 3890609 w 4568692"/>
              <a:gd name="connsiteY328" fmla="*/ 3457692 h 5547255"/>
              <a:gd name="connsiteX329" fmla="*/ 3353236 w 4568692"/>
              <a:gd name="connsiteY329" fmla="*/ 3440497 h 5547255"/>
              <a:gd name="connsiteX330" fmla="*/ 3384146 w 4568692"/>
              <a:gd name="connsiteY330" fmla="*/ 3453252 h 5547255"/>
              <a:gd name="connsiteX331" fmla="*/ 3383033 w 4568692"/>
              <a:gd name="connsiteY331" fmla="*/ 3510025 h 5547255"/>
              <a:gd name="connsiteX332" fmla="*/ 3320751 w 4568692"/>
              <a:gd name="connsiteY332" fmla="*/ 3508032 h 5547255"/>
              <a:gd name="connsiteX333" fmla="*/ 3321864 w 4568692"/>
              <a:gd name="connsiteY333" fmla="*/ 3451258 h 5547255"/>
              <a:gd name="connsiteX334" fmla="*/ 3353236 w 4568692"/>
              <a:gd name="connsiteY334" fmla="*/ 3440497 h 5547255"/>
              <a:gd name="connsiteX335" fmla="*/ 3625026 w 4568692"/>
              <a:gd name="connsiteY335" fmla="*/ 3346320 h 5547255"/>
              <a:gd name="connsiteX336" fmla="*/ 3655936 w 4568692"/>
              <a:gd name="connsiteY336" fmla="*/ 3359074 h 5547255"/>
              <a:gd name="connsiteX337" fmla="*/ 3654822 w 4568692"/>
              <a:gd name="connsiteY337" fmla="*/ 3415848 h 5547255"/>
              <a:gd name="connsiteX338" fmla="*/ 3592540 w 4568692"/>
              <a:gd name="connsiteY338" fmla="*/ 3413854 h 5547255"/>
              <a:gd name="connsiteX339" fmla="*/ 3593654 w 4568692"/>
              <a:gd name="connsiteY339" fmla="*/ 3357081 h 5547255"/>
              <a:gd name="connsiteX340" fmla="*/ 3625026 w 4568692"/>
              <a:gd name="connsiteY340" fmla="*/ 3346320 h 5547255"/>
              <a:gd name="connsiteX341" fmla="*/ 3403997 w 4568692"/>
              <a:gd name="connsiteY341" fmla="*/ 3232212 h 5547255"/>
              <a:gd name="connsiteX342" fmla="*/ 3427916 w 4568692"/>
              <a:gd name="connsiteY342" fmla="*/ 3235986 h 5547255"/>
              <a:gd name="connsiteX343" fmla="*/ 3462255 w 4568692"/>
              <a:gd name="connsiteY343" fmla="*/ 3308774 h 5547255"/>
              <a:gd name="connsiteX344" fmla="*/ 3382807 w 4568692"/>
              <a:gd name="connsiteY344" fmla="*/ 3340975 h 5547255"/>
              <a:gd name="connsiteX345" fmla="*/ 3348467 w 4568692"/>
              <a:gd name="connsiteY345" fmla="*/ 3268187 h 5547255"/>
              <a:gd name="connsiteX346" fmla="*/ 3403997 w 4568692"/>
              <a:gd name="connsiteY346" fmla="*/ 3232212 h 5547255"/>
              <a:gd name="connsiteX347" fmla="*/ 3807538 w 4568692"/>
              <a:gd name="connsiteY347" fmla="*/ 3225662 h 5547255"/>
              <a:gd name="connsiteX348" fmla="*/ 3831456 w 4568692"/>
              <a:gd name="connsiteY348" fmla="*/ 3229436 h 5547255"/>
              <a:gd name="connsiteX349" fmla="*/ 3865796 w 4568692"/>
              <a:gd name="connsiteY349" fmla="*/ 3302224 h 5547255"/>
              <a:gd name="connsiteX350" fmla="*/ 3786348 w 4568692"/>
              <a:gd name="connsiteY350" fmla="*/ 3334426 h 5547255"/>
              <a:gd name="connsiteX351" fmla="*/ 3752008 w 4568692"/>
              <a:gd name="connsiteY351" fmla="*/ 3261638 h 5547255"/>
              <a:gd name="connsiteX352" fmla="*/ 3807538 w 4568692"/>
              <a:gd name="connsiteY352" fmla="*/ 3225662 h 5547255"/>
              <a:gd name="connsiteX353" fmla="*/ 3114400 w 4568692"/>
              <a:gd name="connsiteY353" fmla="*/ 3205794 h 5547255"/>
              <a:gd name="connsiteX354" fmla="*/ 3195939 w 4568692"/>
              <a:gd name="connsiteY354" fmla="*/ 3280088 h 5547255"/>
              <a:gd name="connsiteX355" fmla="*/ 3114400 w 4568692"/>
              <a:gd name="connsiteY355" fmla="*/ 3354381 h 5547255"/>
              <a:gd name="connsiteX356" fmla="*/ 3032860 w 4568692"/>
              <a:gd name="connsiteY356" fmla="*/ 3280088 h 5547255"/>
              <a:gd name="connsiteX357" fmla="*/ 3114400 w 4568692"/>
              <a:gd name="connsiteY357" fmla="*/ 3205794 h 5547255"/>
              <a:gd name="connsiteX358" fmla="*/ 4111622 w 4568692"/>
              <a:gd name="connsiteY358" fmla="*/ 3205794 h 5547255"/>
              <a:gd name="connsiteX359" fmla="*/ 4193162 w 4568692"/>
              <a:gd name="connsiteY359" fmla="*/ 3280088 h 5547255"/>
              <a:gd name="connsiteX360" fmla="*/ 4111622 w 4568692"/>
              <a:gd name="connsiteY360" fmla="*/ 3354381 h 5547255"/>
              <a:gd name="connsiteX361" fmla="*/ 4030083 w 4568692"/>
              <a:gd name="connsiteY361" fmla="*/ 3280088 h 5547255"/>
              <a:gd name="connsiteX362" fmla="*/ 4111622 w 4568692"/>
              <a:gd name="connsiteY362" fmla="*/ 3205794 h 5547255"/>
              <a:gd name="connsiteX363" fmla="*/ 2820182 w 4568692"/>
              <a:gd name="connsiteY363" fmla="*/ 3178918 h 5547255"/>
              <a:gd name="connsiteX364" fmla="*/ 2912878 w 4568692"/>
              <a:gd name="connsiteY364" fmla="*/ 3273111 h 5547255"/>
              <a:gd name="connsiteX365" fmla="*/ 2820182 w 4568692"/>
              <a:gd name="connsiteY365" fmla="*/ 3367304 h 5547255"/>
              <a:gd name="connsiteX366" fmla="*/ 2727486 w 4568692"/>
              <a:gd name="connsiteY366" fmla="*/ 3273111 h 5547255"/>
              <a:gd name="connsiteX367" fmla="*/ 2820182 w 4568692"/>
              <a:gd name="connsiteY367" fmla="*/ 3178918 h 5547255"/>
              <a:gd name="connsiteX368" fmla="*/ 3612398 w 4568692"/>
              <a:gd name="connsiteY368" fmla="*/ 3021119 h 5547255"/>
              <a:gd name="connsiteX369" fmla="*/ 3693937 w 4568692"/>
              <a:gd name="connsiteY369" fmla="*/ 3095413 h 5547255"/>
              <a:gd name="connsiteX370" fmla="*/ 3612398 w 4568692"/>
              <a:gd name="connsiteY370" fmla="*/ 3169706 h 5547255"/>
              <a:gd name="connsiteX371" fmla="*/ 3530858 w 4568692"/>
              <a:gd name="connsiteY371" fmla="*/ 3095413 h 5547255"/>
              <a:gd name="connsiteX372" fmla="*/ 3612398 w 4568692"/>
              <a:gd name="connsiteY372" fmla="*/ 3021119 h 5547255"/>
              <a:gd name="connsiteX373" fmla="*/ 2599564 w 4568692"/>
              <a:gd name="connsiteY373" fmla="*/ 2961324 h 5547255"/>
              <a:gd name="connsiteX374" fmla="*/ 2626755 w 4568692"/>
              <a:gd name="connsiteY374" fmla="*/ 2966109 h 5547255"/>
              <a:gd name="connsiteX375" fmla="*/ 2665793 w 4568692"/>
              <a:gd name="connsiteY375" fmla="*/ 3058393 h 5547255"/>
              <a:gd name="connsiteX376" fmla="*/ 2575474 w 4568692"/>
              <a:gd name="connsiteY376" fmla="*/ 3099220 h 5547255"/>
              <a:gd name="connsiteX377" fmla="*/ 2536436 w 4568692"/>
              <a:gd name="connsiteY377" fmla="*/ 3006936 h 5547255"/>
              <a:gd name="connsiteX378" fmla="*/ 2599564 w 4568692"/>
              <a:gd name="connsiteY378" fmla="*/ 2961324 h 5547255"/>
              <a:gd name="connsiteX379" fmla="*/ 3061668 w 4568692"/>
              <a:gd name="connsiteY379" fmla="*/ 2947239 h 5547255"/>
              <a:gd name="connsiteX380" fmla="*/ 3088859 w 4568692"/>
              <a:gd name="connsiteY380" fmla="*/ 2952024 h 5547255"/>
              <a:gd name="connsiteX381" fmla="*/ 3127897 w 4568692"/>
              <a:gd name="connsiteY381" fmla="*/ 3044308 h 5547255"/>
              <a:gd name="connsiteX382" fmla="*/ 3037578 w 4568692"/>
              <a:gd name="connsiteY382" fmla="*/ 3085134 h 5547255"/>
              <a:gd name="connsiteX383" fmla="*/ 2998540 w 4568692"/>
              <a:gd name="connsiteY383" fmla="*/ 2992850 h 5547255"/>
              <a:gd name="connsiteX384" fmla="*/ 3061668 w 4568692"/>
              <a:gd name="connsiteY384" fmla="*/ 2947239 h 5547255"/>
              <a:gd name="connsiteX385" fmla="*/ 3387712 w 4568692"/>
              <a:gd name="connsiteY385" fmla="*/ 2936048 h 5547255"/>
              <a:gd name="connsiteX386" fmla="*/ 3480408 w 4568692"/>
              <a:gd name="connsiteY386" fmla="*/ 3030241 h 5547255"/>
              <a:gd name="connsiteX387" fmla="*/ 3387712 w 4568692"/>
              <a:gd name="connsiteY387" fmla="*/ 3124434 h 5547255"/>
              <a:gd name="connsiteX388" fmla="*/ 3295016 w 4568692"/>
              <a:gd name="connsiteY388" fmla="*/ 3030241 h 5547255"/>
              <a:gd name="connsiteX389" fmla="*/ 3387712 w 4568692"/>
              <a:gd name="connsiteY389" fmla="*/ 2936048 h 5547255"/>
              <a:gd name="connsiteX390" fmla="*/ 2254047 w 4568692"/>
              <a:gd name="connsiteY390" fmla="*/ 2936048 h 5547255"/>
              <a:gd name="connsiteX391" fmla="*/ 2346742 w 4568692"/>
              <a:gd name="connsiteY391" fmla="*/ 3030241 h 5547255"/>
              <a:gd name="connsiteX392" fmla="*/ 2254047 w 4568692"/>
              <a:gd name="connsiteY392" fmla="*/ 3124434 h 5547255"/>
              <a:gd name="connsiteX393" fmla="*/ 2161350 w 4568692"/>
              <a:gd name="connsiteY393" fmla="*/ 3030241 h 5547255"/>
              <a:gd name="connsiteX394" fmla="*/ 2254047 w 4568692"/>
              <a:gd name="connsiteY394" fmla="*/ 2936048 h 5547255"/>
              <a:gd name="connsiteX395" fmla="*/ 2820418 w 4568692"/>
              <a:gd name="connsiteY395" fmla="*/ 2844797 h 5547255"/>
              <a:gd name="connsiteX396" fmla="*/ 2855557 w 4568692"/>
              <a:gd name="connsiteY396" fmla="*/ 2860968 h 5547255"/>
              <a:gd name="connsiteX397" fmla="*/ 2854292 w 4568692"/>
              <a:gd name="connsiteY397" fmla="*/ 2932948 h 5547255"/>
              <a:gd name="connsiteX398" fmla="*/ 2783488 w 4568692"/>
              <a:gd name="connsiteY398" fmla="*/ 2930420 h 5547255"/>
              <a:gd name="connsiteX399" fmla="*/ 2784754 w 4568692"/>
              <a:gd name="connsiteY399" fmla="*/ 2858440 h 5547255"/>
              <a:gd name="connsiteX400" fmla="*/ 2820418 w 4568692"/>
              <a:gd name="connsiteY400" fmla="*/ 2844797 h 5547255"/>
              <a:gd name="connsiteX401" fmla="*/ 3130897 w 4568692"/>
              <a:gd name="connsiteY401" fmla="*/ 2733801 h 5547255"/>
              <a:gd name="connsiteX402" fmla="*/ 3166037 w 4568692"/>
              <a:gd name="connsiteY402" fmla="*/ 2749972 h 5547255"/>
              <a:gd name="connsiteX403" fmla="*/ 3164771 w 4568692"/>
              <a:gd name="connsiteY403" fmla="*/ 2821952 h 5547255"/>
              <a:gd name="connsiteX404" fmla="*/ 3093968 w 4568692"/>
              <a:gd name="connsiteY404" fmla="*/ 2819425 h 5547255"/>
              <a:gd name="connsiteX405" fmla="*/ 3095233 w 4568692"/>
              <a:gd name="connsiteY405" fmla="*/ 2747445 h 5547255"/>
              <a:gd name="connsiteX406" fmla="*/ 3130897 w 4568692"/>
              <a:gd name="connsiteY406" fmla="*/ 2733801 h 5547255"/>
              <a:gd name="connsiteX407" fmla="*/ 2514633 w 4568692"/>
              <a:gd name="connsiteY407" fmla="*/ 2706251 h 5547255"/>
              <a:gd name="connsiteX408" fmla="*/ 2549773 w 4568692"/>
              <a:gd name="connsiteY408" fmla="*/ 2722423 h 5547255"/>
              <a:gd name="connsiteX409" fmla="*/ 2548507 w 4568692"/>
              <a:gd name="connsiteY409" fmla="*/ 2794402 h 5547255"/>
              <a:gd name="connsiteX410" fmla="*/ 2477703 w 4568692"/>
              <a:gd name="connsiteY410" fmla="*/ 2791875 h 5547255"/>
              <a:gd name="connsiteX411" fmla="*/ 2478969 w 4568692"/>
              <a:gd name="connsiteY411" fmla="*/ 2719895 h 5547255"/>
              <a:gd name="connsiteX412" fmla="*/ 2514633 w 4568692"/>
              <a:gd name="connsiteY412" fmla="*/ 2706251 h 5547255"/>
              <a:gd name="connsiteX413" fmla="*/ 2916760 w 4568692"/>
              <a:gd name="connsiteY413" fmla="*/ 2678879 h 5547255"/>
              <a:gd name="connsiteX414" fmla="*/ 2928568 w 4568692"/>
              <a:gd name="connsiteY414" fmla="*/ 2681974 h 5547255"/>
              <a:gd name="connsiteX415" fmla="*/ 2943156 w 4568692"/>
              <a:gd name="connsiteY415" fmla="*/ 2723183 h 5547255"/>
              <a:gd name="connsiteX416" fmla="*/ 2902364 w 4568692"/>
              <a:gd name="connsiteY416" fmla="*/ 2737318 h 5547255"/>
              <a:gd name="connsiteX417" fmla="*/ 2887776 w 4568692"/>
              <a:gd name="connsiteY417" fmla="*/ 2696109 h 5547255"/>
              <a:gd name="connsiteX418" fmla="*/ 2916760 w 4568692"/>
              <a:gd name="connsiteY418" fmla="*/ 2678879 h 5547255"/>
              <a:gd name="connsiteX419" fmla="*/ 2713446 w 4568692"/>
              <a:gd name="connsiteY419" fmla="*/ 2667349 h 5547255"/>
              <a:gd name="connsiteX420" fmla="*/ 2725254 w 4568692"/>
              <a:gd name="connsiteY420" fmla="*/ 2670443 h 5547255"/>
              <a:gd name="connsiteX421" fmla="*/ 2739842 w 4568692"/>
              <a:gd name="connsiteY421" fmla="*/ 2711653 h 5547255"/>
              <a:gd name="connsiteX422" fmla="*/ 2699050 w 4568692"/>
              <a:gd name="connsiteY422" fmla="*/ 2725788 h 5547255"/>
              <a:gd name="connsiteX423" fmla="*/ 2684462 w 4568692"/>
              <a:gd name="connsiteY423" fmla="*/ 2684578 h 5547255"/>
              <a:gd name="connsiteX424" fmla="*/ 2713446 w 4568692"/>
              <a:gd name="connsiteY424" fmla="*/ 2667349 h 5547255"/>
              <a:gd name="connsiteX425" fmla="*/ 2270657 w 4568692"/>
              <a:gd name="connsiteY425" fmla="*/ 2632580 h 5547255"/>
              <a:gd name="connsiteX426" fmla="*/ 2297848 w 4568692"/>
              <a:gd name="connsiteY426" fmla="*/ 2637364 h 5547255"/>
              <a:gd name="connsiteX427" fmla="*/ 2336886 w 4568692"/>
              <a:gd name="connsiteY427" fmla="*/ 2729648 h 5547255"/>
              <a:gd name="connsiteX428" fmla="*/ 2246567 w 4568692"/>
              <a:gd name="connsiteY428" fmla="*/ 2770475 h 5547255"/>
              <a:gd name="connsiteX429" fmla="*/ 2207529 w 4568692"/>
              <a:gd name="connsiteY429" fmla="*/ 2678191 h 5547255"/>
              <a:gd name="connsiteX430" fmla="*/ 2270657 w 4568692"/>
              <a:gd name="connsiteY430" fmla="*/ 2632580 h 5547255"/>
              <a:gd name="connsiteX431" fmla="*/ 3388819 w 4568692"/>
              <a:gd name="connsiteY431" fmla="*/ 2613032 h 5547255"/>
              <a:gd name="connsiteX432" fmla="*/ 3416010 w 4568692"/>
              <a:gd name="connsiteY432" fmla="*/ 2617816 h 5547255"/>
              <a:gd name="connsiteX433" fmla="*/ 3455048 w 4568692"/>
              <a:gd name="connsiteY433" fmla="*/ 2710100 h 5547255"/>
              <a:gd name="connsiteX434" fmla="*/ 3364729 w 4568692"/>
              <a:gd name="connsiteY434" fmla="*/ 2750927 h 5547255"/>
              <a:gd name="connsiteX435" fmla="*/ 3325691 w 4568692"/>
              <a:gd name="connsiteY435" fmla="*/ 2658643 h 5547255"/>
              <a:gd name="connsiteX436" fmla="*/ 3388819 w 4568692"/>
              <a:gd name="connsiteY436" fmla="*/ 2613032 h 5547255"/>
              <a:gd name="connsiteX437" fmla="*/ 3069674 w 4568692"/>
              <a:gd name="connsiteY437" fmla="*/ 2547476 h 5547255"/>
              <a:gd name="connsiteX438" fmla="*/ 3081482 w 4568692"/>
              <a:gd name="connsiteY438" fmla="*/ 2550570 h 5547255"/>
              <a:gd name="connsiteX439" fmla="*/ 3096070 w 4568692"/>
              <a:gd name="connsiteY439" fmla="*/ 2591780 h 5547255"/>
              <a:gd name="connsiteX440" fmla="*/ 3055278 w 4568692"/>
              <a:gd name="connsiteY440" fmla="*/ 2605915 h 5547255"/>
              <a:gd name="connsiteX441" fmla="*/ 3040689 w 4568692"/>
              <a:gd name="connsiteY441" fmla="*/ 2564706 h 5547255"/>
              <a:gd name="connsiteX442" fmla="*/ 3069674 w 4568692"/>
              <a:gd name="connsiteY442" fmla="*/ 2547476 h 5547255"/>
              <a:gd name="connsiteX443" fmla="*/ 2578114 w 4568692"/>
              <a:gd name="connsiteY443" fmla="*/ 2513320 h 5547255"/>
              <a:gd name="connsiteX444" fmla="*/ 2589922 w 4568692"/>
              <a:gd name="connsiteY444" fmla="*/ 2516415 h 5547255"/>
              <a:gd name="connsiteX445" fmla="*/ 2604510 w 4568692"/>
              <a:gd name="connsiteY445" fmla="*/ 2557624 h 5547255"/>
              <a:gd name="connsiteX446" fmla="*/ 2563718 w 4568692"/>
              <a:gd name="connsiteY446" fmla="*/ 2571759 h 5547255"/>
              <a:gd name="connsiteX447" fmla="*/ 2549130 w 4568692"/>
              <a:gd name="connsiteY447" fmla="*/ 2530550 h 5547255"/>
              <a:gd name="connsiteX448" fmla="*/ 2578114 w 4568692"/>
              <a:gd name="connsiteY448" fmla="*/ 2513320 h 5547255"/>
              <a:gd name="connsiteX449" fmla="*/ 3259758 w 4568692"/>
              <a:gd name="connsiteY449" fmla="*/ 2421409 h 5547255"/>
              <a:gd name="connsiteX450" fmla="*/ 3294898 w 4568692"/>
              <a:gd name="connsiteY450" fmla="*/ 2437580 h 5547255"/>
              <a:gd name="connsiteX451" fmla="*/ 3293632 w 4568692"/>
              <a:gd name="connsiteY451" fmla="*/ 2509560 h 5547255"/>
              <a:gd name="connsiteX452" fmla="*/ 3222828 w 4568692"/>
              <a:gd name="connsiteY452" fmla="*/ 2507033 h 5547255"/>
              <a:gd name="connsiteX453" fmla="*/ 3224094 w 4568692"/>
              <a:gd name="connsiteY453" fmla="*/ 2435053 h 5547255"/>
              <a:gd name="connsiteX454" fmla="*/ 3259758 w 4568692"/>
              <a:gd name="connsiteY454" fmla="*/ 2421409 h 5547255"/>
              <a:gd name="connsiteX455" fmla="*/ 2395198 w 4568692"/>
              <a:gd name="connsiteY455" fmla="*/ 2389187 h 5547255"/>
              <a:gd name="connsiteX456" fmla="*/ 2430337 w 4568692"/>
              <a:gd name="connsiteY456" fmla="*/ 2405359 h 5547255"/>
              <a:gd name="connsiteX457" fmla="*/ 2429072 w 4568692"/>
              <a:gd name="connsiteY457" fmla="*/ 2477339 h 5547255"/>
              <a:gd name="connsiteX458" fmla="*/ 2358268 w 4568692"/>
              <a:gd name="connsiteY458" fmla="*/ 2474811 h 5547255"/>
              <a:gd name="connsiteX459" fmla="*/ 2359534 w 4568692"/>
              <a:gd name="connsiteY459" fmla="*/ 2402831 h 5547255"/>
              <a:gd name="connsiteX460" fmla="*/ 2395198 w 4568692"/>
              <a:gd name="connsiteY460" fmla="*/ 2389187 h 5547255"/>
              <a:gd name="connsiteX461" fmla="*/ 3634269 w 4568692"/>
              <a:gd name="connsiteY461" fmla="*/ 2366207 h 5547255"/>
              <a:gd name="connsiteX462" fmla="*/ 3726965 w 4568692"/>
              <a:gd name="connsiteY462" fmla="*/ 2460400 h 5547255"/>
              <a:gd name="connsiteX463" fmla="*/ 3634269 w 4568692"/>
              <a:gd name="connsiteY463" fmla="*/ 2554593 h 5547255"/>
              <a:gd name="connsiteX464" fmla="*/ 3541573 w 4568692"/>
              <a:gd name="connsiteY464" fmla="*/ 2460400 h 5547255"/>
              <a:gd name="connsiteX465" fmla="*/ 3634269 w 4568692"/>
              <a:gd name="connsiteY465" fmla="*/ 2366207 h 5547255"/>
              <a:gd name="connsiteX466" fmla="*/ 2020400 w 4568692"/>
              <a:gd name="connsiteY466" fmla="*/ 2366207 h 5547255"/>
              <a:gd name="connsiteX467" fmla="*/ 2113096 w 4568692"/>
              <a:gd name="connsiteY467" fmla="*/ 2460400 h 5547255"/>
              <a:gd name="connsiteX468" fmla="*/ 2020400 w 4568692"/>
              <a:gd name="connsiteY468" fmla="*/ 2554593 h 5547255"/>
              <a:gd name="connsiteX469" fmla="*/ 1927704 w 4568692"/>
              <a:gd name="connsiteY469" fmla="*/ 2460400 h 5547255"/>
              <a:gd name="connsiteX470" fmla="*/ 2020400 w 4568692"/>
              <a:gd name="connsiteY470" fmla="*/ 2366207 h 5547255"/>
              <a:gd name="connsiteX471" fmla="*/ 3076500 w 4568692"/>
              <a:gd name="connsiteY471" fmla="*/ 2341495 h 5547255"/>
              <a:gd name="connsiteX472" fmla="*/ 3088308 w 4568692"/>
              <a:gd name="connsiteY472" fmla="*/ 2344589 h 5547255"/>
              <a:gd name="connsiteX473" fmla="*/ 3102896 w 4568692"/>
              <a:gd name="connsiteY473" fmla="*/ 2385799 h 5547255"/>
              <a:gd name="connsiteX474" fmla="*/ 3062104 w 4568692"/>
              <a:gd name="connsiteY474" fmla="*/ 2399934 h 5547255"/>
              <a:gd name="connsiteX475" fmla="*/ 3047516 w 4568692"/>
              <a:gd name="connsiteY475" fmla="*/ 2358724 h 5547255"/>
              <a:gd name="connsiteX476" fmla="*/ 3076500 w 4568692"/>
              <a:gd name="connsiteY476" fmla="*/ 2341495 h 5547255"/>
              <a:gd name="connsiteX477" fmla="*/ 2587583 w 4568692"/>
              <a:gd name="connsiteY477" fmla="*/ 2311789 h 5547255"/>
              <a:gd name="connsiteX478" fmla="*/ 2599391 w 4568692"/>
              <a:gd name="connsiteY478" fmla="*/ 2314884 h 5547255"/>
              <a:gd name="connsiteX479" fmla="*/ 2613978 w 4568692"/>
              <a:gd name="connsiteY479" fmla="*/ 2356093 h 5547255"/>
              <a:gd name="connsiteX480" fmla="*/ 2573187 w 4568692"/>
              <a:gd name="connsiteY480" fmla="*/ 2370228 h 5547255"/>
              <a:gd name="connsiteX481" fmla="*/ 2558598 w 4568692"/>
              <a:gd name="connsiteY481" fmla="*/ 2329019 h 5547255"/>
              <a:gd name="connsiteX482" fmla="*/ 2587583 w 4568692"/>
              <a:gd name="connsiteY482" fmla="*/ 2311789 h 5547255"/>
              <a:gd name="connsiteX483" fmla="*/ 1221658 w 4568692"/>
              <a:gd name="connsiteY483" fmla="*/ 2204857 h 5547255"/>
              <a:gd name="connsiteX484" fmla="*/ 1348544 w 4568692"/>
              <a:gd name="connsiteY484" fmla="*/ 2332628 h 5547255"/>
              <a:gd name="connsiteX485" fmla="*/ 1221658 w 4568692"/>
              <a:gd name="connsiteY485" fmla="*/ 2460399 h 5547255"/>
              <a:gd name="connsiteX486" fmla="*/ 1094772 w 4568692"/>
              <a:gd name="connsiteY486" fmla="*/ 2332628 h 5547255"/>
              <a:gd name="connsiteX487" fmla="*/ 1221658 w 4568692"/>
              <a:gd name="connsiteY487" fmla="*/ 2204857 h 5547255"/>
              <a:gd name="connsiteX488" fmla="*/ 2939537 w 4568692"/>
              <a:gd name="connsiteY488" fmla="*/ 2189827 h 5547255"/>
              <a:gd name="connsiteX489" fmla="*/ 2951345 w 4568692"/>
              <a:gd name="connsiteY489" fmla="*/ 2192922 h 5547255"/>
              <a:gd name="connsiteX490" fmla="*/ 2965933 w 4568692"/>
              <a:gd name="connsiteY490" fmla="*/ 2234131 h 5547255"/>
              <a:gd name="connsiteX491" fmla="*/ 2925141 w 4568692"/>
              <a:gd name="connsiteY491" fmla="*/ 2248266 h 5547255"/>
              <a:gd name="connsiteX492" fmla="*/ 2910553 w 4568692"/>
              <a:gd name="connsiteY492" fmla="*/ 2207057 h 5547255"/>
              <a:gd name="connsiteX493" fmla="*/ 2939537 w 4568692"/>
              <a:gd name="connsiteY493" fmla="*/ 2189827 h 5547255"/>
              <a:gd name="connsiteX494" fmla="*/ 2737854 w 4568692"/>
              <a:gd name="connsiteY494" fmla="*/ 2175936 h 5547255"/>
              <a:gd name="connsiteX495" fmla="*/ 2749662 w 4568692"/>
              <a:gd name="connsiteY495" fmla="*/ 2179031 h 5547255"/>
              <a:gd name="connsiteX496" fmla="*/ 2764250 w 4568692"/>
              <a:gd name="connsiteY496" fmla="*/ 2220240 h 5547255"/>
              <a:gd name="connsiteX497" fmla="*/ 2723458 w 4568692"/>
              <a:gd name="connsiteY497" fmla="*/ 2234375 h 5547255"/>
              <a:gd name="connsiteX498" fmla="*/ 2708870 w 4568692"/>
              <a:gd name="connsiteY498" fmla="*/ 2193166 h 5547255"/>
              <a:gd name="connsiteX499" fmla="*/ 2737854 w 4568692"/>
              <a:gd name="connsiteY499" fmla="*/ 2175936 h 5547255"/>
              <a:gd name="connsiteX500" fmla="*/ 2262749 w 4568692"/>
              <a:gd name="connsiteY500" fmla="*/ 2165088 h 5547255"/>
              <a:gd name="connsiteX501" fmla="*/ 2289940 w 4568692"/>
              <a:gd name="connsiteY501" fmla="*/ 2169873 h 5547255"/>
              <a:gd name="connsiteX502" fmla="*/ 2328978 w 4568692"/>
              <a:gd name="connsiteY502" fmla="*/ 2262157 h 5547255"/>
              <a:gd name="connsiteX503" fmla="*/ 2238659 w 4568692"/>
              <a:gd name="connsiteY503" fmla="*/ 2302983 h 5547255"/>
              <a:gd name="connsiteX504" fmla="*/ 2199621 w 4568692"/>
              <a:gd name="connsiteY504" fmla="*/ 2210699 h 5547255"/>
              <a:gd name="connsiteX505" fmla="*/ 2262749 w 4568692"/>
              <a:gd name="connsiteY505" fmla="*/ 2165088 h 5547255"/>
              <a:gd name="connsiteX506" fmla="*/ 3374279 w 4568692"/>
              <a:gd name="connsiteY506" fmla="*/ 2135788 h 5547255"/>
              <a:gd name="connsiteX507" fmla="*/ 3401470 w 4568692"/>
              <a:gd name="connsiteY507" fmla="*/ 2140572 h 5547255"/>
              <a:gd name="connsiteX508" fmla="*/ 3440508 w 4568692"/>
              <a:gd name="connsiteY508" fmla="*/ 2232856 h 5547255"/>
              <a:gd name="connsiteX509" fmla="*/ 3350189 w 4568692"/>
              <a:gd name="connsiteY509" fmla="*/ 2273683 h 5547255"/>
              <a:gd name="connsiteX510" fmla="*/ 3311151 w 4568692"/>
              <a:gd name="connsiteY510" fmla="*/ 2181399 h 5547255"/>
              <a:gd name="connsiteX511" fmla="*/ 3374279 w 4568692"/>
              <a:gd name="connsiteY511" fmla="*/ 2135788 h 5547255"/>
              <a:gd name="connsiteX512" fmla="*/ 3136460 w 4568692"/>
              <a:gd name="connsiteY512" fmla="*/ 2107003 h 5547255"/>
              <a:gd name="connsiteX513" fmla="*/ 3171599 w 4568692"/>
              <a:gd name="connsiteY513" fmla="*/ 2123175 h 5547255"/>
              <a:gd name="connsiteX514" fmla="*/ 3170333 w 4568692"/>
              <a:gd name="connsiteY514" fmla="*/ 2195155 h 5547255"/>
              <a:gd name="connsiteX515" fmla="*/ 3099530 w 4568692"/>
              <a:gd name="connsiteY515" fmla="*/ 2192627 h 5547255"/>
              <a:gd name="connsiteX516" fmla="*/ 3100796 w 4568692"/>
              <a:gd name="connsiteY516" fmla="*/ 2120647 h 5547255"/>
              <a:gd name="connsiteX517" fmla="*/ 3136460 w 4568692"/>
              <a:gd name="connsiteY517" fmla="*/ 2107003 h 5547255"/>
              <a:gd name="connsiteX518" fmla="*/ 2525561 w 4568692"/>
              <a:gd name="connsiteY518" fmla="*/ 2085203 h 5547255"/>
              <a:gd name="connsiteX519" fmla="*/ 2560701 w 4568692"/>
              <a:gd name="connsiteY519" fmla="*/ 2101374 h 5547255"/>
              <a:gd name="connsiteX520" fmla="*/ 2559435 w 4568692"/>
              <a:gd name="connsiteY520" fmla="*/ 2173354 h 5547255"/>
              <a:gd name="connsiteX521" fmla="*/ 2488631 w 4568692"/>
              <a:gd name="connsiteY521" fmla="*/ 2170826 h 5547255"/>
              <a:gd name="connsiteX522" fmla="*/ 2489897 w 4568692"/>
              <a:gd name="connsiteY522" fmla="*/ 2098847 h 5547255"/>
              <a:gd name="connsiteX523" fmla="*/ 2525561 w 4568692"/>
              <a:gd name="connsiteY523" fmla="*/ 2085203 h 5547255"/>
              <a:gd name="connsiteX524" fmla="*/ 2834538 w 4568692"/>
              <a:gd name="connsiteY524" fmla="*/ 1965800 h 5547255"/>
              <a:gd name="connsiteX525" fmla="*/ 2869678 w 4568692"/>
              <a:gd name="connsiteY525" fmla="*/ 1981971 h 5547255"/>
              <a:gd name="connsiteX526" fmla="*/ 2868412 w 4568692"/>
              <a:gd name="connsiteY526" fmla="*/ 2053951 h 5547255"/>
              <a:gd name="connsiteX527" fmla="*/ 2797608 w 4568692"/>
              <a:gd name="connsiteY527" fmla="*/ 2051424 h 5547255"/>
              <a:gd name="connsiteX528" fmla="*/ 2798874 w 4568692"/>
              <a:gd name="connsiteY528" fmla="*/ 1979444 h 5547255"/>
              <a:gd name="connsiteX529" fmla="*/ 2834538 w 4568692"/>
              <a:gd name="connsiteY529" fmla="*/ 1965800 h 5547255"/>
              <a:gd name="connsiteX530" fmla="*/ 919668 w 4568692"/>
              <a:gd name="connsiteY530" fmla="*/ 1909695 h 5547255"/>
              <a:gd name="connsiteX531" fmla="*/ 956888 w 4568692"/>
              <a:gd name="connsiteY531" fmla="*/ 1916185 h 5547255"/>
              <a:gd name="connsiteX532" fmla="*/ 1010324 w 4568692"/>
              <a:gd name="connsiteY532" fmla="*/ 2041366 h 5547255"/>
              <a:gd name="connsiteX533" fmla="*/ 886692 w 4568692"/>
              <a:gd name="connsiteY533" fmla="*/ 2096747 h 5547255"/>
              <a:gd name="connsiteX534" fmla="*/ 833256 w 4568692"/>
              <a:gd name="connsiteY534" fmla="*/ 1971566 h 5547255"/>
              <a:gd name="connsiteX535" fmla="*/ 919668 w 4568692"/>
              <a:gd name="connsiteY535" fmla="*/ 1909695 h 5547255"/>
              <a:gd name="connsiteX536" fmla="*/ 1552213 w 4568692"/>
              <a:gd name="connsiteY536" fmla="*/ 1890589 h 5547255"/>
              <a:gd name="connsiteX537" fmla="*/ 1589433 w 4568692"/>
              <a:gd name="connsiteY537" fmla="*/ 1897079 h 5547255"/>
              <a:gd name="connsiteX538" fmla="*/ 1642870 w 4568692"/>
              <a:gd name="connsiteY538" fmla="*/ 2022260 h 5547255"/>
              <a:gd name="connsiteX539" fmla="*/ 1519238 w 4568692"/>
              <a:gd name="connsiteY539" fmla="*/ 2077641 h 5547255"/>
              <a:gd name="connsiteX540" fmla="*/ 1465801 w 4568692"/>
              <a:gd name="connsiteY540" fmla="*/ 1952459 h 5547255"/>
              <a:gd name="connsiteX541" fmla="*/ 1552213 w 4568692"/>
              <a:gd name="connsiteY541" fmla="*/ 1890589 h 5547255"/>
              <a:gd name="connsiteX542" fmla="*/ 1998515 w 4568692"/>
              <a:gd name="connsiteY542" fmla="*/ 1875408 h 5547255"/>
              <a:gd name="connsiteX543" fmla="*/ 2125401 w 4568692"/>
              <a:gd name="connsiteY543" fmla="*/ 2003179 h 5547255"/>
              <a:gd name="connsiteX544" fmla="*/ 1998515 w 4568692"/>
              <a:gd name="connsiteY544" fmla="*/ 2130950 h 5547255"/>
              <a:gd name="connsiteX545" fmla="*/ 1871629 w 4568692"/>
              <a:gd name="connsiteY545" fmla="*/ 2003179 h 5547255"/>
              <a:gd name="connsiteX546" fmla="*/ 1998515 w 4568692"/>
              <a:gd name="connsiteY546" fmla="*/ 1875408 h 5547255"/>
              <a:gd name="connsiteX547" fmla="*/ 446710 w 4568692"/>
              <a:gd name="connsiteY547" fmla="*/ 1875408 h 5547255"/>
              <a:gd name="connsiteX548" fmla="*/ 573596 w 4568692"/>
              <a:gd name="connsiteY548" fmla="*/ 2003179 h 5547255"/>
              <a:gd name="connsiteX549" fmla="*/ 446710 w 4568692"/>
              <a:gd name="connsiteY549" fmla="*/ 2130950 h 5547255"/>
              <a:gd name="connsiteX550" fmla="*/ 319824 w 4568692"/>
              <a:gd name="connsiteY550" fmla="*/ 2003179 h 5547255"/>
              <a:gd name="connsiteX551" fmla="*/ 446710 w 4568692"/>
              <a:gd name="connsiteY551" fmla="*/ 1875408 h 5547255"/>
              <a:gd name="connsiteX552" fmla="*/ 2583268 w 4568692"/>
              <a:gd name="connsiteY552" fmla="*/ 1821129 h 5547255"/>
              <a:gd name="connsiteX553" fmla="*/ 2610459 w 4568692"/>
              <a:gd name="connsiteY553" fmla="*/ 1825913 h 5547255"/>
              <a:gd name="connsiteX554" fmla="*/ 2649497 w 4568692"/>
              <a:gd name="connsiteY554" fmla="*/ 1918197 h 5547255"/>
              <a:gd name="connsiteX555" fmla="*/ 2559178 w 4568692"/>
              <a:gd name="connsiteY555" fmla="*/ 1959024 h 5547255"/>
              <a:gd name="connsiteX556" fmla="*/ 2520140 w 4568692"/>
              <a:gd name="connsiteY556" fmla="*/ 1866740 h 5547255"/>
              <a:gd name="connsiteX557" fmla="*/ 2583268 w 4568692"/>
              <a:gd name="connsiteY557" fmla="*/ 1821129 h 5547255"/>
              <a:gd name="connsiteX558" fmla="*/ 3042023 w 4568692"/>
              <a:gd name="connsiteY558" fmla="*/ 1812825 h 5547255"/>
              <a:gd name="connsiteX559" fmla="*/ 3069213 w 4568692"/>
              <a:gd name="connsiteY559" fmla="*/ 1817610 h 5547255"/>
              <a:gd name="connsiteX560" fmla="*/ 3108251 w 4568692"/>
              <a:gd name="connsiteY560" fmla="*/ 1909894 h 5547255"/>
              <a:gd name="connsiteX561" fmla="*/ 3017933 w 4568692"/>
              <a:gd name="connsiteY561" fmla="*/ 1950720 h 5547255"/>
              <a:gd name="connsiteX562" fmla="*/ 2978895 w 4568692"/>
              <a:gd name="connsiteY562" fmla="*/ 1858436 h 5547255"/>
              <a:gd name="connsiteX563" fmla="*/ 3042023 w 4568692"/>
              <a:gd name="connsiteY563" fmla="*/ 1812825 h 5547255"/>
              <a:gd name="connsiteX564" fmla="*/ 2254047 w 4568692"/>
              <a:gd name="connsiteY564" fmla="*/ 1787635 h 5547255"/>
              <a:gd name="connsiteX565" fmla="*/ 2346743 w 4568692"/>
              <a:gd name="connsiteY565" fmla="*/ 1881828 h 5547255"/>
              <a:gd name="connsiteX566" fmla="*/ 2254047 w 4568692"/>
              <a:gd name="connsiteY566" fmla="*/ 1976021 h 5547255"/>
              <a:gd name="connsiteX567" fmla="*/ 2161351 w 4568692"/>
              <a:gd name="connsiteY567" fmla="*/ 1881828 h 5547255"/>
              <a:gd name="connsiteX568" fmla="*/ 2254047 w 4568692"/>
              <a:gd name="connsiteY568" fmla="*/ 1787635 h 5547255"/>
              <a:gd name="connsiteX569" fmla="*/ 3387712 w 4568692"/>
              <a:gd name="connsiteY569" fmla="*/ 1787635 h 5547255"/>
              <a:gd name="connsiteX570" fmla="*/ 3480408 w 4568692"/>
              <a:gd name="connsiteY570" fmla="*/ 1881828 h 5547255"/>
              <a:gd name="connsiteX571" fmla="*/ 3387712 w 4568692"/>
              <a:gd name="connsiteY571" fmla="*/ 1976021 h 5547255"/>
              <a:gd name="connsiteX572" fmla="*/ 3295016 w 4568692"/>
              <a:gd name="connsiteY572" fmla="*/ 1881828 h 5547255"/>
              <a:gd name="connsiteX573" fmla="*/ 3387712 w 4568692"/>
              <a:gd name="connsiteY573" fmla="*/ 1787635 h 5547255"/>
              <a:gd name="connsiteX574" fmla="*/ 1221981 w 4568692"/>
              <a:gd name="connsiteY574" fmla="*/ 1751627 h 5547255"/>
              <a:gd name="connsiteX575" fmla="*/ 1270081 w 4568692"/>
              <a:gd name="connsiteY575" fmla="*/ 1773563 h 5547255"/>
              <a:gd name="connsiteX576" fmla="*/ 1268348 w 4568692"/>
              <a:gd name="connsiteY576" fmla="*/ 1871203 h 5547255"/>
              <a:gd name="connsiteX577" fmla="*/ 1171430 w 4568692"/>
              <a:gd name="connsiteY577" fmla="*/ 1867774 h 5547255"/>
              <a:gd name="connsiteX578" fmla="*/ 1173163 w 4568692"/>
              <a:gd name="connsiteY578" fmla="*/ 1770135 h 5547255"/>
              <a:gd name="connsiteX579" fmla="*/ 1221981 w 4568692"/>
              <a:gd name="connsiteY579" fmla="*/ 1751627 h 5547255"/>
              <a:gd name="connsiteX580" fmla="*/ 1646977 w 4568692"/>
              <a:gd name="connsiteY580" fmla="*/ 1601064 h 5547255"/>
              <a:gd name="connsiteX581" fmla="*/ 1695077 w 4568692"/>
              <a:gd name="connsiteY581" fmla="*/ 1623000 h 5547255"/>
              <a:gd name="connsiteX582" fmla="*/ 1693345 w 4568692"/>
              <a:gd name="connsiteY582" fmla="*/ 1720639 h 5547255"/>
              <a:gd name="connsiteX583" fmla="*/ 1596426 w 4568692"/>
              <a:gd name="connsiteY583" fmla="*/ 1717211 h 5547255"/>
              <a:gd name="connsiteX584" fmla="*/ 1598159 w 4568692"/>
              <a:gd name="connsiteY584" fmla="*/ 1619571 h 5547255"/>
              <a:gd name="connsiteX585" fmla="*/ 1646977 w 4568692"/>
              <a:gd name="connsiteY585" fmla="*/ 1601064 h 5547255"/>
              <a:gd name="connsiteX586" fmla="*/ 803411 w 4568692"/>
              <a:gd name="connsiteY586" fmla="*/ 1563693 h 5547255"/>
              <a:gd name="connsiteX587" fmla="*/ 851511 w 4568692"/>
              <a:gd name="connsiteY587" fmla="*/ 1585629 h 5547255"/>
              <a:gd name="connsiteX588" fmla="*/ 849779 w 4568692"/>
              <a:gd name="connsiteY588" fmla="*/ 1683269 h 5547255"/>
              <a:gd name="connsiteX589" fmla="*/ 752860 w 4568692"/>
              <a:gd name="connsiteY589" fmla="*/ 1679840 h 5547255"/>
              <a:gd name="connsiteX590" fmla="*/ 754593 w 4568692"/>
              <a:gd name="connsiteY590" fmla="*/ 1582201 h 5547255"/>
              <a:gd name="connsiteX591" fmla="*/ 803411 w 4568692"/>
              <a:gd name="connsiteY591" fmla="*/ 1563693 h 5547255"/>
              <a:gd name="connsiteX592" fmla="*/ 2820182 w 4568692"/>
              <a:gd name="connsiteY592" fmla="*/ 1553495 h 5547255"/>
              <a:gd name="connsiteX593" fmla="*/ 2912878 w 4568692"/>
              <a:gd name="connsiteY593" fmla="*/ 1647688 h 5547255"/>
              <a:gd name="connsiteX594" fmla="*/ 2820182 w 4568692"/>
              <a:gd name="connsiteY594" fmla="*/ 1741881 h 5547255"/>
              <a:gd name="connsiteX595" fmla="*/ 2727486 w 4568692"/>
              <a:gd name="connsiteY595" fmla="*/ 1647688 h 5547255"/>
              <a:gd name="connsiteX596" fmla="*/ 2820182 w 4568692"/>
              <a:gd name="connsiteY596" fmla="*/ 1553495 h 5547255"/>
              <a:gd name="connsiteX597" fmla="*/ 1353857 w 4568692"/>
              <a:gd name="connsiteY597" fmla="*/ 1526563 h 5547255"/>
              <a:gd name="connsiteX598" fmla="*/ 1370020 w 4568692"/>
              <a:gd name="connsiteY598" fmla="*/ 1530761 h 5547255"/>
              <a:gd name="connsiteX599" fmla="*/ 1389989 w 4568692"/>
              <a:gd name="connsiteY599" fmla="*/ 1586661 h 5547255"/>
              <a:gd name="connsiteX600" fmla="*/ 1334151 w 4568692"/>
              <a:gd name="connsiteY600" fmla="*/ 1605835 h 5547255"/>
              <a:gd name="connsiteX601" fmla="*/ 1314183 w 4568692"/>
              <a:gd name="connsiteY601" fmla="*/ 1549935 h 5547255"/>
              <a:gd name="connsiteX602" fmla="*/ 1353857 w 4568692"/>
              <a:gd name="connsiteY602" fmla="*/ 1526563 h 5547255"/>
              <a:gd name="connsiteX603" fmla="*/ 1075554 w 4568692"/>
              <a:gd name="connsiteY603" fmla="*/ 1510923 h 5547255"/>
              <a:gd name="connsiteX604" fmla="*/ 1091716 w 4568692"/>
              <a:gd name="connsiteY604" fmla="*/ 1515120 h 5547255"/>
              <a:gd name="connsiteX605" fmla="*/ 1111686 w 4568692"/>
              <a:gd name="connsiteY605" fmla="*/ 1571020 h 5547255"/>
              <a:gd name="connsiteX606" fmla="*/ 1055848 w 4568692"/>
              <a:gd name="connsiteY606" fmla="*/ 1590194 h 5547255"/>
              <a:gd name="connsiteX607" fmla="*/ 1035879 w 4568692"/>
              <a:gd name="connsiteY607" fmla="*/ 1534294 h 5547255"/>
              <a:gd name="connsiteX608" fmla="*/ 1075554 w 4568692"/>
              <a:gd name="connsiteY608" fmla="*/ 1510923 h 5547255"/>
              <a:gd name="connsiteX609" fmla="*/ 469447 w 4568692"/>
              <a:gd name="connsiteY609" fmla="*/ 1463759 h 5547255"/>
              <a:gd name="connsiteX610" fmla="*/ 506667 w 4568692"/>
              <a:gd name="connsiteY610" fmla="*/ 1470249 h 5547255"/>
              <a:gd name="connsiteX611" fmla="*/ 560104 w 4568692"/>
              <a:gd name="connsiteY611" fmla="*/ 1595431 h 5547255"/>
              <a:gd name="connsiteX612" fmla="*/ 436472 w 4568692"/>
              <a:gd name="connsiteY612" fmla="*/ 1650811 h 5547255"/>
              <a:gd name="connsiteX613" fmla="*/ 383035 w 4568692"/>
              <a:gd name="connsiteY613" fmla="*/ 1525630 h 5547255"/>
              <a:gd name="connsiteX614" fmla="*/ 469447 w 4568692"/>
              <a:gd name="connsiteY614" fmla="*/ 1463759 h 5547255"/>
              <a:gd name="connsiteX615" fmla="*/ 2000030 w 4568692"/>
              <a:gd name="connsiteY615" fmla="*/ 1437242 h 5547255"/>
              <a:gd name="connsiteX616" fmla="*/ 2037250 w 4568692"/>
              <a:gd name="connsiteY616" fmla="*/ 1443733 h 5547255"/>
              <a:gd name="connsiteX617" fmla="*/ 2090687 w 4568692"/>
              <a:gd name="connsiteY617" fmla="*/ 1568914 h 5547255"/>
              <a:gd name="connsiteX618" fmla="*/ 1967055 w 4568692"/>
              <a:gd name="connsiteY618" fmla="*/ 1624295 h 5547255"/>
              <a:gd name="connsiteX619" fmla="*/ 1913618 w 4568692"/>
              <a:gd name="connsiteY619" fmla="*/ 1499113 h 5547255"/>
              <a:gd name="connsiteX620" fmla="*/ 2000030 w 4568692"/>
              <a:gd name="connsiteY620" fmla="*/ 1437242 h 5547255"/>
              <a:gd name="connsiteX621" fmla="*/ 1563172 w 4568692"/>
              <a:gd name="connsiteY621" fmla="*/ 1348317 h 5547255"/>
              <a:gd name="connsiteX622" fmla="*/ 1579335 w 4568692"/>
              <a:gd name="connsiteY622" fmla="*/ 1352515 h 5547255"/>
              <a:gd name="connsiteX623" fmla="*/ 1599303 w 4568692"/>
              <a:gd name="connsiteY623" fmla="*/ 1408415 h 5547255"/>
              <a:gd name="connsiteX624" fmla="*/ 1543466 w 4568692"/>
              <a:gd name="connsiteY624" fmla="*/ 1427588 h 5547255"/>
              <a:gd name="connsiteX625" fmla="*/ 1523497 w 4568692"/>
              <a:gd name="connsiteY625" fmla="*/ 1371689 h 5547255"/>
              <a:gd name="connsiteX626" fmla="*/ 1563172 w 4568692"/>
              <a:gd name="connsiteY626" fmla="*/ 1348317 h 5547255"/>
              <a:gd name="connsiteX627" fmla="*/ 890306 w 4568692"/>
              <a:gd name="connsiteY627" fmla="*/ 1301986 h 5547255"/>
              <a:gd name="connsiteX628" fmla="*/ 906469 w 4568692"/>
              <a:gd name="connsiteY628" fmla="*/ 1306184 h 5547255"/>
              <a:gd name="connsiteX629" fmla="*/ 926438 w 4568692"/>
              <a:gd name="connsiteY629" fmla="*/ 1362083 h 5547255"/>
              <a:gd name="connsiteX630" fmla="*/ 870600 w 4568692"/>
              <a:gd name="connsiteY630" fmla="*/ 1381257 h 5547255"/>
              <a:gd name="connsiteX631" fmla="*/ 850631 w 4568692"/>
              <a:gd name="connsiteY631" fmla="*/ 1325357 h 5547255"/>
              <a:gd name="connsiteX632" fmla="*/ 890306 w 4568692"/>
              <a:gd name="connsiteY632" fmla="*/ 1301986 h 5547255"/>
              <a:gd name="connsiteX633" fmla="*/ 1823366 w 4568692"/>
              <a:gd name="connsiteY633" fmla="*/ 1177310 h 5547255"/>
              <a:gd name="connsiteX634" fmla="*/ 1871467 w 4568692"/>
              <a:gd name="connsiteY634" fmla="*/ 1199246 h 5547255"/>
              <a:gd name="connsiteX635" fmla="*/ 1869734 w 4568692"/>
              <a:gd name="connsiteY635" fmla="*/ 1296885 h 5547255"/>
              <a:gd name="connsiteX636" fmla="*/ 1772815 w 4568692"/>
              <a:gd name="connsiteY636" fmla="*/ 1293457 h 5547255"/>
              <a:gd name="connsiteX637" fmla="*/ 1774548 w 4568692"/>
              <a:gd name="connsiteY637" fmla="*/ 1195818 h 5547255"/>
              <a:gd name="connsiteX638" fmla="*/ 1823366 w 4568692"/>
              <a:gd name="connsiteY638" fmla="*/ 1177310 h 5547255"/>
              <a:gd name="connsiteX639" fmla="*/ 639924 w 4568692"/>
              <a:gd name="connsiteY639" fmla="*/ 1133601 h 5547255"/>
              <a:gd name="connsiteX640" fmla="*/ 688024 w 4568692"/>
              <a:gd name="connsiteY640" fmla="*/ 1155538 h 5547255"/>
              <a:gd name="connsiteX641" fmla="*/ 686291 w 4568692"/>
              <a:gd name="connsiteY641" fmla="*/ 1253177 h 5547255"/>
              <a:gd name="connsiteX642" fmla="*/ 589373 w 4568692"/>
              <a:gd name="connsiteY642" fmla="*/ 1249749 h 5547255"/>
              <a:gd name="connsiteX643" fmla="*/ 591106 w 4568692"/>
              <a:gd name="connsiteY643" fmla="*/ 1152109 h 5547255"/>
              <a:gd name="connsiteX644" fmla="*/ 639924 w 4568692"/>
              <a:gd name="connsiteY644" fmla="*/ 1133601 h 5547255"/>
              <a:gd name="connsiteX645" fmla="*/ 2336011 w 4568692"/>
              <a:gd name="connsiteY645" fmla="*/ 1102429 h 5547255"/>
              <a:gd name="connsiteX646" fmla="*/ 2462897 w 4568692"/>
              <a:gd name="connsiteY646" fmla="*/ 1230200 h 5547255"/>
              <a:gd name="connsiteX647" fmla="*/ 2336011 w 4568692"/>
              <a:gd name="connsiteY647" fmla="*/ 1357971 h 5547255"/>
              <a:gd name="connsiteX648" fmla="*/ 2209125 w 4568692"/>
              <a:gd name="connsiteY648" fmla="*/ 1230200 h 5547255"/>
              <a:gd name="connsiteX649" fmla="*/ 2336011 w 4568692"/>
              <a:gd name="connsiteY649" fmla="*/ 1102429 h 5547255"/>
              <a:gd name="connsiteX650" fmla="*/ 126886 w 4568692"/>
              <a:gd name="connsiteY650" fmla="*/ 1102429 h 5547255"/>
              <a:gd name="connsiteX651" fmla="*/ 253772 w 4568692"/>
              <a:gd name="connsiteY651" fmla="*/ 1230200 h 5547255"/>
              <a:gd name="connsiteX652" fmla="*/ 126886 w 4568692"/>
              <a:gd name="connsiteY652" fmla="*/ 1357971 h 5547255"/>
              <a:gd name="connsiteX653" fmla="*/ 0 w 4568692"/>
              <a:gd name="connsiteY653" fmla="*/ 1230200 h 5547255"/>
              <a:gd name="connsiteX654" fmla="*/ 126886 w 4568692"/>
              <a:gd name="connsiteY654" fmla="*/ 1102429 h 5547255"/>
              <a:gd name="connsiteX655" fmla="*/ 1572516 w 4568692"/>
              <a:gd name="connsiteY655" fmla="*/ 1068907 h 5547255"/>
              <a:gd name="connsiteX656" fmla="*/ 1588679 w 4568692"/>
              <a:gd name="connsiteY656" fmla="*/ 1073105 h 5547255"/>
              <a:gd name="connsiteX657" fmla="*/ 1608648 w 4568692"/>
              <a:gd name="connsiteY657" fmla="*/ 1129005 h 5547255"/>
              <a:gd name="connsiteX658" fmla="*/ 1552810 w 4568692"/>
              <a:gd name="connsiteY658" fmla="*/ 1148179 h 5547255"/>
              <a:gd name="connsiteX659" fmla="*/ 1532841 w 4568692"/>
              <a:gd name="connsiteY659" fmla="*/ 1092279 h 5547255"/>
              <a:gd name="connsiteX660" fmla="*/ 1572516 w 4568692"/>
              <a:gd name="connsiteY660" fmla="*/ 1068907 h 5547255"/>
              <a:gd name="connsiteX661" fmla="*/ 903267 w 4568692"/>
              <a:gd name="connsiteY661" fmla="*/ 1028613 h 5547255"/>
              <a:gd name="connsiteX662" fmla="*/ 919430 w 4568692"/>
              <a:gd name="connsiteY662" fmla="*/ 1032810 h 5547255"/>
              <a:gd name="connsiteX663" fmla="*/ 939399 w 4568692"/>
              <a:gd name="connsiteY663" fmla="*/ 1088710 h 5547255"/>
              <a:gd name="connsiteX664" fmla="*/ 883561 w 4568692"/>
              <a:gd name="connsiteY664" fmla="*/ 1107884 h 5547255"/>
              <a:gd name="connsiteX665" fmla="*/ 863592 w 4568692"/>
              <a:gd name="connsiteY665" fmla="*/ 1051984 h 5547255"/>
              <a:gd name="connsiteX666" fmla="*/ 903267 w 4568692"/>
              <a:gd name="connsiteY666" fmla="*/ 1028613 h 5547255"/>
              <a:gd name="connsiteX667" fmla="*/ 1385035 w 4568692"/>
              <a:gd name="connsiteY667" fmla="*/ 863173 h 5547255"/>
              <a:gd name="connsiteX668" fmla="*/ 1401198 w 4568692"/>
              <a:gd name="connsiteY668" fmla="*/ 867371 h 5547255"/>
              <a:gd name="connsiteX669" fmla="*/ 1421167 w 4568692"/>
              <a:gd name="connsiteY669" fmla="*/ 923271 h 5547255"/>
              <a:gd name="connsiteX670" fmla="*/ 1365329 w 4568692"/>
              <a:gd name="connsiteY670" fmla="*/ 942445 h 5547255"/>
              <a:gd name="connsiteX671" fmla="*/ 1345361 w 4568692"/>
              <a:gd name="connsiteY671" fmla="*/ 886545 h 5547255"/>
              <a:gd name="connsiteX672" fmla="*/ 1385035 w 4568692"/>
              <a:gd name="connsiteY672" fmla="*/ 863173 h 5547255"/>
              <a:gd name="connsiteX673" fmla="*/ 1108964 w 4568692"/>
              <a:gd name="connsiteY673" fmla="*/ 844330 h 5547255"/>
              <a:gd name="connsiteX674" fmla="*/ 1125127 w 4568692"/>
              <a:gd name="connsiteY674" fmla="*/ 848528 h 5547255"/>
              <a:gd name="connsiteX675" fmla="*/ 1145096 w 4568692"/>
              <a:gd name="connsiteY675" fmla="*/ 904428 h 5547255"/>
              <a:gd name="connsiteX676" fmla="*/ 1089258 w 4568692"/>
              <a:gd name="connsiteY676" fmla="*/ 923602 h 5547255"/>
              <a:gd name="connsiteX677" fmla="*/ 1069290 w 4568692"/>
              <a:gd name="connsiteY677" fmla="*/ 867702 h 5547255"/>
              <a:gd name="connsiteX678" fmla="*/ 1108964 w 4568692"/>
              <a:gd name="connsiteY678" fmla="*/ 844330 h 5547255"/>
              <a:gd name="connsiteX679" fmla="*/ 458622 w 4568692"/>
              <a:gd name="connsiteY679" fmla="*/ 829615 h 5547255"/>
              <a:gd name="connsiteX680" fmla="*/ 495842 w 4568692"/>
              <a:gd name="connsiteY680" fmla="*/ 836105 h 5547255"/>
              <a:gd name="connsiteX681" fmla="*/ 549279 w 4568692"/>
              <a:gd name="connsiteY681" fmla="*/ 961287 h 5547255"/>
              <a:gd name="connsiteX682" fmla="*/ 425647 w 4568692"/>
              <a:gd name="connsiteY682" fmla="*/ 1016667 h 5547255"/>
              <a:gd name="connsiteX683" fmla="*/ 372210 w 4568692"/>
              <a:gd name="connsiteY683" fmla="*/ 891486 h 5547255"/>
              <a:gd name="connsiteX684" fmla="*/ 458622 w 4568692"/>
              <a:gd name="connsiteY684" fmla="*/ 829615 h 5547255"/>
              <a:gd name="connsiteX685" fmla="*/ 1980127 w 4568692"/>
              <a:gd name="connsiteY685" fmla="*/ 789870 h 5547255"/>
              <a:gd name="connsiteX686" fmla="*/ 2017347 w 4568692"/>
              <a:gd name="connsiteY686" fmla="*/ 796360 h 5547255"/>
              <a:gd name="connsiteX687" fmla="*/ 2070784 w 4568692"/>
              <a:gd name="connsiteY687" fmla="*/ 921541 h 5547255"/>
              <a:gd name="connsiteX688" fmla="*/ 1947152 w 4568692"/>
              <a:gd name="connsiteY688" fmla="*/ 976922 h 5547255"/>
              <a:gd name="connsiteX689" fmla="*/ 1893715 w 4568692"/>
              <a:gd name="connsiteY689" fmla="*/ 851740 h 5547255"/>
              <a:gd name="connsiteX690" fmla="*/ 1980127 w 4568692"/>
              <a:gd name="connsiteY690" fmla="*/ 789870 h 5547255"/>
              <a:gd name="connsiteX691" fmla="*/ 1654591 w 4568692"/>
              <a:gd name="connsiteY691" fmla="*/ 750824 h 5547255"/>
              <a:gd name="connsiteX692" fmla="*/ 1702691 w 4568692"/>
              <a:gd name="connsiteY692" fmla="*/ 772760 h 5547255"/>
              <a:gd name="connsiteX693" fmla="*/ 1700958 w 4568692"/>
              <a:gd name="connsiteY693" fmla="*/ 870400 h 5547255"/>
              <a:gd name="connsiteX694" fmla="*/ 1604040 w 4568692"/>
              <a:gd name="connsiteY694" fmla="*/ 866971 h 5547255"/>
              <a:gd name="connsiteX695" fmla="*/ 1605772 w 4568692"/>
              <a:gd name="connsiteY695" fmla="*/ 769332 h 5547255"/>
              <a:gd name="connsiteX696" fmla="*/ 1654591 w 4568692"/>
              <a:gd name="connsiteY696" fmla="*/ 750824 h 5547255"/>
              <a:gd name="connsiteX697" fmla="*/ 818370 w 4568692"/>
              <a:gd name="connsiteY697" fmla="*/ 721252 h 5547255"/>
              <a:gd name="connsiteX698" fmla="*/ 866470 w 4568692"/>
              <a:gd name="connsiteY698" fmla="*/ 743188 h 5547255"/>
              <a:gd name="connsiteX699" fmla="*/ 864737 w 4568692"/>
              <a:gd name="connsiteY699" fmla="*/ 840827 h 5547255"/>
              <a:gd name="connsiteX700" fmla="*/ 767818 w 4568692"/>
              <a:gd name="connsiteY700" fmla="*/ 837399 h 5547255"/>
              <a:gd name="connsiteX701" fmla="*/ 769552 w 4568692"/>
              <a:gd name="connsiteY701" fmla="*/ 739759 h 5547255"/>
              <a:gd name="connsiteX702" fmla="*/ 818370 w 4568692"/>
              <a:gd name="connsiteY702" fmla="*/ 721252 h 5547255"/>
              <a:gd name="connsiteX703" fmla="*/ 1241309 w 4568692"/>
              <a:gd name="connsiteY703" fmla="*/ 559284 h 5547255"/>
              <a:gd name="connsiteX704" fmla="*/ 1289410 w 4568692"/>
              <a:gd name="connsiteY704" fmla="*/ 581220 h 5547255"/>
              <a:gd name="connsiteX705" fmla="*/ 1287677 w 4568692"/>
              <a:gd name="connsiteY705" fmla="*/ 678860 h 5547255"/>
              <a:gd name="connsiteX706" fmla="*/ 1190758 w 4568692"/>
              <a:gd name="connsiteY706" fmla="*/ 675431 h 5547255"/>
              <a:gd name="connsiteX707" fmla="*/ 1192491 w 4568692"/>
              <a:gd name="connsiteY707" fmla="*/ 577792 h 5547255"/>
              <a:gd name="connsiteX708" fmla="*/ 1241309 w 4568692"/>
              <a:gd name="connsiteY708" fmla="*/ 559284 h 5547255"/>
              <a:gd name="connsiteX709" fmla="*/ 897361 w 4568692"/>
              <a:gd name="connsiteY709" fmla="*/ 363040 h 5547255"/>
              <a:gd name="connsiteX710" fmla="*/ 934581 w 4568692"/>
              <a:gd name="connsiteY710" fmla="*/ 369530 h 5547255"/>
              <a:gd name="connsiteX711" fmla="*/ 988018 w 4568692"/>
              <a:gd name="connsiteY711" fmla="*/ 494712 h 5547255"/>
              <a:gd name="connsiteX712" fmla="*/ 864386 w 4568692"/>
              <a:gd name="connsiteY712" fmla="*/ 550093 h 5547255"/>
              <a:gd name="connsiteX713" fmla="*/ 810949 w 4568692"/>
              <a:gd name="connsiteY713" fmla="*/ 424911 h 5547255"/>
              <a:gd name="connsiteX714" fmla="*/ 897361 w 4568692"/>
              <a:gd name="connsiteY714" fmla="*/ 363040 h 5547255"/>
              <a:gd name="connsiteX715" fmla="*/ 1525322 w 4568692"/>
              <a:gd name="connsiteY715" fmla="*/ 351777 h 5547255"/>
              <a:gd name="connsiteX716" fmla="*/ 1562541 w 4568692"/>
              <a:gd name="connsiteY716" fmla="*/ 358267 h 5547255"/>
              <a:gd name="connsiteX717" fmla="*/ 1615978 w 4568692"/>
              <a:gd name="connsiteY717" fmla="*/ 483448 h 5547255"/>
              <a:gd name="connsiteX718" fmla="*/ 1492346 w 4568692"/>
              <a:gd name="connsiteY718" fmla="*/ 538829 h 5547255"/>
              <a:gd name="connsiteX719" fmla="*/ 1438910 w 4568692"/>
              <a:gd name="connsiteY719" fmla="*/ 413647 h 5547255"/>
              <a:gd name="connsiteX720" fmla="*/ 1525322 w 4568692"/>
              <a:gd name="connsiteY720" fmla="*/ 351777 h 5547255"/>
              <a:gd name="connsiteX721" fmla="*/ 446711 w 4568692"/>
              <a:gd name="connsiteY721" fmla="*/ 317607 h 5547255"/>
              <a:gd name="connsiteX722" fmla="*/ 573596 w 4568692"/>
              <a:gd name="connsiteY722" fmla="*/ 445378 h 5547255"/>
              <a:gd name="connsiteX723" fmla="*/ 446711 w 4568692"/>
              <a:gd name="connsiteY723" fmla="*/ 573149 h 5547255"/>
              <a:gd name="connsiteX724" fmla="*/ 319824 w 4568692"/>
              <a:gd name="connsiteY724" fmla="*/ 445378 h 5547255"/>
              <a:gd name="connsiteX725" fmla="*/ 446711 w 4568692"/>
              <a:gd name="connsiteY725" fmla="*/ 317607 h 5547255"/>
              <a:gd name="connsiteX726" fmla="*/ 1998515 w 4568692"/>
              <a:gd name="connsiteY726" fmla="*/ 317607 h 5547255"/>
              <a:gd name="connsiteX727" fmla="*/ 2125401 w 4568692"/>
              <a:gd name="connsiteY727" fmla="*/ 445378 h 5547255"/>
              <a:gd name="connsiteX728" fmla="*/ 1998515 w 4568692"/>
              <a:gd name="connsiteY728" fmla="*/ 573149 h 5547255"/>
              <a:gd name="connsiteX729" fmla="*/ 1871629 w 4568692"/>
              <a:gd name="connsiteY729" fmla="*/ 445378 h 5547255"/>
              <a:gd name="connsiteX730" fmla="*/ 1998515 w 4568692"/>
              <a:gd name="connsiteY730" fmla="*/ 317607 h 5547255"/>
              <a:gd name="connsiteX731" fmla="*/ 1221658 w 4568692"/>
              <a:gd name="connsiteY731" fmla="*/ 0 h 5547255"/>
              <a:gd name="connsiteX732" fmla="*/ 1348544 w 4568692"/>
              <a:gd name="connsiteY732" fmla="*/ 127771 h 5547255"/>
              <a:gd name="connsiteX733" fmla="*/ 1221658 w 4568692"/>
              <a:gd name="connsiteY733" fmla="*/ 255542 h 5547255"/>
              <a:gd name="connsiteX734" fmla="*/ 1094772 w 4568692"/>
              <a:gd name="connsiteY734" fmla="*/ 127771 h 5547255"/>
              <a:gd name="connsiteX735" fmla="*/ 1221658 w 4568692"/>
              <a:gd name="connsiteY735" fmla="*/ 0 h 5547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</a:cxnLst>
            <a:rect l="l" t="t" r="r" b="b"/>
            <a:pathLst>
              <a:path w="4568692" h="5547255">
                <a:moveTo>
                  <a:pt x="3915842" y="5431104"/>
                </a:moveTo>
                <a:cubicBezTo>
                  <a:pt x="3952700" y="5431104"/>
                  <a:pt x="3982580" y="5457105"/>
                  <a:pt x="3982580" y="5489179"/>
                </a:cubicBezTo>
                <a:cubicBezTo>
                  <a:pt x="3982580" y="5521254"/>
                  <a:pt x="3952700" y="5547255"/>
                  <a:pt x="3915842" y="5547255"/>
                </a:cubicBezTo>
                <a:cubicBezTo>
                  <a:pt x="3878984" y="5547255"/>
                  <a:pt x="3849104" y="5521254"/>
                  <a:pt x="3849104" y="5489179"/>
                </a:cubicBezTo>
                <a:cubicBezTo>
                  <a:pt x="3849104" y="5457105"/>
                  <a:pt x="3878984" y="5431104"/>
                  <a:pt x="3915842" y="5431104"/>
                </a:cubicBezTo>
                <a:close/>
                <a:moveTo>
                  <a:pt x="3757006" y="5296944"/>
                </a:moveTo>
                <a:cubicBezTo>
                  <a:pt x="3763511" y="5296765"/>
                  <a:pt x="3770152" y="5297703"/>
                  <a:pt x="3776582" y="5299894"/>
                </a:cubicBezTo>
                <a:cubicBezTo>
                  <a:pt x="3802300" y="5308655"/>
                  <a:pt x="3814883" y="5334129"/>
                  <a:pt x="3804688" y="5356792"/>
                </a:cubicBezTo>
                <a:cubicBezTo>
                  <a:pt x="3794492" y="5379455"/>
                  <a:pt x="3765379" y="5390726"/>
                  <a:pt x="3739662" y="5381965"/>
                </a:cubicBezTo>
                <a:cubicBezTo>
                  <a:pt x="3713944" y="5373204"/>
                  <a:pt x="3701360" y="5347729"/>
                  <a:pt x="3711556" y="5325066"/>
                </a:cubicBezTo>
                <a:cubicBezTo>
                  <a:pt x="3719202" y="5308068"/>
                  <a:pt x="3737490" y="5297480"/>
                  <a:pt x="3757006" y="5296944"/>
                </a:cubicBezTo>
                <a:close/>
                <a:moveTo>
                  <a:pt x="4089703" y="5288259"/>
                </a:moveTo>
                <a:cubicBezTo>
                  <a:pt x="4096208" y="5288081"/>
                  <a:pt x="4102850" y="5289019"/>
                  <a:pt x="4109279" y="5291209"/>
                </a:cubicBezTo>
                <a:cubicBezTo>
                  <a:pt x="4134997" y="5299970"/>
                  <a:pt x="4147581" y="5325445"/>
                  <a:pt x="4137385" y="5348108"/>
                </a:cubicBezTo>
                <a:cubicBezTo>
                  <a:pt x="4127190" y="5370771"/>
                  <a:pt x="4098077" y="5382041"/>
                  <a:pt x="4072359" y="5373280"/>
                </a:cubicBezTo>
                <a:cubicBezTo>
                  <a:pt x="4046641" y="5364519"/>
                  <a:pt x="4034058" y="5339044"/>
                  <a:pt x="4044253" y="5316381"/>
                </a:cubicBezTo>
                <a:cubicBezTo>
                  <a:pt x="4051900" y="5299384"/>
                  <a:pt x="4070188" y="5288795"/>
                  <a:pt x="4089703" y="5288259"/>
                </a:cubicBezTo>
                <a:close/>
                <a:moveTo>
                  <a:pt x="4324443" y="5281359"/>
                </a:moveTo>
                <a:cubicBezTo>
                  <a:pt x="4361301" y="5281359"/>
                  <a:pt x="4391181" y="5307361"/>
                  <a:pt x="4391181" y="5339435"/>
                </a:cubicBezTo>
                <a:cubicBezTo>
                  <a:pt x="4391181" y="5371509"/>
                  <a:pt x="4361301" y="5397511"/>
                  <a:pt x="4324443" y="5397511"/>
                </a:cubicBezTo>
                <a:cubicBezTo>
                  <a:pt x="4287584" y="5397511"/>
                  <a:pt x="4257705" y="5371509"/>
                  <a:pt x="4257705" y="5339435"/>
                </a:cubicBezTo>
                <a:cubicBezTo>
                  <a:pt x="4257705" y="5307361"/>
                  <a:pt x="4287584" y="5281359"/>
                  <a:pt x="4324443" y="5281359"/>
                </a:cubicBezTo>
                <a:close/>
                <a:moveTo>
                  <a:pt x="3508246" y="5281359"/>
                </a:moveTo>
                <a:cubicBezTo>
                  <a:pt x="3545104" y="5281359"/>
                  <a:pt x="3574983" y="5307361"/>
                  <a:pt x="3574983" y="5339435"/>
                </a:cubicBezTo>
                <a:cubicBezTo>
                  <a:pt x="3574983" y="5371509"/>
                  <a:pt x="3545104" y="5397511"/>
                  <a:pt x="3508246" y="5397511"/>
                </a:cubicBezTo>
                <a:cubicBezTo>
                  <a:pt x="3471387" y="5397511"/>
                  <a:pt x="3441508" y="5371509"/>
                  <a:pt x="3441508" y="5339435"/>
                </a:cubicBezTo>
                <a:cubicBezTo>
                  <a:pt x="3441508" y="5307361"/>
                  <a:pt x="3471387" y="5281359"/>
                  <a:pt x="3508246" y="5281359"/>
                </a:cubicBezTo>
                <a:close/>
                <a:moveTo>
                  <a:pt x="3916012" y="5225097"/>
                </a:moveTo>
                <a:cubicBezTo>
                  <a:pt x="3925237" y="5225379"/>
                  <a:pt x="3934399" y="5228725"/>
                  <a:pt x="3941311" y="5235068"/>
                </a:cubicBezTo>
                <a:cubicBezTo>
                  <a:pt x="3955136" y="5247753"/>
                  <a:pt x="3954728" y="5267623"/>
                  <a:pt x="3940400" y="5279448"/>
                </a:cubicBezTo>
                <a:cubicBezTo>
                  <a:pt x="3926072" y="5291273"/>
                  <a:pt x="3903249" y="5290575"/>
                  <a:pt x="3889424" y="5277889"/>
                </a:cubicBezTo>
                <a:cubicBezTo>
                  <a:pt x="3875599" y="5265204"/>
                  <a:pt x="3876007" y="5245334"/>
                  <a:pt x="3890335" y="5233509"/>
                </a:cubicBezTo>
                <a:cubicBezTo>
                  <a:pt x="3897499" y="5227597"/>
                  <a:pt x="3906787" y="5224815"/>
                  <a:pt x="3916012" y="5225097"/>
                </a:cubicBezTo>
                <a:close/>
                <a:moveTo>
                  <a:pt x="4139546" y="5156662"/>
                </a:moveTo>
                <a:cubicBezTo>
                  <a:pt x="4148770" y="5156944"/>
                  <a:pt x="4157932" y="5160289"/>
                  <a:pt x="4164845" y="5166632"/>
                </a:cubicBezTo>
                <a:cubicBezTo>
                  <a:pt x="4178670" y="5179318"/>
                  <a:pt x="4178262" y="5199187"/>
                  <a:pt x="4163933" y="5211012"/>
                </a:cubicBezTo>
                <a:cubicBezTo>
                  <a:pt x="4149605" y="5222837"/>
                  <a:pt x="4126783" y="5222139"/>
                  <a:pt x="4112957" y="5209454"/>
                </a:cubicBezTo>
                <a:cubicBezTo>
                  <a:pt x="4099133" y="5196768"/>
                  <a:pt x="4099541" y="5176899"/>
                  <a:pt x="4113869" y="5165074"/>
                </a:cubicBezTo>
                <a:cubicBezTo>
                  <a:pt x="4121033" y="5159161"/>
                  <a:pt x="4130321" y="5156380"/>
                  <a:pt x="4139546" y="5156662"/>
                </a:cubicBezTo>
                <a:close/>
                <a:moveTo>
                  <a:pt x="3695858" y="5139675"/>
                </a:moveTo>
                <a:cubicBezTo>
                  <a:pt x="3705083" y="5139957"/>
                  <a:pt x="3714245" y="5143303"/>
                  <a:pt x="3721158" y="5149646"/>
                </a:cubicBezTo>
                <a:cubicBezTo>
                  <a:pt x="3734983" y="5162331"/>
                  <a:pt x="3734574" y="5182201"/>
                  <a:pt x="3720246" y="5194026"/>
                </a:cubicBezTo>
                <a:cubicBezTo>
                  <a:pt x="3705918" y="5205851"/>
                  <a:pt x="3683095" y="5205153"/>
                  <a:pt x="3669270" y="5192468"/>
                </a:cubicBezTo>
                <a:cubicBezTo>
                  <a:pt x="3655445" y="5179782"/>
                  <a:pt x="3655853" y="5159913"/>
                  <a:pt x="3670182" y="5148088"/>
                </a:cubicBezTo>
                <a:cubicBezTo>
                  <a:pt x="3677346" y="5142175"/>
                  <a:pt x="3686633" y="5139393"/>
                  <a:pt x="3695858" y="5139675"/>
                </a:cubicBezTo>
                <a:close/>
                <a:moveTo>
                  <a:pt x="3985375" y="5122799"/>
                </a:moveTo>
                <a:cubicBezTo>
                  <a:pt x="3988237" y="5122934"/>
                  <a:pt x="3991123" y="5123554"/>
                  <a:pt x="3993876" y="5124707"/>
                </a:cubicBezTo>
                <a:cubicBezTo>
                  <a:pt x="4004886" y="5129316"/>
                  <a:pt x="4009588" y="5140692"/>
                  <a:pt x="4004378" y="5150115"/>
                </a:cubicBezTo>
                <a:cubicBezTo>
                  <a:pt x="3999169" y="5159538"/>
                  <a:pt x="3986020" y="5163440"/>
                  <a:pt x="3975010" y="5158830"/>
                </a:cubicBezTo>
                <a:cubicBezTo>
                  <a:pt x="3964000" y="5154220"/>
                  <a:pt x="3959297" y="5142845"/>
                  <a:pt x="3964507" y="5133422"/>
                </a:cubicBezTo>
                <a:cubicBezTo>
                  <a:pt x="3968414" y="5126355"/>
                  <a:pt x="3976787" y="5122393"/>
                  <a:pt x="3985375" y="5122799"/>
                </a:cubicBezTo>
                <a:close/>
                <a:moveTo>
                  <a:pt x="3838996" y="5115690"/>
                </a:moveTo>
                <a:cubicBezTo>
                  <a:pt x="3841859" y="5115825"/>
                  <a:pt x="3844745" y="5116445"/>
                  <a:pt x="3847497" y="5117598"/>
                </a:cubicBezTo>
                <a:cubicBezTo>
                  <a:pt x="3858508" y="5122207"/>
                  <a:pt x="3863210" y="5133583"/>
                  <a:pt x="3858000" y="5143006"/>
                </a:cubicBezTo>
                <a:cubicBezTo>
                  <a:pt x="3852791" y="5152429"/>
                  <a:pt x="3839642" y="5156331"/>
                  <a:pt x="3828632" y="5151721"/>
                </a:cubicBezTo>
                <a:cubicBezTo>
                  <a:pt x="3817621" y="5147111"/>
                  <a:pt x="3812919" y="5135736"/>
                  <a:pt x="3818129" y="5126313"/>
                </a:cubicBezTo>
                <a:cubicBezTo>
                  <a:pt x="3822036" y="5119246"/>
                  <a:pt x="3830409" y="5115284"/>
                  <a:pt x="3838996" y="5115690"/>
                </a:cubicBezTo>
                <a:close/>
                <a:moveTo>
                  <a:pt x="3520205" y="5094252"/>
                </a:moveTo>
                <a:cubicBezTo>
                  <a:pt x="3526710" y="5094074"/>
                  <a:pt x="3533351" y="5095012"/>
                  <a:pt x="3539781" y="5097202"/>
                </a:cubicBezTo>
                <a:cubicBezTo>
                  <a:pt x="3565499" y="5105963"/>
                  <a:pt x="3578082" y="5131438"/>
                  <a:pt x="3567887" y="5154101"/>
                </a:cubicBezTo>
                <a:cubicBezTo>
                  <a:pt x="3557692" y="5176764"/>
                  <a:pt x="3528578" y="5188034"/>
                  <a:pt x="3502861" y="5179273"/>
                </a:cubicBezTo>
                <a:cubicBezTo>
                  <a:pt x="3477143" y="5170512"/>
                  <a:pt x="3464559" y="5145038"/>
                  <a:pt x="3474755" y="5122374"/>
                </a:cubicBezTo>
                <a:cubicBezTo>
                  <a:pt x="3482401" y="5105377"/>
                  <a:pt x="3500689" y="5094788"/>
                  <a:pt x="3520205" y="5094252"/>
                </a:cubicBezTo>
                <a:close/>
                <a:moveTo>
                  <a:pt x="4325240" y="5082200"/>
                </a:moveTo>
                <a:cubicBezTo>
                  <a:pt x="4331745" y="5082021"/>
                  <a:pt x="4338387" y="5082959"/>
                  <a:pt x="4344816" y="5085150"/>
                </a:cubicBezTo>
                <a:cubicBezTo>
                  <a:pt x="4370534" y="5093911"/>
                  <a:pt x="4383117" y="5119386"/>
                  <a:pt x="4372922" y="5142049"/>
                </a:cubicBezTo>
                <a:cubicBezTo>
                  <a:pt x="4362727" y="5164712"/>
                  <a:pt x="4333614" y="5175982"/>
                  <a:pt x="4307896" y="5167221"/>
                </a:cubicBezTo>
                <a:cubicBezTo>
                  <a:pt x="4282178" y="5158460"/>
                  <a:pt x="4269595" y="5132985"/>
                  <a:pt x="4279790" y="5110322"/>
                </a:cubicBezTo>
                <a:cubicBezTo>
                  <a:pt x="4287436" y="5093325"/>
                  <a:pt x="4305724" y="5082736"/>
                  <a:pt x="4325240" y="5082200"/>
                </a:cubicBezTo>
                <a:close/>
                <a:moveTo>
                  <a:pt x="4095467" y="5041781"/>
                </a:moveTo>
                <a:cubicBezTo>
                  <a:pt x="4098329" y="5041916"/>
                  <a:pt x="4101215" y="5042536"/>
                  <a:pt x="4103968" y="5043689"/>
                </a:cubicBezTo>
                <a:cubicBezTo>
                  <a:pt x="4114978" y="5048298"/>
                  <a:pt x="4119680" y="5059674"/>
                  <a:pt x="4114471" y="5069097"/>
                </a:cubicBezTo>
                <a:cubicBezTo>
                  <a:pt x="4109261" y="5078520"/>
                  <a:pt x="4096112" y="5082422"/>
                  <a:pt x="4085102" y="5077812"/>
                </a:cubicBezTo>
                <a:cubicBezTo>
                  <a:pt x="4074092" y="5073202"/>
                  <a:pt x="4069390" y="5061827"/>
                  <a:pt x="4074599" y="5052404"/>
                </a:cubicBezTo>
                <a:cubicBezTo>
                  <a:pt x="4078507" y="5045337"/>
                  <a:pt x="4086879" y="5041375"/>
                  <a:pt x="4095467" y="5041781"/>
                </a:cubicBezTo>
                <a:close/>
                <a:moveTo>
                  <a:pt x="3741562" y="5020722"/>
                </a:moveTo>
                <a:cubicBezTo>
                  <a:pt x="3744424" y="5020857"/>
                  <a:pt x="3747311" y="5021477"/>
                  <a:pt x="3750063" y="5022630"/>
                </a:cubicBezTo>
                <a:cubicBezTo>
                  <a:pt x="3761073" y="5027239"/>
                  <a:pt x="3765776" y="5038615"/>
                  <a:pt x="3760566" y="5048038"/>
                </a:cubicBezTo>
                <a:cubicBezTo>
                  <a:pt x="3755356" y="5057461"/>
                  <a:pt x="3742208" y="5061362"/>
                  <a:pt x="3731197" y="5056753"/>
                </a:cubicBezTo>
                <a:cubicBezTo>
                  <a:pt x="3720187" y="5052143"/>
                  <a:pt x="3715485" y="5040767"/>
                  <a:pt x="3720694" y="5031345"/>
                </a:cubicBezTo>
                <a:cubicBezTo>
                  <a:pt x="3724602" y="5024277"/>
                  <a:pt x="3732975" y="5020316"/>
                  <a:pt x="3741562" y="5020722"/>
                </a:cubicBezTo>
                <a:close/>
                <a:moveTo>
                  <a:pt x="4232320" y="4964053"/>
                </a:moveTo>
                <a:cubicBezTo>
                  <a:pt x="4241545" y="4964335"/>
                  <a:pt x="4250707" y="4967680"/>
                  <a:pt x="4257620" y="4974023"/>
                </a:cubicBezTo>
                <a:cubicBezTo>
                  <a:pt x="4271445" y="4986709"/>
                  <a:pt x="4271037" y="5006579"/>
                  <a:pt x="4256708" y="5018403"/>
                </a:cubicBezTo>
                <a:cubicBezTo>
                  <a:pt x="4242380" y="5030228"/>
                  <a:pt x="4219557" y="5029531"/>
                  <a:pt x="4205732" y="5016845"/>
                </a:cubicBezTo>
                <a:cubicBezTo>
                  <a:pt x="4191907" y="5004160"/>
                  <a:pt x="4192315" y="4984290"/>
                  <a:pt x="4206644" y="4972465"/>
                </a:cubicBezTo>
                <a:cubicBezTo>
                  <a:pt x="4213808" y="4966553"/>
                  <a:pt x="4223096" y="4963771"/>
                  <a:pt x="4232320" y="4964053"/>
                </a:cubicBezTo>
                <a:close/>
                <a:moveTo>
                  <a:pt x="3609869" y="4944186"/>
                </a:moveTo>
                <a:cubicBezTo>
                  <a:pt x="3619094" y="4944468"/>
                  <a:pt x="3628256" y="4947814"/>
                  <a:pt x="3635168" y="4954156"/>
                </a:cubicBezTo>
                <a:cubicBezTo>
                  <a:pt x="3648994" y="4966842"/>
                  <a:pt x="3648585" y="4986712"/>
                  <a:pt x="3634257" y="4998537"/>
                </a:cubicBezTo>
                <a:cubicBezTo>
                  <a:pt x="3619929" y="5010361"/>
                  <a:pt x="3597106" y="5009664"/>
                  <a:pt x="3583281" y="4996978"/>
                </a:cubicBezTo>
                <a:cubicBezTo>
                  <a:pt x="3569456" y="4984293"/>
                  <a:pt x="3569864" y="4964423"/>
                  <a:pt x="3584193" y="4952598"/>
                </a:cubicBezTo>
                <a:cubicBezTo>
                  <a:pt x="3591357" y="4946686"/>
                  <a:pt x="3600644" y="4943904"/>
                  <a:pt x="3609869" y="4944186"/>
                </a:cubicBezTo>
                <a:close/>
                <a:moveTo>
                  <a:pt x="4501954" y="4930017"/>
                </a:moveTo>
                <a:cubicBezTo>
                  <a:pt x="4538813" y="4930017"/>
                  <a:pt x="4568692" y="4956019"/>
                  <a:pt x="4568692" y="4988093"/>
                </a:cubicBezTo>
                <a:cubicBezTo>
                  <a:pt x="4568692" y="5020167"/>
                  <a:pt x="4538813" y="5046169"/>
                  <a:pt x="4501954" y="5046169"/>
                </a:cubicBezTo>
                <a:cubicBezTo>
                  <a:pt x="4465096" y="5046169"/>
                  <a:pt x="4435217" y="5020167"/>
                  <a:pt x="4435217" y="4988093"/>
                </a:cubicBezTo>
                <a:cubicBezTo>
                  <a:pt x="4435217" y="4956019"/>
                  <a:pt x="4465096" y="4930017"/>
                  <a:pt x="4501954" y="4930017"/>
                </a:cubicBezTo>
                <a:close/>
                <a:moveTo>
                  <a:pt x="3340029" y="4930017"/>
                </a:moveTo>
                <a:cubicBezTo>
                  <a:pt x="3376887" y="4930017"/>
                  <a:pt x="3406767" y="4956019"/>
                  <a:pt x="3406767" y="4988093"/>
                </a:cubicBezTo>
                <a:cubicBezTo>
                  <a:pt x="3406767" y="5020167"/>
                  <a:pt x="3376887" y="5046169"/>
                  <a:pt x="3340029" y="5046169"/>
                </a:cubicBezTo>
                <a:cubicBezTo>
                  <a:pt x="3303171" y="5046169"/>
                  <a:pt x="3273291" y="5020167"/>
                  <a:pt x="3273291" y="4988093"/>
                </a:cubicBezTo>
                <a:cubicBezTo>
                  <a:pt x="3273291" y="4956019"/>
                  <a:pt x="3303171" y="4930017"/>
                  <a:pt x="3340029" y="4930017"/>
                </a:cubicBezTo>
                <a:close/>
                <a:moveTo>
                  <a:pt x="4100382" y="4914780"/>
                </a:moveTo>
                <a:cubicBezTo>
                  <a:pt x="4103244" y="4914916"/>
                  <a:pt x="4106130" y="4915536"/>
                  <a:pt x="4108883" y="4916688"/>
                </a:cubicBezTo>
                <a:cubicBezTo>
                  <a:pt x="4119893" y="4921298"/>
                  <a:pt x="4124595" y="4932674"/>
                  <a:pt x="4119386" y="4942097"/>
                </a:cubicBezTo>
                <a:cubicBezTo>
                  <a:pt x="4114176" y="4951520"/>
                  <a:pt x="4101027" y="4955421"/>
                  <a:pt x="4090017" y="4950812"/>
                </a:cubicBezTo>
                <a:cubicBezTo>
                  <a:pt x="4079007" y="4946202"/>
                  <a:pt x="4074305" y="4934826"/>
                  <a:pt x="4079514" y="4925404"/>
                </a:cubicBezTo>
                <a:cubicBezTo>
                  <a:pt x="4083421" y="4918336"/>
                  <a:pt x="4091794" y="4914375"/>
                  <a:pt x="4100382" y="4914780"/>
                </a:cubicBezTo>
                <a:close/>
                <a:moveTo>
                  <a:pt x="3748379" y="4896465"/>
                </a:moveTo>
                <a:cubicBezTo>
                  <a:pt x="3751242" y="4896600"/>
                  <a:pt x="3754128" y="4897221"/>
                  <a:pt x="3756880" y="4898373"/>
                </a:cubicBezTo>
                <a:cubicBezTo>
                  <a:pt x="3767891" y="4902983"/>
                  <a:pt x="3772593" y="4914359"/>
                  <a:pt x="3767383" y="4923781"/>
                </a:cubicBezTo>
                <a:cubicBezTo>
                  <a:pt x="3762174" y="4933204"/>
                  <a:pt x="3749025" y="4937106"/>
                  <a:pt x="3738015" y="4932497"/>
                </a:cubicBezTo>
                <a:cubicBezTo>
                  <a:pt x="3727004" y="4927887"/>
                  <a:pt x="3722302" y="4916511"/>
                  <a:pt x="3727512" y="4907088"/>
                </a:cubicBezTo>
                <a:cubicBezTo>
                  <a:pt x="3731419" y="4900021"/>
                  <a:pt x="3739792" y="4896060"/>
                  <a:pt x="3748379" y="4896465"/>
                </a:cubicBezTo>
                <a:close/>
                <a:moveTo>
                  <a:pt x="4001773" y="4821268"/>
                </a:moveTo>
                <a:cubicBezTo>
                  <a:pt x="4004636" y="4821403"/>
                  <a:pt x="4007522" y="4822024"/>
                  <a:pt x="4010274" y="4823176"/>
                </a:cubicBezTo>
                <a:cubicBezTo>
                  <a:pt x="4021285" y="4827786"/>
                  <a:pt x="4025987" y="4839161"/>
                  <a:pt x="4020777" y="4848584"/>
                </a:cubicBezTo>
                <a:cubicBezTo>
                  <a:pt x="4015568" y="4858007"/>
                  <a:pt x="4002419" y="4861909"/>
                  <a:pt x="3991409" y="4857299"/>
                </a:cubicBezTo>
                <a:cubicBezTo>
                  <a:pt x="3980398" y="4852690"/>
                  <a:pt x="3975696" y="4841314"/>
                  <a:pt x="3980906" y="4831891"/>
                </a:cubicBezTo>
                <a:cubicBezTo>
                  <a:pt x="3984813" y="4824824"/>
                  <a:pt x="3993186" y="4820862"/>
                  <a:pt x="4001773" y="4821268"/>
                </a:cubicBezTo>
                <a:close/>
                <a:moveTo>
                  <a:pt x="3856569" y="4812703"/>
                </a:moveTo>
                <a:cubicBezTo>
                  <a:pt x="3859432" y="4812839"/>
                  <a:pt x="3862318" y="4813459"/>
                  <a:pt x="3865070" y="4814611"/>
                </a:cubicBezTo>
                <a:cubicBezTo>
                  <a:pt x="3876081" y="4819221"/>
                  <a:pt x="3880783" y="4830597"/>
                  <a:pt x="3875573" y="4840020"/>
                </a:cubicBezTo>
                <a:cubicBezTo>
                  <a:pt x="3870363" y="4849442"/>
                  <a:pt x="3857215" y="4853344"/>
                  <a:pt x="3846204" y="4848735"/>
                </a:cubicBezTo>
                <a:cubicBezTo>
                  <a:pt x="3835194" y="4844125"/>
                  <a:pt x="3830492" y="4832749"/>
                  <a:pt x="3835702" y="4823327"/>
                </a:cubicBezTo>
                <a:cubicBezTo>
                  <a:pt x="3839609" y="4816259"/>
                  <a:pt x="3847982" y="4812298"/>
                  <a:pt x="3856569" y="4812703"/>
                </a:cubicBezTo>
                <a:close/>
                <a:moveTo>
                  <a:pt x="3514511" y="4806015"/>
                </a:moveTo>
                <a:cubicBezTo>
                  <a:pt x="3521016" y="4805836"/>
                  <a:pt x="3527658" y="4806775"/>
                  <a:pt x="3534087" y="4808965"/>
                </a:cubicBezTo>
                <a:cubicBezTo>
                  <a:pt x="3559805" y="4817726"/>
                  <a:pt x="3572388" y="4843200"/>
                  <a:pt x="3562193" y="4865864"/>
                </a:cubicBezTo>
                <a:cubicBezTo>
                  <a:pt x="3551998" y="4888527"/>
                  <a:pt x="3522885" y="4899797"/>
                  <a:pt x="3497167" y="4891036"/>
                </a:cubicBezTo>
                <a:cubicBezTo>
                  <a:pt x="3471449" y="4882275"/>
                  <a:pt x="3458866" y="4856800"/>
                  <a:pt x="3469061" y="4834137"/>
                </a:cubicBezTo>
                <a:cubicBezTo>
                  <a:pt x="3476707" y="4817140"/>
                  <a:pt x="3494995" y="4806551"/>
                  <a:pt x="3514511" y="4806015"/>
                </a:cubicBezTo>
                <a:close/>
                <a:moveTo>
                  <a:pt x="4314771" y="4787949"/>
                </a:moveTo>
                <a:cubicBezTo>
                  <a:pt x="4321277" y="4787771"/>
                  <a:pt x="4327918" y="4788709"/>
                  <a:pt x="4334348" y="4790899"/>
                </a:cubicBezTo>
                <a:cubicBezTo>
                  <a:pt x="4360065" y="4799661"/>
                  <a:pt x="4372649" y="4825135"/>
                  <a:pt x="4362454" y="4847798"/>
                </a:cubicBezTo>
                <a:cubicBezTo>
                  <a:pt x="4352258" y="4870461"/>
                  <a:pt x="4323145" y="4881732"/>
                  <a:pt x="4297428" y="4872970"/>
                </a:cubicBezTo>
                <a:cubicBezTo>
                  <a:pt x="4271710" y="4864209"/>
                  <a:pt x="4259126" y="4838735"/>
                  <a:pt x="4269322" y="4816072"/>
                </a:cubicBezTo>
                <a:cubicBezTo>
                  <a:pt x="4276968" y="4799074"/>
                  <a:pt x="4295256" y="4788485"/>
                  <a:pt x="4314771" y="4787949"/>
                </a:cubicBezTo>
                <a:close/>
                <a:moveTo>
                  <a:pt x="4143550" y="4770202"/>
                </a:moveTo>
                <a:cubicBezTo>
                  <a:pt x="4152775" y="4770484"/>
                  <a:pt x="4161937" y="4773830"/>
                  <a:pt x="4168849" y="4780173"/>
                </a:cubicBezTo>
                <a:cubicBezTo>
                  <a:pt x="4182675" y="4792858"/>
                  <a:pt x="4182266" y="4812728"/>
                  <a:pt x="4167938" y="4824553"/>
                </a:cubicBezTo>
                <a:cubicBezTo>
                  <a:pt x="4153610" y="4836378"/>
                  <a:pt x="4130787" y="4835680"/>
                  <a:pt x="4116962" y="4822995"/>
                </a:cubicBezTo>
                <a:cubicBezTo>
                  <a:pt x="4103137" y="4810309"/>
                  <a:pt x="4103545" y="4790439"/>
                  <a:pt x="4117873" y="4778615"/>
                </a:cubicBezTo>
                <a:cubicBezTo>
                  <a:pt x="4125038" y="4772702"/>
                  <a:pt x="4134325" y="4769920"/>
                  <a:pt x="4143550" y="4770202"/>
                </a:cubicBezTo>
                <a:close/>
                <a:moveTo>
                  <a:pt x="3703726" y="4756761"/>
                </a:moveTo>
                <a:cubicBezTo>
                  <a:pt x="3712951" y="4757043"/>
                  <a:pt x="3722113" y="4760388"/>
                  <a:pt x="3729025" y="4766731"/>
                </a:cubicBezTo>
                <a:cubicBezTo>
                  <a:pt x="3742850" y="4779417"/>
                  <a:pt x="3742442" y="4799287"/>
                  <a:pt x="3728114" y="4811111"/>
                </a:cubicBezTo>
                <a:cubicBezTo>
                  <a:pt x="3713786" y="4822936"/>
                  <a:pt x="3690963" y="4822239"/>
                  <a:pt x="3677138" y="4809553"/>
                </a:cubicBezTo>
                <a:cubicBezTo>
                  <a:pt x="3663313" y="4796868"/>
                  <a:pt x="3663721" y="4776998"/>
                  <a:pt x="3678049" y="4765173"/>
                </a:cubicBezTo>
                <a:cubicBezTo>
                  <a:pt x="3685213" y="4759261"/>
                  <a:pt x="3694501" y="4756479"/>
                  <a:pt x="3703726" y="4756761"/>
                </a:cubicBezTo>
                <a:close/>
                <a:moveTo>
                  <a:pt x="3926178" y="4683142"/>
                </a:moveTo>
                <a:cubicBezTo>
                  <a:pt x="3935403" y="4683423"/>
                  <a:pt x="3944565" y="4686769"/>
                  <a:pt x="3951477" y="4693112"/>
                </a:cubicBezTo>
                <a:cubicBezTo>
                  <a:pt x="3965302" y="4705798"/>
                  <a:pt x="3964894" y="4725667"/>
                  <a:pt x="3950566" y="4737492"/>
                </a:cubicBezTo>
                <a:cubicBezTo>
                  <a:pt x="3936238" y="4749317"/>
                  <a:pt x="3913415" y="4748619"/>
                  <a:pt x="3899590" y="4735934"/>
                </a:cubicBezTo>
                <a:cubicBezTo>
                  <a:pt x="3885765" y="4723248"/>
                  <a:pt x="3886173" y="4703379"/>
                  <a:pt x="3900501" y="4691554"/>
                </a:cubicBezTo>
                <a:cubicBezTo>
                  <a:pt x="3907665" y="4685641"/>
                  <a:pt x="3916953" y="4682859"/>
                  <a:pt x="3926178" y="4683142"/>
                </a:cubicBezTo>
                <a:close/>
                <a:moveTo>
                  <a:pt x="3745273" y="4593943"/>
                </a:moveTo>
                <a:cubicBezTo>
                  <a:pt x="3751778" y="4593764"/>
                  <a:pt x="3758420" y="4594703"/>
                  <a:pt x="3764849" y="4596893"/>
                </a:cubicBezTo>
                <a:cubicBezTo>
                  <a:pt x="3790567" y="4605654"/>
                  <a:pt x="3803151" y="4631128"/>
                  <a:pt x="3792955" y="4653792"/>
                </a:cubicBezTo>
                <a:cubicBezTo>
                  <a:pt x="3782760" y="4676455"/>
                  <a:pt x="3753647" y="4687725"/>
                  <a:pt x="3727929" y="4678964"/>
                </a:cubicBezTo>
                <a:cubicBezTo>
                  <a:pt x="3702211" y="4670203"/>
                  <a:pt x="3689628" y="4644728"/>
                  <a:pt x="3699823" y="4622065"/>
                </a:cubicBezTo>
                <a:cubicBezTo>
                  <a:pt x="3707470" y="4605067"/>
                  <a:pt x="3725757" y="4594479"/>
                  <a:pt x="3745273" y="4593943"/>
                </a:cubicBezTo>
                <a:close/>
                <a:moveTo>
                  <a:pt x="4075559" y="4588823"/>
                </a:moveTo>
                <a:cubicBezTo>
                  <a:pt x="4082064" y="4588644"/>
                  <a:pt x="4088706" y="4589583"/>
                  <a:pt x="4095135" y="4591773"/>
                </a:cubicBezTo>
                <a:cubicBezTo>
                  <a:pt x="4120853" y="4600534"/>
                  <a:pt x="4133437" y="4626009"/>
                  <a:pt x="4123241" y="4648672"/>
                </a:cubicBezTo>
                <a:cubicBezTo>
                  <a:pt x="4113046" y="4671335"/>
                  <a:pt x="4083933" y="4682605"/>
                  <a:pt x="4058215" y="4673844"/>
                </a:cubicBezTo>
                <a:cubicBezTo>
                  <a:pt x="4032497" y="4665083"/>
                  <a:pt x="4019914" y="4639608"/>
                  <a:pt x="4030109" y="4616945"/>
                </a:cubicBezTo>
                <a:cubicBezTo>
                  <a:pt x="4037756" y="4599948"/>
                  <a:pt x="4056043" y="4589359"/>
                  <a:pt x="4075559" y="4588823"/>
                </a:cubicBezTo>
                <a:close/>
                <a:moveTo>
                  <a:pt x="3508246" y="4573292"/>
                </a:moveTo>
                <a:cubicBezTo>
                  <a:pt x="3545104" y="4573292"/>
                  <a:pt x="3574984" y="4599293"/>
                  <a:pt x="3574984" y="4631368"/>
                </a:cubicBezTo>
                <a:cubicBezTo>
                  <a:pt x="3574984" y="4663442"/>
                  <a:pt x="3545104" y="4689444"/>
                  <a:pt x="3508246" y="4689444"/>
                </a:cubicBezTo>
                <a:cubicBezTo>
                  <a:pt x="3471387" y="4689444"/>
                  <a:pt x="3441508" y="4663442"/>
                  <a:pt x="3441508" y="4631368"/>
                </a:cubicBezTo>
                <a:cubicBezTo>
                  <a:pt x="3441508" y="4599293"/>
                  <a:pt x="3471387" y="4573292"/>
                  <a:pt x="3508246" y="4573292"/>
                </a:cubicBezTo>
                <a:close/>
                <a:moveTo>
                  <a:pt x="4324443" y="4573292"/>
                </a:moveTo>
                <a:cubicBezTo>
                  <a:pt x="4361301" y="4573292"/>
                  <a:pt x="4391181" y="4599293"/>
                  <a:pt x="4391181" y="4631368"/>
                </a:cubicBezTo>
                <a:cubicBezTo>
                  <a:pt x="4391181" y="4663442"/>
                  <a:pt x="4361301" y="4689443"/>
                  <a:pt x="4324443" y="4689443"/>
                </a:cubicBezTo>
                <a:cubicBezTo>
                  <a:pt x="4287584" y="4689443"/>
                  <a:pt x="4257705" y="4663442"/>
                  <a:pt x="4257705" y="4631368"/>
                </a:cubicBezTo>
                <a:cubicBezTo>
                  <a:pt x="4257705" y="4599293"/>
                  <a:pt x="4287584" y="4573292"/>
                  <a:pt x="4324443" y="4573292"/>
                </a:cubicBezTo>
                <a:close/>
                <a:moveTo>
                  <a:pt x="3915842" y="4428930"/>
                </a:moveTo>
                <a:cubicBezTo>
                  <a:pt x="3952700" y="4428930"/>
                  <a:pt x="3982580" y="4454932"/>
                  <a:pt x="3982580" y="4487006"/>
                </a:cubicBezTo>
                <a:cubicBezTo>
                  <a:pt x="3982580" y="4519080"/>
                  <a:pt x="3952700" y="4545082"/>
                  <a:pt x="3915842" y="4545082"/>
                </a:cubicBezTo>
                <a:cubicBezTo>
                  <a:pt x="3878984" y="4545082"/>
                  <a:pt x="3849104" y="4519080"/>
                  <a:pt x="3849104" y="4487006"/>
                </a:cubicBezTo>
                <a:cubicBezTo>
                  <a:pt x="3849104" y="4454932"/>
                  <a:pt x="3878984" y="4428930"/>
                  <a:pt x="3915842" y="4428930"/>
                </a:cubicBezTo>
                <a:close/>
                <a:moveTo>
                  <a:pt x="3612398" y="4303152"/>
                </a:moveTo>
                <a:cubicBezTo>
                  <a:pt x="3657431" y="4303152"/>
                  <a:pt x="3693937" y="4336414"/>
                  <a:pt x="3693937" y="4377446"/>
                </a:cubicBezTo>
                <a:cubicBezTo>
                  <a:pt x="3693937" y="4418477"/>
                  <a:pt x="3657431" y="4451739"/>
                  <a:pt x="3612398" y="4451739"/>
                </a:cubicBezTo>
                <a:cubicBezTo>
                  <a:pt x="3567364" y="4451739"/>
                  <a:pt x="3530858" y="4418477"/>
                  <a:pt x="3530858" y="4377446"/>
                </a:cubicBezTo>
                <a:cubicBezTo>
                  <a:pt x="3530858" y="4336414"/>
                  <a:pt x="3567364" y="4303152"/>
                  <a:pt x="3612398" y="4303152"/>
                </a:cubicBezTo>
                <a:close/>
                <a:moveTo>
                  <a:pt x="3418332" y="4131528"/>
                </a:moveTo>
                <a:cubicBezTo>
                  <a:pt x="3426280" y="4131299"/>
                  <a:pt x="3434395" y="4132499"/>
                  <a:pt x="3442250" y="4135301"/>
                </a:cubicBezTo>
                <a:cubicBezTo>
                  <a:pt x="3473672" y="4146509"/>
                  <a:pt x="3489046" y="4179097"/>
                  <a:pt x="3476590" y="4208089"/>
                </a:cubicBezTo>
                <a:cubicBezTo>
                  <a:pt x="3464133" y="4237081"/>
                  <a:pt x="3428563" y="4251498"/>
                  <a:pt x="3397141" y="4240291"/>
                </a:cubicBezTo>
                <a:cubicBezTo>
                  <a:pt x="3365720" y="4229083"/>
                  <a:pt x="3350345" y="4196495"/>
                  <a:pt x="3362802" y="4167503"/>
                </a:cubicBezTo>
                <a:cubicBezTo>
                  <a:pt x="3372144" y="4145759"/>
                  <a:pt x="3394488" y="4132213"/>
                  <a:pt x="3418332" y="4131528"/>
                </a:cubicBezTo>
                <a:close/>
                <a:moveTo>
                  <a:pt x="3824819" y="4120418"/>
                </a:moveTo>
                <a:cubicBezTo>
                  <a:pt x="3832767" y="4120189"/>
                  <a:pt x="3840882" y="4121390"/>
                  <a:pt x="3848738" y="4124192"/>
                </a:cubicBezTo>
                <a:cubicBezTo>
                  <a:pt x="3880159" y="4135399"/>
                  <a:pt x="3895534" y="4167988"/>
                  <a:pt x="3883077" y="4196980"/>
                </a:cubicBezTo>
                <a:cubicBezTo>
                  <a:pt x="3870621" y="4225972"/>
                  <a:pt x="3835050" y="4240389"/>
                  <a:pt x="3803629" y="4229181"/>
                </a:cubicBezTo>
                <a:cubicBezTo>
                  <a:pt x="3772207" y="4217973"/>
                  <a:pt x="3756833" y="4185385"/>
                  <a:pt x="3769289" y="4156393"/>
                </a:cubicBezTo>
                <a:cubicBezTo>
                  <a:pt x="3778631" y="4134649"/>
                  <a:pt x="3800975" y="4121103"/>
                  <a:pt x="3824819" y="4120418"/>
                </a:cubicBezTo>
                <a:close/>
                <a:moveTo>
                  <a:pt x="4111622" y="4111591"/>
                </a:moveTo>
                <a:cubicBezTo>
                  <a:pt x="4156655" y="4111591"/>
                  <a:pt x="4193162" y="4144854"/>
                  <a:pt x="4193162" y="4185885"/>
                </a:cubicBezTo>
                <a:cubicBezTo>
                  <a:pt x="4193162" y="4226916"/>
                  <a:pt x="4156655" y="4260178"/>
                  <a:pt x="4111622" y="4260178"/>
                </a:cubicBezTo>
                <a:cubicBezTo>
                  <a:pt x="4066589" y="4260178"/>
                  <a:pt x="4030083" y="4226916"/>
                  <a:pt x="4030083" y="4185885"/>
                </a:cubicBezTo>
                <a:cubicBezTo>
                  <a:pt x="4030083" y="4144854"/>
                  <a:pt x="4066589" y="4111591"/>
                  <a:pt x="4111622" y="4111591"/>
                </a:cubicBezTo>
                <a:close/>
                <a:moveTo>
                  <a:pt x="3114399" y="4111591"/>
                </a:moveTo>
                <a:cubicBezTo>
                  <a:pt x="3159432" y="4111591"/>
                  <a:pt x="3195939" y="4144854"/>
                  <a:pt x="3195939" y="4185885"/>
                </a:cubicBezTo>
                <a:cubicBezTo>
                  <a:pt x="3195939" y="4226916"/>
                  <a:pt x="3159432" y="4260178"/>
                  <a:pt x="3114399" y="4260178"/>
                </a:cubicBezTo>
                <a:cubicBezTo>
                  <a:pt x="3069366" y="4260178"/>
                  <a:pt x="3032859" y="4226916"/>
                  <a:pt x="3032859" y="4185885"/>
                </a:cubicBezTo>
                <a:cubicBezTo>
                  <a:pt x="3032859" y="4144854"/>
                  <a:pt x="3069366" y="4111591"/>
                  <a:pt x="3114399" y="4111591"/>
                </a:cubicBezTo>
                <a:close/>
                <a:moveTo>
                  <a:pt x="3612605" y="4039618"/>
                </a:moveTo>
                <a:cubicBezTo>
                  <a:pt x="3623876" y="4039979"/>
                  <a:pt x="3635070" y="4044259"/>
                  <a:pt x="3643515" y="4052373"/>
                </a:cubicBezTo>
                <a:cubicBezTo>
                  <a:pt x="3660406" y="4068601"/>
                  <a:pt x="3659908" y="4094019"/>
                  <a:pt x="3642402" y="4109146"/>
                </a:cubicBezTo>
                <a:cubicBezTo>
                  <a:pt x="3624896" y="4124273"/>
                  <a:pt x="3597011" y="4123380"/>
                  <a:pt x="3580120" y="4107152"/>
                </a:cubicBezTo>
                <a:cubicBezTo>
                  <a:pt x="3563229" y="4090925"/>
                  <a:pt x="3563727" y="4065506"/>
                  <a:pt x="3581233" y="4050379"/>
                </a:cubicBezTo>
                <a:cubicBezTo>
                  <a:pt x="3589986" y="4042816"/>
                  <a:pt x="3601334" y="4039257"/>
                  <a:pt x="3612605" y="4039618"/>
                </a:cubicBezTo>
                <a:close/>
                <a:moveTo>
                  <a:pt x="3885716" y="3952071"/>
                </a:moveTo>
                <a:cubicBezTo>
                  <a:pt x="3896987" y="3952432"/>
                  <a:pt x="3908181" y="3956712"/>
                  <a:pt x="3916627" y="3964826"/>
                </a:cubicBezTo>
                <a:cubicBezTo>
                  <a:pt x="3933518" y="3981054"/>
                  <a:pt x="3933019" y="4006473"/>
                  <a:pt x="3915513" y="4021599"/>
                </a:cubicBezTo>
                <a:cubicBezTo>
                  <a:pt x="3898007" y="4036727"/>
                  <a:pt x="3870123" y="4035834"/>
                  <a:pt x="3853231" y="4019606"/>
                </a:cubicBezTo>
                <a:cubicBezTo>
                  <a:pt x="3836340" y="4003378"/>
                  <a:pt x="3836839" y="3977960"/>
                  <a:pt x="3854345" y="3962833"/>
                </a:cubicBezTo>
                <a:cubicBezTo>
                  <a:pt x="3863098" y="3955269"/>
                  <a:pt x="3874446" y="3951711"/>
                  <a:pt x="3885716" y="3952071"/>
                </a:cubicBezTo>
                <a:close/>
                <a:moveTo>
                  <a:pt x="3343623" y="3930342"/>
                </a:moveTo>
                <a:cubicBezTo>
                  <a:pt x="3354894" y="3930702"/>
                  <a:pt x="3366088" y="3934982"/>
                  <a:pt x="3374533" y="3943096"/>
                </a:cubicBezTo>
                <a:cubicBezTo>
                  <a:pt x="3391425" y="3959325"/>
                  <a:pt x="3390926" y="3984743"/>
                  <a:pt x="3373420" y="3999870"/>
                </a:cubicBezTo>
                <a:cubicBezTo>
                  <a:pt x="3355914" y="4014997"/>
                  <a:pt x="3328029" y="4014104"/>
                  <a:pt x="3311138" y="3997876"/>
                </a:cubicBezTo>
                <a:cubicBezTo>
                  <a:pt x="3294247" y="3981648"/>
                  <a:pt x="3294745" y="3956230"/>
                  <a:pt x="3312251" y="3941103"/>
                </a:cubicBezTo>
                <a:cubicBezTo>
                  <a:pt x="3321005" y="3933539"/>
                  <a:pt x="3332352" y="3929981"/>
                  <a:pt x="3343623" y="3930342"/>
                </a:cubicBezTo>
                <a:close/>
                <a:moveTo>
                  <a:pt x="3697352" y="3908752"/>
                </a:moveTo>
                <a:cubicBezTo>
                  <a:pt x="3700849" y="3908925"/>
                  <a:pt x="3704375" y="3909719"/>
                  <a:pt x="3707738" y="3911193"/>
                </a:cubicBezTo>
                <a:cubicBezTo>
                  <a:pt x="3721190" y="3917090"/>
                  <a:pt x="3726936" y="3931642"/>
                  <a:pt x="3720570" y="3943696"/>
                </a:cubicBezTo>
                <a:cubicBezTo>
                  <a:pt x="3714205" y="3955751"/>
                  <a:pt x="3698140" y="3960742"/>
                  <a:pt x="3684688" y="3954845"/>
                </a:cubicBezTo>
                <a:cubicBezTo>
                  <a:pt x="3671236" y="3948948"/>
                  <a:pt x="3665491" y="3934396"/>
                  <a:pt x="3671856" y="3922342"/>
                </a:cubicBezTo>
                <a:cubicBezTo>
                  <a:pt x="3676630" y="3913301"/>
                  <a:pt x="3686860" y="3908233"/>
                  <a:pt x="3697352" y="3908752"/>
                </a:cubicBezTo>
                <a:close/>
                <a:moveTo>
                  <a:pt x="3518508" y="3899658"/>
                </a:moveTo>
                <a:cubicBezTo>
                  <a:pt x="3522005" y="3899831"/>
                  <a:pt x="3525531" y="3900625"/>
                  <a:pt x="3528894" y="3902099"/>
                </a:cubicBezTo>
                <a:cubicBezTo>
                  <a:pt x="3542347" y="3907995"/>
                  <a:pt x="3548092" y="3922548"/>
                  <a:pt x="3541727" y="3934602"/>
                </a:cubicBezTo>
                <a:cubicBezTo>
                  <a:pt x="3535362" y="3946656"/>
                  <a:pt x="3519297" y="3951648"/>
                  <a:pt x="3505844" y="3945751"/>
                </a:cubicBezTo>
                <a:cubicBezTo>
                  <a:pt x="3492392" y="3939854"/>
                  <a:pt x="3486647" y="3925302"/>
                  <a:pt x="3493012" y="3913247"/>
                </a:cubicBezTo>
                <a:cubicBezTo>
                  <a:pt x="3497786" y="3904207"/>
                  <a:pt x="3508016" y="3899139"/>
                  <a:pt x="3518508" y="3899658"/>
                </a:cubicBezTo>
                <a:close/>
                <a:moveTo>
                  <a:pt x="3129011" y="3872234"/>
                </a:moveTo>
                <a:cubicBezTo>
                  <a:pt x="3136959" y="3872005"/>
                  <a:pt x="3145073" y="3873206"/>
                  <a:pt x="3152929" y="3876008"/>
                </a:cubicBezTo>
                <a:cubicBezTo>
                  <a:pt x="3184351" y="3887215"/>
                  <a:pt x="3199725" y="3919804"/>
                  <a:pt x="3187268" y="3948796"/>
                </a:cubicBezTo>
                <a:cubicBezTo>
                  <a:pt x="3174812" y="3977788"/>
                  <a:pt x="3139242" y="3992205"/>
                  <a:pt x="3107820" y="3980997"/>
                </a:cubicBezTo>
                <a:cubicBezTo>
                  <a:pt x="3076398" y="3969790"/>
                  <a:pt x="3061024" y="3937201"/>
                  <a:pt x="3073481" y="3908209"/>
                </a:cubicBezTo>
                <a:cubicBezTo>
                  <a:pt x="3082823" y="3886465"/>
                  <a:pt x="3105167" y="3872920"/>
                  <a:pt x="3129011" y="3872234"/>
                </a:cubicBezTo>
                <a:close/>
                <a:moveTo>
                  <a:pt x="4112596" y="3856816"/>
                </a:moveTo>
                <a:cubicBezTo>
                  <a:pt x="4120544" y="3856587"/>
                  <a:pt x="4128659" y="3857788"/>
                  <a:pt x="4136514" y="3860590"/>
                </a:cubicBezTo>
                <a:cubicBezTo>
                  <a:pt x="4167936" y="3871797"/>
                  <a:pt x="4183310" y="3904386"/>
                  <a:pt x="4170854" y="3933378"/>
                </a:cubicBezTo>
                <a:cubicBezTo>
                  <a:pt x="4158397" y="3962370"/>
                  <a:pt x="4122827" y="3976787"/>
                  <a:pt x="4091406" y="3965579"/>
                </a:cubicBezTo>
                <a:cubicBezTo>
                  <a:pt x="4059984" y="3954372"/>
                  <a:pt x="4044610" y="3921783"/>
                  <a:pt x="4057066" y="3892791"/>
                </a:cubicBezTo>
                <a:cubicBezTo>
                  <a:pt x="4066408" y="3871047"/>
                  <a:pt x="4088752" y="3857502"/>
                  <a:pt x="4112596" y="3856816"/>
                </a:cubicBezTo>
                <a:close/>
                <a:moveTo>
                  <a:pt x="3831861" y="3805109"/>
                </a:moveTo>
                <a:cubicBezTo>
                  <a:pt x="3835359" y="3805282"/>
                  <a:pt x="3838885" y="3806076"/>
                  <a:pt x="3842248" y="3807550"/>
                </a:cubicBezTo>
                <a:cubicBezTo>
                  <a:pt x="3855700" y="3813447"/>
                  <a:pt x="3861445" y="3828000"/>
                  <a:pt x="3855080" y="3840054"/>
                </a:cubicBezTo>
                <a:cubicBezTo>
                  <a:pt x="3848715" y="3852108"/>
                  <a:pt x="3832650" y="3857100"/>
                  <a:pt x="3819198" y="3851203"/>
                </a:cubicBezTo>
                <a:cubicBezTo>
                  <a:pt x="3805746" y="3845306"/>
                  <a:pt x="3800001" y="3830753"/>
                  <a:pt x="3806366" y="3818699"/>
                </a:cubicBezTo>
                <a:cubicBezTo>
                  <a:pt x="3811139" y="3809659"/>
                  <a:pt x="3821369" y="3804591"/>
                  <a:pt x="3831861" y="3805109"/>
                </a:cubicBezTo>
                <a:close/>
                <a:moveTo>
                  <a:pt x="3399464" y="3778170"/>
                </a:moveTo>
                <a:cubicBezTo>
                  <a:pt x="3402961" y="3778342"/>
                  <a:pt x="3406487" y="3779136"/>
                  <a:pt x="3409850" y="3780610"/>
                </a:cubicBezTo>
                <a:cubicBezTo>
                  <a:pt x="3423302" y="3786507"/>
                  <a:pt x="3429047" y="3801060"/>
                  <a:pt x="3422682" y="3813114"/>
                </a:cubicBezTo>
                <a:cubicBezTo>
                  <a:pt x="3416317" y="3825168"/>
                  <a:pt x="3400252" y="3830160"/>
                  <a:pt x="3386800" y="3824263"/>
                </a:cubicBezTo>
                <a:cubicBezTo>
                  <a:pt x="3373348" y="3818366"/>
                  <a:pt x="3367603" y="3803813"/>
                  <a:pt x="3373968" y="3791759"/>
                </a:cubicBezTo>
                <a:cubicBezTo>
                  <a:pt x="3378742" y="3782719"/>
                  <a:pt x="3388972" y="3777651"/>
                  <a:pt x="3399464" y="3778170"/>
                </a:cubicBezTo>
                <a:close/>
                <a:moveTo>
                  <a:pt x="3999068" y="3705676"/>
                </a:moveTo>
                <a:cubicBezTo>
                  <a:pt x="4010339" y="3706037"/>
                  <a:pt x="4021533" y="3710317"/>
                  <a:pt x="4029978" y="3718431"/>
                </a:cubicBezTo>
                <a:cubicBezTo>
                  <a:pt x="4046870" y="3734659"/>
                  <a:pt x="4046371" y="3760077"/>
                  <a:pt x="4028865" y="3775204"/>
                </a:cubicBezTo>
                <a:cubicBezTo>
                  <a:pt x="4011359" y="3790331"/>
                  <a:pt x="3983474" y="3789439"/>
                  <a:pt x="3966583" y="3773211"/>
                </a:cubicBezTo>
                <a:cubicBezTo>
                  <a:pt x="3949692" y="3756983"/>
                  <a:pt x="3950190" y="3731564"/>
                  <a:pt x="3967696" y="3716437"/>
                </a:cubicBezTo>
                <a:cubicBezTo>
                  <a:pt x="3976449" y="3708874"/>
                  <a:pt x="3987797" y="3705315"/>
                  <a:pt x="3999068" y="3705676"/>
                </a:cubicBezTo>
                <a:close/>
                <a:moveTo>
                  <a:pt x="3238563" y="3680261"/>
                </a:moveTo>
                <a:cubicBezTo>
                  <a:pt x="3249833" y="3680622"/>
                  <a:pt x="3261027" y="3684902"/>
                  <a:pt x="3269473" y="3693016"/>
                </a:cubicBezTo>
                <a:cubicBezTo>
                  <a:pt x="3286364" y="3709244"/>
                  <a:pt x="3285865" y="3734662"/>
                  <a:pt x="3268359" y="3749789"/>
                </a:cubicBezTo>
                <a:cubicBezTo>
                  <a:pt x="3250853" y="3764916"/>
                  <a:pt x="3222969" y="3764024"/>
                  <a:pt x="3206077" y="3747796"/>
                </a:cubicBezTo>
                <a:cubicBezTo>
                  <a:pt x="3189186" y="3731568"/>
                  <a:pt x="3189685" y="3706150"/>
                  <a:pt x="3207191" y="3691023"/>
                </a:cubicBezTo>
                <a:cubicBezTo>
                  <a:pt x="3215944" y="3683459"/>
                  <a:pt x="3227292" y="3679900"/>
                  <a:pt x="3238563" y="3680261"/>
                </a:cubicBezTo>
                <a:close/>
                <a:moveTo>
                  <a:pt x="4328505" y="3662136"/>
                </a:moveTo>
                <a:cubicBezTo>
                  <a:pt x="4373538" y="3662136"/>
                  <a:pt x="4410044" y="3695398"/>
                  <a:pt x="4410044" y="3736429"/>
                </a:cubicBezTo>
                <a:cubicBezTo>
                  <a:pt x="4410044" y="3777460"/>
                  <a:pt x="4373538" y="3810723"/>
                  <a:pt x="4328505" y="3810723"/>
                </a:cubicBezTo>
                <a:cubicBezTo>
                  <a:pt x="4283471" y="3810723"/>
                  <a:pt x="4246965" y="3777460"/>
                  <a:pt x="4246965" y="3736429"/>
                </a:cubicBezTo>
                <a:cubicBezTo>
                  <a:pt x="4246965" y="3695398"/>
                  <a:pt x="4283471" y="3662136"/>
                  <a:pt x="4328505" y="3662136"/>
                </a:cubicBezTo>
                <a:close/>
                <a:moveTo>
                  <a:pt x="2908874" y="3662136"/>
                </a:moveTo>
                <a:cubicBezTo>
                  <a:pt x="2953907" y="3662136"/>
                  <a:pt x="2990413" y="3695398"/>
                  <a:pt x="2990413" y="3736429"/>
                </a:cubicBezTo>
                <a:cubicBezTo>
                  <a:pt x="2990413" y="3777460"/>
                  <a:pt x="2953907" y="3810723"/>
                  <a:pt x="2908874" y="3810723"/>
                </a:cubicBezTo>
                <a:cubicBezTo>
                  <a:pt x="2863841" y="3810723"/>
                  <a:pt x="2827334" y="3777460"/>
                  <a:pt x="2827334" y="3736429"/>
                </a:cubicBezTo>
                <a:cubicBezTo>
                  <a:pt x="2827334" y="3695398"/>
                  <a:pt x="2863841" y="3662136"/>
                  <a:pt x="2908874" y="3662136"/>
                </a:cubicBezTo>
                <a:close/>
                <a:moveTo>
                  <a:pt x="3837866" y="3642644"/>
                </a:moveTo>
                <a:cubicBezTo>
                  <a:pt x="3841364" y="3642817"/>
                  <a:pt x="3844890" y="3643611"/>
                  <a:pt x="3848253" y="3645085"/>
                </a:cubicBezTo>
                <a:cubicBezTo>
                  <a:pt x="3861705" y="3650982"/>
                  <a:pt x="3867450" y="3665534"/>
                  <a:pt x="3861085" y="3677589"/>
                </a:cubicBezTo>
                <a:cubicBezTo>
                  <a:pt x="3854720" y="3689643"/>
                  <a:pt x="3838655" y="3694634"/>
                  <a:pt x="3825203" y="3688737"/>
                </a:cubicBezTo>
                <a:cubicBezTo>
                  <a:pt x="3811751" y="3682841"/>
                  <a:pt x="3806005" y="3668288"/>
                  <a:pt x="3812370" y="3656234"/>
                </a:cubicBezTo>
                <a:cubicBezTo>
                  <a:pt x="3817144" y="3647193"/>
                  <a:pt x="3827374" y="3642125"/>
                  <a:pt x="3837866" y="3642644"/>
                </a:cubicBezTo>
                <a:close/>
                <a:moveTo>
                  <a:pt x="3407793" y="3619214"/>
                </a:moveTo>
                <a:cubicBezTo>
                  <a:pt x="3411290" y="3619387"/>
                  <a:pt x="3414816" y="3620181"/>
                  <a:pt x="3418179" y="3621655"/>
                </a:cubicBezTo>
                <a:cubicBezTo>
                  <a:pt x="3431632" y="3627552"/>
                  <a:pt x="3437377" y="3642105"/>
                  <a:pt x="3431012" y="3654159"/>
                </a:cubicBezTo>
                <a:cubicBezTo>
                  <a:pt x="3424647" y="3666213"/>
                  <a:pt x="3408581" y="3671205"/>
                  <a:pt x="3395129" y="3665308"/>
                </a:cubicBezTo>
                <a:cubicBezTo>
                  <a:pt x="3381677" y="3659411"/>
                  <a:pt x="3375932" y="3644858"/>
                  <a:pt x="3382297" y="3632804"/>
                </a:cubicBezTo>
                <a:cubicBezTo>
                  <a:pt x="3387071" y="3623763"/>
                  <a:pt x="3397301" y="3618696"/>
                  <a:pt x="3407793" y="3619214"/>
                </a:cubicBezTo>
                <a:close/>
                <a:moveTo>
                  <a:pt x="3717387" y="3523018"/>
                </a:moveTo>
                <a:cubicBezTo>
                  <a:pt x="3720885" y="3523191"/>
                  <a:pt x="3724411" y="3523985"/>
                  <a:pt x="3727774" y="3525459"/>
                </a:cubicBezTo>
                <a:cubicBezTo>
                  <a:pt x="3741226" y="3531356"/>
                  <a:pt x="3746971" y="3545908"/>
                  <a:pt x="3740606" y="3557963"/>
                </a:cubicBezTo>
                <a:cubicBezTo>
                  <a:pt x="3734241" y="3570017"/>
                  <a:pt x="3718176" y="3575008"/>
                  <a:pt x="3704724" y="3569112"/>
                </a:cubicBezTo>
                <a:cubicBezTo>
                  <a:pt x="3691272" y="3563215"/>
                  <a:pt x="3685527" y="3548662"/>
                  <a:pt x="3691892" y="3536608"/>
                </a:cubicBezTo>
                <a:cubicBezTo>
                  <a:pt x="3696666" y="3527567"/>
                  <a:pt x="3706896" y="3522499"/>
                  <a:pt x="3717387" y="3523018"/>
                </a:cubicBezTo>
                <a:close/>
                <a:moveTo>
                  <a:pt x="3539978" y="3512062"/>
                </a:moveTo>
                <a:cubicBezTo>
                  <a:pt x="3543476" y="3512235"/>
                  <a:pt x="3547002" y="3513029"/>
                  <a:pt x="3550365" y="3514503"/>
                </a:cubicBezTo>
                <a:cubicBezTo>
                  <a:pt x="3563817" y="3520400"/>
                  <a:pt x="3569562" y="3534952"/>
                  <a:pt x="3563197" y="3547006"/>
                </a:cubicBezTo>
                <a:cubicBezTo>
                  <a:pt x="3556832" y="3559060"/>
                  <a:pt x="3540767" y="3564052"/>
                  <a:pt x="3527315" y="3558155"/>
                </a:cubicBezTo>
                <a:cubicBezTo>
                  <a:pt x="3513863" y="3552258"/>
                  <a:pt x="3508118" y="3537706"/>
                  <a:pt x="3514483" y="3525652"/>
                </a:cubicBezTo>
                <a:cubicBezTo>
                  <a:pt x="3519256" y="3516611"/>
                  <a:pt x="3529486" y="3511543"/>
                  <a:pt x="3539978" y="3512062"/>
                </a:cubicBezTo>
                <a:close/>
                <a:moveTo>
                  <a:pt x="3122054" y="3503506"/>
                </a:moveTo>
                <a:cubicBezTo>
                  <a:pt x="3130002" y="3503277"/>
                  <a:pt x="3138117" y="3504477"/>
                  <a:pt x="3145973" y="3507279"/>
                </a:cubicBezTo>
                <a:cubicBezTo>
                  <a:pt x="3177394" y="3518487"/>
                  <a:pt x="3192769" y="3551075"/>
                  <a:pt x="3180312" y="3580067"/>
                </a:cubicBezTo>
                <a:cubicBezTo>
                  <a:pt x="3167856" y="3609059"/>
                  <a:pt x="3132285" y="3623476"/>
                  <a:pt x="3100864" y="3612269"/>
                </a:cubicBezTo>
                <a:cubicBezTo>
                  <a:pt x="3069442" y="3601061"/>
                  <a:pt x="3054068" y="3568473"/>
                  <a:pt x="3066524" y="3539481"/>
                </a:cubicBezTo>
                <a:cubicBezTo>
                  <a:pt x="3075866" y="3517737"/>
                  <a:pt x="3098210" y="3504191"/>
                  <a:pt x="3122054" y="3503506"/>
                </a:cubicBezTo>
                <a:close/>
                <a:moveTo>
                  <a:pt x="4099806" y="3480395"/>
                </a:moveTo>
                <a:cubicBezTo>
                  <a:pt x="4107754" y="3480167"/>
                  <a:pt x="4115869" y="3481367"/>
                  <a:pt x="4123724" y="3484169"/>
                </a:cubicBezTo>
                <a:cubicBezTo>
                  <a:pt x="4155146" y="3495377"/>
                  <a:pt x="4170520" y="3527965"/>
                  <a:pt x="4158064" y="3556957"/>
                </a:cubicBezTo>
                <a:cubicBezTo>
                  <a:pt x="4145607" y="3585949"/>
                  <a:pt x="4110037" y="3600366"/>
                  <a:pt x="4078615" y="3589159"/>
                </a:cubicBezTo>
                <a:cubicBezTo>
                  <a:pt x="4047193" y="3577951"/>
                  <a:pt x="4031819" y="3545363"/>
                  <a:pt x="4044276" y="3516371"/>
                </a:cubicBezTo>
                <a:cubicBezTo>
                  <a:pt x="4053618" y="3494627"/>
                  <a:pt x="4075962" y="3481081"/>
                  <a:pt x="4099806" y="3480395"/>
                </a:cubicBezTo>
                <a:close/>
                <a:moveTo>
                  <a:pt x="3890609" y="3457692"/>
                </a:moveTo>
                <a:cubicBezTo>
                  <a:pt x="3901880" y="3458053"/>
                  <a:pt x="3913074" y="3462333"/>
                  <a:pt x="3921520" y="3470447"/>
                </a:cubicBezTo>
                <a:cubicBezTo>
                  <a:pt x="3938411" y="3486675"/>
                  <a:pt x="3937912" y="3512094"/>
                  <a:pt x="3920406" y="3527220"/>
                </a:cubicBezTo>
                <a:cubicBezTo>
                  <a:pt x="3902900" y="3542348"/>
                  <a:pt x="3875015" y="3541455"/>
                  <a:pt x="3858124" y="3525227"/>
                </a:cubicBezTo>
                <a:cubicBezTo>
                  <a:pt x="3841233" y="3508999"/>
                  <a:pt x="3841732" y="3483581"/>
                  <a:pt x="3859238" y="3468454"/>
                </a:cubicBezTo>
                <a:cubicBezTo>
                  <a:pt x="3867991" y="3460890"/>
                  <a:pt x="3879338" y="3457332"/>
                  <a:pt x="3890609" y="3457692"/>
                </a:cubicBezTo>
                <a:close/>
                <a:moveTo>
                  <a:pt x="3353236" y="3440497"/>
                </a:moveTo>
                <a:cubicBezTo>
                  <a:pt x="3364507" y="3440858"/>
                  <a:pt x="3375700" y="3445138"/>
                  <a:pt x="3384146" y="3453252"/>
                </a:cubicBezTo>
                <a:cubicBezTo>
                  <a:pt x="3401037" y="3469480"/>
                  <a:pt x="3400539" y="3494898"/>
                  <a:pt x="3383033" y="3510025"/>
                </a:cubicBezTo>
                <a:cubicBezTo>
                  <a:pt x="3365527" y="3525152"/>
                  <a:pt x="3337642" y="3524260"/>
                  <a:pt x="3320751" y="3508032"/>
                </a:cubicBezTo>
                <a:cubicBezTo>
                  <a:pt x="3303859" y="3491804"/>
                  <a:pt x="3304358" y="3466386"/>
                  <a:pt x="3321864" y="3451258"/>
                </a:cubicBezTo>
                <a:cubicBezTo>
                  <a:pt x="3330617" y="3443695"/>
                  <a:pt x="3341965" y="3440136"/>
                  <a:pt x="3353236" y="3440497"/>
                </a:cubicBezTo>
                <a:close/>
                <a:moveTo>
                  <a:pt x="3625026" y="3346320"/>
                </a:moveTo>
                <a:cubicBezTo>
                  <a:pt x="3636297" y="3346680"/>
                  <a:pt x="3647490" y="3350960"/>
                  <a:pt x="3655936" y="3359074"/>
                </a:cubicBezTo>
                <a:cubicBezTo>
                  <a:pt x="3672827" y="3375303"/>
                  <a:pt x="3672329" y="3400721"/>
                  <a:pt x="3654822" y="3415848"/>
                </a:cubicBezTo>
                <a:cubicBezTo>
                  <a:pt x="3637316" y="3430975"/>
                  <a:pt x="3609432" y="3430082"/>
                  <a:pt x="3592540" y="3413854"/>
                </a:cubicBezTo>
                <a:cubicBezTo>
                  <a:pt x="3575649" y="3397626"/>
                  <a:pt x="3576148" y="3372208"/>
                  <a:pt x="3593654" y="3357081"/>
                </a:cubicBezTo>
                <a:cubicBezTo>
                  <a:pt x="3602407" y="3349517"/>
                  <a:pt x="3613755" y="3345959"/>
                  <a:pt x="3625026" y="3346320"/>
                </a:cubicBezTo>
                <a:close/>
                <a:moveTo>
                  <a:pt x="3403997" y="3232212"/>
                </a:moveTo>
                <a:cubicBezTo>
                  <a:pt x="3411945" y="3231983"/>
                  <a:pt x="3420060" y="3233184"/>
                  <a:pt x="3427916" y="3235986"/>
                </a:cubicBezTo>
                <a:cubicBezTo>
                  <a:pt x="3459338" y="3247193"/>
                  <a:pt x="3474712" y="3279782"/>
                  <a:pt x="3462255" y="3308774"/>
                </a:cubicBezTo>
                <a:cubicBezTo>
                  <a:pt x="3449799" y="3337765"/>
                  <a:pt x="3414229" y="3352183"/>
                  <a:pt x="3382807" y="3340975"/>
                </a:cubicBezTo>
                <a:cubicBezTo>
                  <a:pt x="3351385" y="3329767"/>
                  <a:pt x="3336011" y="3297179"/>
                  <a:pt x="3348467" y="3268187"/>
                </a:cubicBezTo>
                <a:cubicBezTo>
                  <a:pt x="3357810" y="3246443"/>
                  <a:pt x="3380154" y="3232897"/>
                  <a:pt x="3403997" y="3232212"/>
                </a:cubicBezTo>
                <a:close/>
                <a:moveTo>
                  <a:pt x="3807538" y="3225662"/>
                </a:moveTo>
                <a:cubicBezTo>
                  <a:pt x="3815486" y="3225434"/>
                  <a:pt x="3823601" y="3226634"/>
                  <a:pt x="3831456" y="3229436"/>
                </a:cubicBezTo>
                <a:cubicBezTo>
                  <a:pt x="3862878" y="3240644"/>
                  <a:pt x="3878253" y="3273232"/>
                  <a:pt x="3865796" y="3302224"/>
                </a:cubicBezTo>
                <a:cubicBezTo>
                  <a:pt x="3853340" y="3331216"/>
                  <a:pt x="3817769" y="3345633"/>
                  <a:pt x="3786348" y="3334426"/>
                </a:cubicBezTo>
                <a:cubicBezTo>
                  <a:pt x="3754926" y="3323218"/>
                  <a:pt x="3739552" y="3290630"/>
                  <a:pt x="3752008" y="3261638"/>
                </a:cubicBezTo>
                <a:cubicBezTo>
                  <a:pt x="3761351" y="3239894"/>
                  <a:pt x="3783694" y="3226348"/>
                  <a:pt x="3807538" y="3225662"/>
                </a:cubicBezTo>
                <a:close/>
                <a:moveTo>
                  <a:pt x="3114400" y="3205794"/>
                </a:moveTo>
                <a:cubicBezTo>
                  <a:pt x="3159433" y="3205794"/>
                  <a:pt x="3195939" y="3239057"/>
                  <a:pt x="3195939" y="3280088"/>
                </a:cubicBezTo>
                <a:cubicBezTo>
                  <a:pt x="3195939" y="3321119"/>
                  <a:pt x="3159433" y="3354381"/>
                  <a:pt x="3114400" y="3354381"/>
                </a:cubicBezTo>
                <a:cubicBezTo>
                  <a:pt x="3069366" y="3354381"/>
                  <a:pt x="3032860" y="3321119"/>
                  <a:pt x="3032860" y="3280088"/>
                </a:cubicBezTo>
                <a:cubicBezTo>
                  <a:pt x="3032860" y="3239057"/>
                  <a:pt x="3069366" y="3205794"/>
                  <a:pt x="3114400" y="3205794"/>
                </a:cubicBezTo>
                <a:close/>
                <a:moveTo>
                  <a:pt x="4111622" y="3205794"/>
                </a:moveTo>
                <a:cubicBezTo>
                  <a:pt x="4156655" y="3205794"/>
                  <a:pt x="4193162" y="3239057"/>
                  <a:pt x="4193162" y="3280088"/>
                </a:cubicBezTo>
                <a:cubicBezTo>
                  <a:pt x="4193162" y="3321119"/>
                  <a:pt x="4156655" y="3354381"/>
                  <a:pt x="4111622" y="3354381"/>
                </a:cubicBezTo>
                <a:cubicBezTo>
                  <a:pt x="4066589" y="3354381"/>
                  <a:pt x="4030083" y="3321119"/>
                  <a:pt x="4030083" y="3280088"/>
                </a:cubicBezTo>
                <a:cubicBezTo>
                  <a:pt x="4030083" y="3239057"/>
                  <a:pt x="4066589" y="3205794"/>
                  <a:pt x="4111622" y="3205794"/>
                </a:cubicBezTo>
                <a:close/>
                <a:moveTo>
                  <a:pt x="2820182" y="3178918"/>
                </a:moveTo>
                <a:cubicBezTo>
                  <a:pt x="2871377" y="3178918"/>
                  <a:pt x="2912878" y="3221090"/>
                  <a:pt x="2912878" y="3273111"/>
                </a:cubicBezTo>
                <a:cubicBezTo>
                  <a:pt x="2912878" y="3325132"/>
                  <a:pt x="2871377" y="3367304"/>
                  <a:pt x="2820182" y="3367304"/>
                </a:cubicBezTo>
                <a:cubicBezTo>
                  <a:pt x="2768987" y="3367304"/>
                  <a:pt x="2727486" y="3325132"/>
                  <a:pt x="2727486" y="3273111"/>
                </a:cubicBezTo>
                <a:cubicBezTo>
                  <a:pt x="2727486" y="3221090"/>
                  <a:pt x="2768987" y="3178918"/>
                  <a:pt x="2820182" y="3178918"/>
                </a:cubicBezTo>
                <a:close/>
                <a:moveTo>
                  <a:pt x="3612398" y="3021119"/>
                </a:moveTo>
                <a:cubicBezTo>
                  <a:pt x="3657431" y="3021119"/>
                  <a:pt x="3693937" y="3054382"/>
                  <a:pt x="3693937" y="3095413"/>
                </a:cubicBezTo>
                <a:cubicBezTo>
                  <a:pt x="3693937" y="3136444"/>
                  <a:pt x="3657431" y="3169706"/>
                  <a:pt x="3612398" y="3169706"/>
                </a:cubicBezTo>
                <a:cubicBezTo>
                  <a:pt x="3567364" y="3169706"/>
                  <a:pt x="3530858" y="3136444"/>
                  <a:pt x="3530858" y="3095413"/>
                </a:cubicBezTo>
                <a:cubicBezTo>
                  <a:pt x="3530858" y="3054382"/>
                  <a:pt x="3567364" y="3021119"/>
                  <a:pt x="3612398" y="3021119"/>
                </a:cubicBezTo>
                <a:close/>
                <a:moveTo>
                  <a:pt x="2599564" y="2961324"/>
                </a:moveTo>
                <a:cubicBezTo>
                  <a:pt x="2608600" y="2961035"/>
                  <a:pt x="2617825" y="2962556"/>
                  <a:pt x="2626755" y="2966109"/>
                </a:cubicBezTo>
                <a:cubicBezTo>
                  <a:pt x="2662476" y="2980318"/>
                  <a:pt x="2679954" y="3021635"/>
                  <a:pt x="2665793" y="3058393"/>
                </a:cubicBezTo>
                <a:cubicBezTo>
                  <a:pt x="2651632" y="3095150"/>
                  <a:pt x="2611195" y="3113429"/>
                  <a:pt x="2575474" y="3099220"/>
                </a:cubicBezTo>
                <a:cubicBezTo>
                  <a:pt x="2539753" y="3085010"/>
                  <a:pt x="2522275" y="3043693"/>
                  <a:pt x="2536436" y="3006936"/>
                </a:cubicBezTo>
                <a:cubicBezTo>
                  <a:pt x="2547057" y="2979368"/>
                  <a:pt x="2572458" y="2962194"/>
                  <a:pt x="2599564" y="2961324"/>
                </a:cubicBezTo>
                <a:close/>
                <a:moveTo>
                  <a:pt x="3061668" y="2947239"/>
                </a:moveTo>
                <a:cubicBezTo>
                  <a:pt x="3070704" y="2946949"/>
                  <a:pt x="3079929" y="2948471"/>
                  <a:pt x="3088859" y="2952024"/>
                </a:cubicBezTo>
                <a:cubicBezTo>
                  <a:pt x="3124580" y="2966233"/>
                  <a:pt x="3142058" y="3007550"/>
                  <a:pt x="3127897" y="3044308"/>
                </a:cubicBezTo>
                <a:cubicBezTo>
                  <a:pt x="3113736" y="3081065"/>
                  <a:pt x="3073299" y="3099344"/>
                  <a:pt x="3037578" y="3085134"/>
                </a:cubicBezTo>
                <a:cubicBezTo>
                  <a:pt x="3001857" y="3070925"/>
                  <a:pt x="2984379" y="3029608"/>
                  <a:pt x="2998540" y="2992850"/>
                </a:cubicBezTo>
                <a:cubicBezTo>
                  <a:pt x="3009161" y="2965282"/>
                  <a:pt x="3034562" y="2948108"/>
                  <a:pt x="3061668" y="2947239"/>
                </a:cubicBezTo>
                <a:close/>
                <a:moveTo>
                  <a:pt x="3387712" y="2936048"/>
                </a:moveTo>
                <a:cubicBezTo>
                  <a:pt x="3438907" y="2936048"/>
                  <a:pt x="3480408" y="2978220"/>
                  <a:pt x="3480408" y="3030241"/>
                </a:cubicBezTo>
                <a:cubicBezTo>
                  <a:pt x="3480408" y="3082262"/>
                  <a:pt x="3438907" y="3124434"/>
                  <a:pt x="3387712" y="3124434"/>
                </a:cubicBezTo>
                <a:cubicBezTo>
                  <a:pt x="3336518" y="3124434"/>
                  <a:pt x="3295016" y="3082262"/>
                  <a:pt x="3295016" y="3030241"/>
                </a:cubicBezTo>
                <a:cubicBezTo>
                  <a:pt x="3295016" y="2978220"/>
                  <a:pt x="3336518" y="2936048"/>
                  <a:pt x="3387712" y="2936048"/>
                </a:cubicBezTo>
                <a:close/>
                <a:moveTo>
                  <a:pt x="2254047" y="2936048"/>
                </a:moveTo>
                <a:cubicBezTo>
                  <a:pt x="2305241" y="2936048"/>
                  <a:pt x="2346742" y="2978220"/>
                  <a:pt x="2346742" y="3030241"/>
                </a:cubicBezTo>
                <a:cubicBezTo>
                  <a:pt x="2346742" y="3082262"/>
                  <a:pt x="2305241" y="3124434"/>
                  <a:pt x="2254047" y="3124434"/>
                </a:cubicBezTo>
                <a:cubicBezTo>
                  <a:pt x="2202852" y="3124434"/>
                  <a:pt x="2161350" y="3082262"/>
                  <a:pt x="2161350" y="3030241"/>
                </a:cubicBezTo>
                <a:cubicBezTo>
                  <a:pt x="2161350" y="2978220"/>
                  <a:pt x="2202852" y="2936048"/>
                  <a:pt x="2254047" y="2936048"/>
                </a:cubicBezTo>
                <a:close/>
                <a:moveTo>
                  <a:pt x="2820418" y="2844797"/>
                </a:moveTo>
                <a:cubicBezTo>
                  <a:pt x="2833231" y="2845254"/>
                  <a:pt x="2845956" y="2850681"/>
                  <a:pt x="2855557" y="2860968"/>
                </a:cubicBezTo>
                <a:cubicBezTo>
                  <a:pt x="2874760" y="2881543"/>
                  <a:pt x="2874193" y="2913769"/>
                  <a:pt x="2854292" y="2932948"/>
                </a:cubicBezTo>
                <a:cubicBezTo>
                  <a:pt x="2834390" y="2952127"/>
                  <a:pt x="2802690" y="2950995"/>
                  <a:pt x="2783488" y="2930420"/>
                </a:cubicBezTo>
                <a:cubicBezTo>
                  <a:pt x="2764286" y="2909846"/>
                  <a:pt x="2764853" y="2877619"/>
                  <a:pt x="2784754" y="2858440"/>
                </a:cubicBezTo>
                <a:cubicBezTo>
                  <a:pt x="2794705" y="2848851"/>
                  <a:pt x="2807605" y="2844339"/>
                  <a:pt x="2820418" y="2844797"/>
                </a:cubicBezTo>
                <a:close/>
                <a:moveTo>
                  <a:pt x="3130897" y="2733801"/>
                </a:moveTo>
                <a:cubicBezTo>
                  <a:pt x="3143710" y="2734259"/>
                  <a:pt x="3156436" y="2739685"/>
                  <a:pt x="3166037" y="2749972"/>
                </a:cubicBezTo>
                <a:cubicBezTo>
                  <a:pt x="3185240" y="2770547"/>
                  <a:pt x="3184672" y="2802774"/>
                  <a:pt x="3164771" y="2821952"/>
                </a:cubicBezTo>
                <a:cubicBezTo>
                  <a:pt x="3144870" y="2841131"/>
                  <a:pt x="3113170" y="2840000"/>
                  <a:pt x="3093968" y="2819425"/>
                </a:cubicBezTo>
                <a:cubicBezTo>
                  <a:pt x="3074765" y="2798850"/>
                  <a:pt x="3075332" y="2766624"/>
                  <a:pt x="3095233" y="2747445"/>
                </a:cubicBezTo>
                <a:cubicBezTo>
                  <a:pt x="3105184" y="2737856"/>
                  <a:pt x="3118085" y="2733344"/>
                  <a:pt x="3130897" y="2733801"/>
                </a:cubicBezTo>
                <a:close/>
                <a:moveTo>
                  <a:pt x="2514633" y="2706251"/>
                </a:moveTo>
                <a:cubicBezTo>
                  <a:pt x="2527446" y="2706709"/>
                  <a:pt x="2540172" y="2712135"/>
                  <a:pt x="2549773" y="2722423"/>
                </a:cubicBezTo>
                <a:cubicBezTo>
                  <a:pt x="2568975" y="2742997"/>
                  <a:pt x="2568408" y="2775224"/>
                  <a:pt x="2548507" y="2794402"/>
                </a:cubicBezTo>
                <a:cubicBezTo>
                  <a:pt x="2528606" y="2813581"/>
                  <a:pt x="2496906" y="2812450"/>
                  <a:pt x="2477703" y="2791875"/>
                </a:cubicBezTo>
                <a:cubicBezTo>
                  <a:pt x="2458501" y="2771300"/>
                  <a:pt x="2459068" y="2739074"/>
                  <a:pt x="2478969" y="2719895"/>
                </a:cubicBezTo>
                <a:cubicBezTo>
                  <a:pt x="2488920" y="2710306"/>
                  <a:pt x="2501820" y="2705794"/>
                  <a:pt x="2514633" y="2706251"/>
                </a:cubicBezTo>
                <a:close/>
                <a:moveTo>
                  <a:pt x="2916760" y="2678879"/>
                </a:moveTo>
                <a:cubicBezTo>
                  <a:pt x="2920736" y="2679098"/>
                  <a:pt x="2924744" y="2680104"/>
                  <a:pt x="2928568" y="2681974"/>
                </a:cubicBezTo>
                <a:cubicBezTo>
                  <a:pt x="2943860" y="2689450"/>
                  <a:pt x="2950392" y="2707900"/>
                  <a:pt x="2943156" y="2723183"/>
                </a:cubicBezTo>
                <a:cubicBezTo>
                  <a:pt x="2935920" y="2738466"/>
                  <a:pt x="2917657" y="2744794"/>
                  <a:pt x="2902364" y="2737318"/>
                </a:cubicBezTo>
                <a:cubicBezTo>
                  <a:pt x="2887071" y="2729842"/>
                  <a:pt x="2880540" y="2711391"/>
                  <a:pt x="2887776" y="2696109"/>
                </a:cubicBezTo>
                <a:cubicBezTo>
                  <a:pt x="2893203" y="2684646"/>
                  <a:pt x="2904833" y="2678221"/>
                  <a:pt x="2916760" y="2678879"/>
                </a:cubicBezTo>
                <a:close/>
                <a:moveTo>
                  <a:pt x="2713446" y="2667349"/>
                </a:moveTo>
                <a:cubicBezTo>
                  <a:pt x="2717422" y="2667568"/>
                  <a:pt x="2721431" y="2668574"/>
                  <a:pt x="2725254" y="2670443"/>
                </a:cubicBezTo>
                <a:cubicBezTo>
                  <a:pt x="2740547" y="2677920"/>
                  <a:pt x="2747078" y="2696370"/>
                  <a:pt x="2739842" y="2711653"/>
                </a:cubicBezTo>
                <a:cubicBezTo>
                  <a:pt x="2732606" y="2726936"/>
                  <a:pt x="2714343" y="2733265"/>
                  <a:pt x="2699050" y="2725788"/>
                </a:cubicBezTo>
                <a:cubicBezTo>
                  <a:pt x="2683757" y="2718312"/>
                  <a:pt x="2677226" y="2699862"/>
                  <a:pt x="2684462" y="2684578"/>
                </a:cubicBezTo>
                <a:cubicBezTo>
                  <a:pt x="2689889" y="2673117"/>
                  <a:pt x="2701519" y="2666691"/>
                  <a:pt x="2713446" y="2667349"/>
                </a:cubicBezTo>
                <a:close/>
                <a:moveTo>
                  <a:pt x="2270657" y="2632580"/>
                </a:moveTo>
                <a:cubicBezTo>
                  <a:pt x="2279693" y="2632290"/>
                  <a:pt x="2288917" y="2633812"/>
                  <a:pt x="2297848" y="2637364"/>
                </a:cubicBezTo>
                <a:cubicBezTo>
                  <a:pt x="2333569" y="2651574"/>
                  <a:pt x="2351047" y="2692891"/>
                  <a:pt x="2336886" y="2729648"/>
                </a:cubicBezTo>
                <a:cubicBezTo>
                  <a:pt x="2322725" y="2766406"/>
                  <a:pt x="2282288" y="2784685"/>
                  <a:pt x="2246567" y="2770475"/>
                </a:cubicBezTo>
                <a:cubicBezTo>
                  <a:pt x="2210846" y="2756265"/>
                  <a:pt x="2193368" y="2714948"/>
                  <a:pt x="2207529" y="2678191"/>
                </a:cubicBezTo>
                <a:cubicBezTo>
                  <a:pt x="2218150" y="2650623"/>
                  <a:pt x="2243550" y="2633449"/>
                  <a:pt x="2270657" y="2632580"/>
                </a:cubicBezTo>
                <a:close/>
                <a:moveTo>
                  <a:pt x="3388819" y="2613032"/>
                </a:moveTo>
                <a:cubicBezTo>
                  <a:pt x="3397855" y="2612742"/>
                  <a:pt x="3407080" y="2614264"/>
                  <a:pt x="3416010" y="2617816"/>
                </a:cubicBezTo>
                <a:cubicBezTo>
                  <a:pt x="3451731" y="2632026"/>
                  <a:pt x="3469209" y="2673343"/>
                  <a:pt x="3455048" y="2710100"/>
                </a:cubicBezTo>
                <a:cubicBezTo>
                  <a:pt x="3440887" y="2746858"/>
                  <a:pt x="3400450" y="2765137"/>
                  <a:pt x="3364729" y="2750927"/>
                </a:cubicBezTo>
                <a:cubicBezTo>
                  <a:pt x="3329009" y="2736718"/>
                  <a:pt x="3311531" y="2695400"/>
                  <a:pt x="3325691" y="2658643"/>
                </a:cubicBezTo>
                <a:cubicBezTo>
                  <a:pt x="3336312" y="2631075"/>
                  <a:pt x="3361713" y="2613901"/>
                  <a:pt x="3388819" y="2613032"/>
                </a:cubicBezTo>
                <a:close/>
                <a:moveTo>
                  <a:pt x="3069674" y="2547476"/>
                </a:moveTo>
                <a:cubicBezTo>
                  <a:pt x="3073650" y="2547695"/>
                  <a:pt x="3077658" y="2548701"/>
                  <a:pt x="3081482" y="2550570"/>
                </a:cubicBezTo>
                <a:cubicBezTo>
                  <a:pt x="3096774" y="2558047"/>
                  <a:pt x="3103305" y="2576497"/>
                  <a:pt x="3096070" y="2591780"/>
                </a:cubicBezTo>
                <a:cubicBezTo>
                  <a:pt x="3088834" y="2607063"/>
                  <a:pt x="3070570" y="2613392"/>
                  <a:pt x="3055278" y="2605915"/>
                </a:cubicBezTo>
                <a:cubicBezTo>
                  <a:pt x="3039985" y="2598439"/>
                  <a:pt x="3033454" y="2579989"/>
                  <a:pt x="3040689" y="2564706"/>
                </a:cubicBezTo>
                <a:cubicBezTo>
                  <a:pt x="3046117" y="2553243"/>
                  <a:pt x="3057746" y="2546818"/>
                  <a:pt x="3069674" y="2547476"/>
                </a:cubicBezTo>
                <a:close/>
                <a:moveTo>
                  <a:pt x="2578114" y="2513320"/>
                </a:moveTo>
                <a:cubicBezTo>
                  <a:pt x="2582090" y="2513539"/>
                  <a:pt x="2586099" y="2514546"/>
                  <a:pt x="2589922" y="2516415"/>
                </a:cubicBezTo>
                <a:cubicBezTo>
                  <a:pt x="2605214" y="2523891"/>
                  <a:pt x="2611746" y="2542341"/>
                  <a:pt x="2604510" y="2557624"/>
                </a:cubicBezTo>
                <a:cubicBezTo>
                  <a:pt x="2597274" y="2572907"/>
                  <a:pt x="2579011" y="2579236"/>
                  <a:pt x="2563718" y="2571759"/>
                </a:cubicBezTo>
                <a:cubicBezTo>
                  <a:pt x="2548425" y="2564283"/>
                  <a:pt x="2541894" y="2545833"/>
                  <a:pt x="2549130" y="2530550"/>
                </a:cubicBezTo>
                <a:cubicBezTo>
                  <a:pt x="2554557" y="2519088"/>
                  <a:pt x="2566186" y="2512662"/>
                  <a:pt x="2578114" y="2513320"/>
                </a:cubicBezTo>
                <a:close/>
                <a:moveTo>
                  <a:pt x="3259758" y="2421409"/>
                </a:moveTo>
                <a:cubicBezTo>
                  <a:pt x="3272571" y="2421867"/>
                  <a:pt x="3285296" y="2427293"/>
                  <a:pt x="3294898" y="2437580"/>
                </a:cubicBezTo>
                <a:cubicBezTo>
                  <a:pt x="3314100" y="2458155"/>
                  <a:pt x="3313533" y="2490382"/>
                  <a:pt x="3293632" y="2509560"/>
                </a:cubicBezTo>
                <a:cubicBezTo>
                  <a:pt x="3273730" y="2528739"/>
                  <a:pt x="3242030" y="2527608"/>
                  <a:pt x="3222828" y="2507033"/>
                </a:cubicBezTo>
                <a:cubicBezTo>
                  <a:pt x="3203626" y="2486458"/>
                  <a:pt x="3204193" y="2454232"/>
                  <a:pt x="3224094" y="2435053"/>
                </a:cubicBezTo>
                <a:cubicBezTo>
                  <a:pt x="3234045" y="2425464"/>
                  <a:pt x="3246945" y="2420952"/>
                  <a:pt x="3259758" y="2421409"/>
                </a:cubicBezTo>
                <a:close/>
                <a:moveTo>
                  <a:pt x="2395198" y="2389187"/>
                </a:moveTo>
                <a:cubicBezTo>
                  <a:pt x="2408011" y="2389645"/>
                  <a:pt x="2420736" y="2395071"/>
                  <a:pt x="2430337" y="2405359"/>
                </a:cubicBezTo>
                <a:cubicBezTo>
                  <a:pt x="2449540" y="2425933"/>
                  <a:pt x="2448973" y="2458160"/>
                  <a:pt x="2429072" y="2477339"/>
                </a:cubicBezTo>
                <a:cubicBezTo>
                  <a:pt x="2409170" y="2496517"/>
                  <a:pt x="2377470" y="2495386"/>
                  <a:pt x="2358268" y="2474811"/>
                </a:cubicBezTo>
                <a:cubicBezTo>
                  <a:pt x="2339066" y="2454236"/>
                  <a:pt x="2339632" y="2422010"/>
                  <a:pt x="2359534" y="2402831"/>
                </a:cubicBezTo>
                <a:cubicBezTo>
                  <a:pt x="2369485" y="2393242"/>
                  <a:pt x="2382385" y="2388730"/>
                  <a:pt x="2395198" y="2389187"/>
                </a:cubicBezTo>
                <a:close/>
                <a:moveTo>
                  <a:pt x="3634269" y="2366207"/>
                </a:moveTo>
                <a:cubicBezTo>
                  <a:pt x="3685464" y="2366207"/>
                  <a:pt x="3726965" y="2408379"/>
                  <a:pt x="3726965" y="2460400"/>
                </a:cubicBezTo>
                <a:cubicBezTo>
                  <a:pt x="3726965" y="2512421"/>
                  <a:pt x="3685464" y="2554593"/>
                  <a:pt x="3634269" y="2554593"/>
                </a:cubicBezTo>
                <a:cubicBezTo>
                  <a:pt x="3583074" y="2554593"/>
                  <a:pt x="3541573" y="2512421"/>
                  <a:pt x="3541573" y="2460400"/>
                </a:cubicBezTo>
                <a:cubicBezTo>
                  <a:pt x="3541573" y="2408379"/>
                  <a:pt x="3583074" y="2366207"/>
                  <a:pt x="3634269" y="2366207"/>
                </a:cubicBezTo>
                <a:close/>
                <a:moveTo>
                  <a:pt x="2020400" y="2366207"/>
                </a:moveTo>
                <a:cubicBezTo>
                  <a:pt x="2071595" y="2366207"/>
                  <a:pt x="2113096" y="2408379"/>
                  <a:pt x="2113096" y="2460400"/>
                </a:cubicBezTo>
                <a:cubicBezTo>
                  <a:pt x="2113096" y="2512421"/>
                  <a:pt x="2071595" y="2554593"/>
                  <a:pt x="2020400" y="2554593"/>
                </a:cubicBezTo>
                <a:cubicBezTo>
                  <a:pt x="1969206" y="2554593"/>
                  <a:pt x="1927704" y="2512421"/>
                  <a:pt x="1927704" y="2460400"/>
                </a:cubicBezTo>
                <a:cubicBezTo>
                  <a:pt x="1927704" y="2408379"/>
                  <a:pt x="1969206" y="2366207"/>
                  <a:pt x="2020400" y="2366207"/>
                </a:cubicBezTo>
                <a:close/>
                <a:moveTo>
                  <a:pt x="3076500" y="2341495"/>
                </a:moveTo>
                <a:cubicBezTo>
                  <a:pt x="3080476" y="2341714"/>
                  <a:pt x="3084485" y="2342720"/>
                  <a:pt x="3088308" y="2344589"/>
                </a:cubicBezTo>
                <a:cubicBezTo>
                  <a:pt x="3103601" y="2352066"/>
                  <a:pt x="3110132" y="2370516"/>
                  <a:pt x="3102896" y="2385799"/>
                </a:cubicBezTo>
                <a:cubicBezTo>
                  <a:pt x="3095660" y="2401082"/>
                  <a:pt x="3077397" y="2407410"/>
                  <a:pt x="3062104" y="2399934"/>
                </a:cubicBezTo>
                <a:cubicBezTo>
                  <a:pt x="3046811" y="2392457"/>
                  <a:pt x="3040280" y="2374007"/>
                  <a:pt x="3047516" y="2358724"/>
                </a:cubicBezTo>
                <a:cubicBezTo>
                  <a:pt x="3052943" y="2347262"/>
                  <a:pt x="3064573" y="2340837"/>
                  <a:pt x="3076500" y="2341495"/>
                </a:cubicBezTo>
                <a:close/>
                <a:moveTo>
                  <a:pt x="2587583" y="2311789"/>
                </a:moveTo>
                <a:cubicBezTo>
                  <a:pt x="2591558" y="2312009"/>
                  <a:pt x="2595567" y="2313015"/>
                  <a:pt x="2599391" y="2314884"/>
                </a:cubicBezTo>
                <a:cubicBezTo>
                  <a:pt x="2614683" y="2322360"/>
                  <a:pt x="2621215" y="2340810"/>
                  <a:pt x="2613978" y="2356093"/>
                </a:cubicBezTo>
                <a:cubicBezTo>
                  <a:pt x="2606743" y="2371376"/>
                  <a:pt x="2588479" y="2377705"/>
                  <a:pt x="2573187" y="2370228"/>
                </a:cubicBezTo>
                <a:cubicBezTo>
                  <a:pt x="2557894" y="2362752"/>
                  <a:pt x="2551363" y="2344302"/>
                  <a:pt x="2558598" y="2329019"/>
                </a:cubicBezTo>
                <a:cubicBezTo>
                  <a:pt x="2564025" y="2317557"/>
                  <a:pt x="2575655" y="2311131"/>
                  <a:pt x="2587583" y="2311789"/>
                </a:cubicBezTo>
                <a:close/>
                <a:moveTo>
                  <a:pt x="1221658" y="2204857"/>
                </a:moveTo>
                <a:cubicBezTo>
                  <a:pt x="1291735" y="2204857"/>
                  <a:pt x="1348544" y="2262062"/>
                  <a:pt x="1348544" y="2332628"/>
                </a:cubicBezTo>
                <a:cubicBezTo>
                  <a:pt x="1348544" y="2403194"/>
                  <a:pt x="1291735" y="2460399"/>
                  <a:pt x="1221658" y="2460399"/>
                </a:cubicBezTo>
                <a:cubicBezTo>
                  <a:pt x="1151581" y="2460399"/>
                  <a:pt x="1094772" y="2403194"/>
                  <a:pt x="1094772" y="2332628"/>
                </a:cubicBezTo>
                <a:cubicBezTo>
                  <a:pt x="1094772" y="2262062"/>
                  <a:pt x="1151581" y="2204857"/>
                  <a:pt x="1221658" y="2204857"/>
                </a:cubicBezTo>
                <a:close/>
                <a:moveTo>
                  <a:pt x="2939537" y="2189827"/>
                </a:moveTo>
                <a:cubicBezTo>
                  <a:pt x="2943513" y="2190046"/>
                  <a:pt x="2947521" y="2191053"/>
                  <a:pt x="2951345" y="2192922"/>
                </a:cubicBezTo>
                <a:cubicBezTo>
                  <a:pt x="2966638" y="2200398"/>
                  <a:pt x="2973169" y="2218848"/>
                  <a:pt x="2965933" y="2234131"/>
                </a:cubicBezTo>
                <a:cubicBezTo>
                  <a:pt x="2958697" y="2249414"/>
                  <a:pt x="2940434" y="2255743"/>
                  <a:pt x="2925141" y="2248266"/>
                </a:cubicBezTo>
                <a:cubicBezTo>
                  <a:pt x="2909848" y="2240790"/>
                  <a:pt x="2903317" y="2222340"/>
                  <a:pt x="2910553" y="2207057"/>
                </a:cubicBezTo>
                <a:cubicBezTo>
                  <a:pt x="2915980" y="2195595"/>
                  <a:pt x="2927610" y="2189169"/>
                  <a:pt x="2939537" y="2189827"/>
                </a:cubicBezTo>
                <a:close/>
                <a:moveTo>
                  <a:pt x="2737854" y="2175936"/>
                </a:moveTo>
                <a:cubicBezTo>
                  <a:pt x="2741830" y="2176155"/>
                  <a:pt x="2745839" y="2177162"/>
                  <a:pt x="2749662" y="2179031"/>
                </a:cubicBezTo>
                <a:cubicBezTo>
                  <a:pt x="2764955" y="2186507"/>
                  <a:pt x="2771486" y="2204957"/>
                  <a:pt x="2764250" y="2220240"/>
                </a:cubicBezTo>
                <a:cubicBezTo>
                  <a:pt x="2757014" y="2235523"/>
                  <a:pt x="2738751" y="2241852"/>
                  <a:pt x="2723458" y="2234375"/>
                </a:cubicBezTo>
                <a:cubicBezTo>
                  <a:pt x="2708165" y="2226899"/>
                  <a:pt x="2701634" y="2208449"/>
                  <a:pt x="2708870" y="2193166"/>
                </a:cubicBezTo>
                <a:cubicBezTo>
                  <a:pt x="2714297" y="2181704"/>
                  <a:pt x="2725927" y="2175278"/>
                  <a:pt x="2737854" y="2175936"/>
                </a:cubicBezTo>
                <a:close/>
                <a:moveTo>
                  <a:pt x="2262749" y="2165088"/>
                </a:moveTo>
                <a:cubicBezTo>
                  <a:pt x="2271784" y="2164798"/>
                  <a:pt x="2281009" y="2166320"/>
                  <a:pt x="2289940" y="2169873"/>
                </a:cubicBezTo>
                <a:cubicBezTo>
                  <a:pt x="2325660" y="2184082"/>
                  <a:pt x="2343138" y="2225399"/>
                  <a:pt x="2328978" y="2262157"/>
                </a:cubicBezTo>
                <a:cubicBezTo>
                  <a:pt x="2314817" y="2298914"/>
                  <a:pt x="2274380" y="2317193"/>
                  <a:pt x="2238659" y="2302983"/>
                </a:cubicBezTo>
                <a:cubicBezTo>
                  <a:pt x="2202938" y="2288773"/>
                  <a:pt x="2185460" y="2247457"/>
                  <a:pt x="2199621" y="2210699"/>
                </a:cubicBezTo>
                <a:cubicBezTo>
                  <a:pt x="2210241" y="2183131"/>
                  <a:pt x="2235642" y="2165957"/>
                  <a:pt x="2262749" y="2165088"/>
                </a:cubicBezTo>
                <a:close/>
                <a:moveTo>
                  <a:pt x="3374279" y="2135788"/>
                </a:moveTo>
                <a:cubicBezTo>
                  <a:pt x="3383315" y="2135498"/>
                  <a:pt x="3392540" y="2137020"/>
                  <a:pt x="3401470" y="2140572"/>
                </a:cubicBezTo>
                <a:cubicBezTo>
                  <a:pt x="3437191" y="2154782"/>
                  <a:pt x="3454669" y="2196099"/>
                  <a:pt x="3440508" y="2232856"/>
                </a:cubicBezTo>
                <a:cubicBezTo>
                  <a:pt x="3426347" y="2269614"/>
                  <a:pt x="3385910" y="2287893"/>
                  <a:pt x="3350189" y="2273683"/>
                </a:cubicBezTo>
                <a:cubicBezTo>
                  <a:pt x="3314468" y="2259473"/>
                  <a:pt x="3296990" y="2218156"/>
                  <a:pt x="3311151" y="2181399"/>
                </a:cubicBezTo>
                <a:cubicBezTo>
                  <a:pt x="3321772" y="2153831"/>
                  <a:pt x="3347173" y="2136657"/>
                  <a:pt x="3374279" y="2135788"/>
                </a:cubicBezTo>
                <a:close/>
                <a:moveTo>
                  <a:pt x="3136460" y="2107003"/>
                </a:moveTo>
                <a:cubicBezTo>
                  <a:pt x="3149273" y="2107461"/>
                  <a:pt x="3161998" y="2112887"/>
                  <a:pt x="3171599" y="2123175"/>
                </a:cubicBezTo>
                <a:cubicBezTo>
                  <a:pt x="3190802" y="2143750"/>
                  <a:pt x="3190235" y="2175976"/>
                  <a:pt x="3170333" y="2195155"/>
                </a:cubicBezTo>
                <a:cubicBezTo>
                  <a:pt x="3150432" y="2214334"/>
                  <a:pt x="3118732" y="2213202"/>
                  <a:pt x="3099530" y="2192627"/>
                </a:cubicBezTo>
                <a:cubicBezTo>
                  <a:pt x="3080328" y="2172053"/>
                  <a:pt x="3080894" y="2139826"/>
                  <a:pt x="3100796" y="2120647"/>
                </a:cubicBezTo>
                <a:cubicBezTo>
                  <a:pt x="3110747" y="2111058"/>
                  <a:pt x="3123647" y="2106546"/>
                  <a:pt x="3136460" y="2107003"/>
                </a:cubicBezTo>
                <a:close/>
                <a:moveTo>
                  <a:pt x="2525561" y="2085203"/>
                </a:moveTo>
                <a:cubicBezTo>
                  <a:pt x="2538374" y="2085660"/>
                  <a:pt x="2551099" y="2091087"/>
                  <a:pt x="2560701" y="2101374"/>
                </a:cubicBezTo>
                <a:cubicBezTo>
                  <a:pt x="2579903" y="2121949"/>
                  <a:pt x="2579336" y="2154175"/>
                  <a:pt x="2559435" y="2173354"/>
                </a:cubicBezTo>
                <a:cubicBezTo>
                  <a:pt x="2539534" y="2192533"/>
                  <a:pt x="2507834" y="2191401"/>
                  <a:pt x="2488631" y="2170826"/>
                </a:cubicBezTo>
                <a:cubicBezTo>
                  <a:pt x="2469429" y="2150252"/>
                  <a:pt x="2469996" y="2118025"/>
                  <a:pt x="2489897" y="2098847"/>
                </a:cubicBezTo>
                <a:cubicBezTo>
                  <a:pt x="2499848" y="2089257"/>
                  <a:pt x="2512748" y="2084745"/>
                  <a:pt x="2525561" y="2085203"/>
                </a:cubicBezTo>
                <a:close/>
                <a:moveTo>
                  <a:pt x="2834538" y="1965800"/>
                </a:moveTo>
                <a:cubicBezTo>
                  <a:pt x="2847351" y="1966257"/>
                  <a:pt x="2860076" y="1971684"/>
                  <a:pt x="2869678" y="1981971"/>
                </a:cubicBezTo>
                <a:cubicBezTo>
                  <a:pt x="2888880" y="2002546"/>
                  <a:pt x="2888313" y="2034772"/>
                  <a:pt x="2868412" y="2053951"/>
                </a:cubicBezTo>
                <a:cubicBezTo>
                  <a:pt x="2848511" y="2073130"/>
                  <a:pt x="2816811" y="2071998"/>
                  <a:pt x="2797608" y="2051424"/>
                </a:cubicBezTo>
                <a:cubicBezTo>
                  <a:pt x="2778406" y="2030849"/>
                  <a:pt x="2778973" y="1998623"/>
                  <a:pt x="2798874" y="1979444"/>
                </a:cubicBezTo>
                <a:cubicBezTo>
                  <a:pt x="2808825" y="1969854"/>
                  <a:pt x="2821725" y="1965342"/>
                  <a:pt x="2834538" y="1965800"/>
                </a:cubicBezTo>
                <a:close/>
                <a:moveTo>
                  <a:pt x="919668" y="1909695"/>
                </a:moveTo>
                <a:cubicBezTo>
                  <a:pt x="932036" y="1909302"/>
                  <a:pt x="944664" y="1911366"/>
                  <a:pt x="956888" y="1916185"/>
                </a:cubicBezTo>
                <a:cubicBezTo>
                  <a:pt x="1005784" y="1935460"/>
                  <a:pt x="1029708" y="1991506"/>
                  <a:pt x="1010324" y="2041366"/>
                </a:cubicBezTo>
                <a:cubicBezTo>
                  <a:pt x="990940" y="2091227"/>
                  <a:pt x="935589" y="2116022"/>
                  <a:pt x="886692" y="2096747"/>
                </a:cubicBezTo>
                <a:cubicBezTo>
                  <a:pt x="837796" y="2077472"/>
                  <a:pt x="813872" y="2021426"/>
                  <a:pt x="833256" y="1971566"/>
                </a:cubicBezTo>
                <a:cubicBezTo>
                  <a:pt x="847793" y="1934170"/>
                  <a:pt x="882564" y="1910874"/>
                  <a:pt x="919668" y="1909695"/>
                </a:cubicBezTo>
                <a:close/>
                <a:moveTo>
                  <a:pt x="1552213" y="1890589"/>
                </a:moveTo>
                <a:cubicBezTo>
                  <a:pt x="1564582" y="1890196"/>
                  <a:pt x="1577209" y="1892260"/>
                  <a:pt x="1589433" y="1897079"/>
                </a:cubicBezTo>
                <a:cubicBezTo>
                  <a:pt x="1638329" y="1916354"/>
                  <a:pt x="1662253" y="1972399"/>
                  <a:pt x="1642870" y="2022260"/>
                </a:cubicBezTo>
                <a:cubicBezTo>
                  <a:pt x="1623486" y="2072121"/>
                  <a:pt x="1568134" y="2096916"/>
                  <a:pt x="1519238" y="2077641"/>
                </a:cubicBezTo>
                <a:cubicBezTo>
                  <a:pt x="1470342" y="2058366"/>
                  <a:pt x="1446417" y="2002320"/>
                  <a:pt x="1465801" y="1952459"/>
                </a:cubicBezTo>
                <a:cubicBezTo>
                  <a:pt x="1480339" y="1915064"/>
                  <a:pt x="1515109" y="1891768"/>
                  <a:pt x="1552213" y="1890589"/>
                </a:cubicBezTo>
                <a:close/>
                <a:moveTo>
                  <a:pt x="1998515" y="1875408"/>
                </a:moveTo>
                <a:cubicBezTo>
                  <a:pt x="2068592" y="1875408"/>
                  <a:pt x="2125401" y="1932613"/>
                  <a:pt x="2125401" y="2003179"/>
                </a:cubicBezTo>
                <a:cubicBezTo>
                  <a:pt x="2125401" y="2073745"/>
                  <a:pt x="2068592" y="2130950"/>
                  <a:pt x="1998515" y="2130950"/>
                </a:cubicBezTo>
                <a:cubicBezTo>
                  <a:pt x="1928438" y="2130950"/>
                  <a:pt x="1871629" y="2073745"/>
                  <a:pt x="1871629" y="2003179"/>
                </a:cubicBezTo>
                <a:cubicBezTo>
                  <a:pt x="1871629" y="1932613"/>
                  <a:pt x="1928438" y="1875408"/>
                  <a:pt x="1998515" y="1875408"/>
                </a:cubicBezTo>
                <a:close/>
                <a:moveTo>
                  <a:pt x="446710" y="1875408"/>
                </a:moveTo>
                <a:cubicBezTo>
                  <a:pt x="516787" y="1875408"/>
                  <a:pt x="573596" y="1932613"/>
                  <a:pt x="573596" y="2003179"/>
                </a:cubicBezTo>
                <a:cubicBezTo>
                  <a:pt x="573596" y="2073745"/>
                  <a:pt x="516787" y="2130950"/>
                  <a:pt x="446710" y="2130950"/>
                </a:cubicBezTo>
                <a:cubicBezTo>
                  <a:pt x="376633" y="2130950"/>
                  <a:pt x="319824" y="2073745"/>
                  <a:pt x="319824" y="2003179"/>
                </a:cubicBezTo>
                <a:cubicBezTo>
                  <a:pt x="319824" y="1932613"/>
                  <a:pt x="376633" y="1875408"/>
                  <a:pt x="446710" y="1875408"/>
                </a:cubicBezTo>
                <a:close/>
                <a:moveTo>
                  <a:pt x="2583268" y="1821129"/>
                </a:moveTo>
                <a:cubicBezTo>
                  <a:pt x="2592304" y="1820839"/>
                  <a:pt x="2601529" y="1822361"/>
                  <a:pt x="2610459" y="1825913"/>
                </a:cubicBezTo>
                <a:cubicBezTo>
                  <a:pt x="2646180" y="1840123"/>
                  <a:pt x="2663658" y="1881440"/>
                  <a:pt x="2649497" y="1918197"/>
                </a:cubicBezTo>
                <a:cubicBezTo>
                  <a:pt x="2635336" y="1954955"/>
                  <a:pt x="2594899" y="1973234"/>
                  <a:pt x="2559178" y="1959024"/>
                </a:cubicBezTo>
                <a:cubicBezTo>
                  <a:pt x="2523457" y="1944814"/>
                  <a:pt x="2505979" y="1903497"/>
                  <a:pt x="2520140" y="1866740"/>
                </a:cubicBezTo>
                <a:cubicBezTo>
                  <a:pt x="2530761" y="1839172"/>
                  <a:pt x="2556162" y="1821998"/>
                  <a:pt x="2583268" y="1821129"/>
                </a:cubicBezTo>
                <a:close/>
                <a:moveTo>
                  <a:pt x="3042023" y="1812825"/>
                </a:moveTo>
                <a:cubicBezTo>
                  <a:pt x="3051058" y="1812535"/>
                  <a:pt x="3060283" y="1814057"/>
                  <a:pt x="3069213" y="1817610"/>
                </a:cubicBezTo>
                <a:cubicBezTo>
                  <a:pt x="3104935" y="1831819"/>
                  <a:pt x="3122412" y="1873136"/>
                  <a:pt x="3108251" y="1909894"/>
                </a:cubicBezTo>
                <a:cubicBezTo>
                  <a:pt x="3094091" y="1946651"/>
                  <a:pt x="3053654" y="1964930"/>
                  <a:pt x="3017933" y="1950720"/>
                </a:cubicBezTo>
                <a:cubicBezTo>
                  <a:pt x="2982212" y="1936511"/>
                  <a:pt x="2964734" y="1895194"/>
                  <a:pt x="2978895" y="1858436"/>
                </a:cubicBezTo>
                <a:cubicBezTo>
                  <a:pt x="2989515" y="1830868"/>
                  <a:pt x="3014916" y="1813694"/>
                  <a:pt x="3042023" y="1812825"/>
                </a:cubicBezTo>
                <a:close/>
                <a:moveTo>
                  <a:pt x="2254047" y="1787635"/>
                </a:moveTo>
                <a:cubicBezTo>
                  <a:pt x="2305242" y="1787635"/>
                  <a:pt x="2346743" y="1829807"/>
                  <a:pt x="2346743" y="1881828"/>
                </a:cubicBezTo>
                <a:cubicBezTo>
                  <a:pt x="2346743" y="1933849"/>
                  <a:pt x="2305242" y="1976021"/>
                  <a:pt x="2254047" y="1976021"/>
                </a:cubicBezTo>
                <a:cubicBezTo>
                  <a:pt x="2202852" y="1976021"/>
                  <a:pt x="2161351" y="1933849"/>
                  <a:pt x="2161351" y="1881828"/>
                </a:cubicBezTo>
                <a:cubicBezTo>
                  <a:pt x="2161351" y="1829807"/>
                  <a:pt x="2202852" y="1787635"/>
                  <a:pt x="2254047" y="1787635"/>
                </a:cubicBezTo>
                <a:close/>
                <a:moveTo>
                  <a:pt x="3387712" y="1787635"/>
                </a:moveTo>
                <a:cubicBezTo>
                  <a:pt x="3438907" y="1787635"/>
                  <a:pt x="3480408" y="1829807"/>
                  <a:pt x="3480408" y="1881828"/>
                </a:cubicBezTo>
                <a:cubicBezTo>
                  <a:pt x="3480408" y="1933849"/>
                  <a:pt x="3438907" y="1976021"/>
                  <a:pt x="3387712" y="1976021"/>
                </a:cubicBezTo>
                <a:cubicBezTo>
                  <a:pt x="3336518" y="1976021"/>
                  <a:pt x="3295016" y="1933849"/>
                  <a:pt x="3295016" y="1881828"/>
                </a:cubicBezTo>
                <a:cubicBezTo>
                  <a:pt x="3295016" y="1829807"/>
                  <a:pt x="3336518" y="1787635"/>
                  <a:pt x="3387712" y="1787635"/>
                </a:cubicBezTo>
                <a:close/>
                <a:moveTo>
                  <a:pt x="1221981" y="1751627"/>
                </a:moveTo>
                <a:cubicBezTo>
                  <a:pt x="1239520" y="1752248"/>
                  <a:pt x="1256939" y="1759609"/>
                  <a:pt x="1270081" y="1773563"/>
                </a:cubicBezTo>
                <a:cubicBezTo>
                  <a:pt x="1296366" y="1801472"/>
                  <a:pt x="1295590" y="1845187"/>
                  <a:pt x="1268348" y="1871203"/>
                </a:cubicBezTo>
                <a:cubicBezTo>
                  <a:pt x="1241107" y="1897219"/>
                  <a:pt x="1197715" y="1895684"/>
                  <a:pt x="1171430" y="1867774"/>
                </a:cubicBezTo>
                <a:cubicBezTo>
                  <a:pt x="1145145" y="1839866"/>
                  <a:pt x="1145921" y="1796151"/>
                  <a:pt x="1173163" y="1770135"/>
                </a:cubicBezTo>
                <a:cubicBezTo>
                  <a:pt x="1186784" y="1757127"/>
                  <a:pt x="1204442" y="1751007"/>
                  <a:pt x="1221981" y="1751627"/>
                </a:cubicBezTo>
                <a:close/>
                <a:moveTo>
                  <a:pt x="1646977" y="1601064"/>
                </a:moveTo>
                <a:cubicBezTo>
                  <a:pt x="1664516" y="1601684"/>
                  <a:pt x="1681935" y="1609045"/>
                  <a:pt x="1695077" y="1623000"/>
                </a:cubicBezTo>
                <a:cubicBezTo>
                  <a:pt x="1721362" y="1650909"/>
                  <a:pt x="1720586" y="1694624"/>
                  <a:pt x="1693345" y="1720639"/>
                </a:cubicBezTo>
                <a:cubicBezTo>
                  <a:pt x="1666103" y="1746655"/>
                  <a:pt x="1622711" y="1745120"/>
                  <a:pt x="1596426" y="1717211"/>
                </a:cubicBezTo>
                <a:cubicBezTo>
                  <a:pt x="1570141" y="1689302"/>
                  <a:pt x="1570917" y="1645587"/>
                  <a:pt x="1598159" y="1619571"/>
                </a:cubicBezTo>
                <a:cubicBezTo>
                  <a:pt x="1611780" y="1606564"/>
                  <a:pt x="1629438" y="1600443"/>
                  <a:pt x="1646977" y="1601064"/>
                </a:cubicBezTo>
                <a:close/>
                <a:moveTo>
                  <a:pt x="803411" y="1563693"/>
                </a:moveTo>
                <a:cubicBezTo>
                  <a:pt x="820950" y="1564314"/>
                  <a:pt x="838369" y="1571674"/>
                  <a:pt x="851511" y="1585629"/>
                </a:cubicBezTo>
                <a:cubicBezTo>
                  <a:pt x="877797" y="1613538"/>
                  <a:pt x="877021" y="1657253"/>
                  <a:pt x="849779" y="1683269"/>
                </a:cubicBezTo>
                <a:cubicBezTo>
                  <a:pt x="822537" y="1709284"/>
                  <a:pt x="779145" y="1707749"/>
                  <a:pt x="752860" y="1679840"/>
                </a:cubicBezTo>
                <a:cubicBezTo>
                  <a:pt x="726575" y="1651931"/>
                  <a:pt x="727351" y="1608216"/>
                  <a:pt x="754593" y="1582201"/>
                </a:cubicBezTo>
                <a:cubicBezTo>
                  <a:pt x="768214" y="1569193"/>
                  <a:pt x="785872" y="1563073"/>
                  <a:pt x="803411" y="1563693"/>
                </a:cubicBezTo>
                <a:close/>
                <a:moveTo>
                  <a:pt x="2820182" y="1553495"/>
                </a:moveTo>
                <a:cubicBezTo>
                  <a:pt x="2871377" y="1553495"/>
                  <a:pt x="2912878" y="1595667"/>
                  <a:pt x="2912878" y="1647688"/>
                </a:cubicBezTo>
                <a:cubicBezTo>
                  <a:pt x="2912878" y="1699709"/>
                  <a:pt x="2871377" y="1741881"/>
                  <a:pt x="2820182" y="1741881"/>
                </a:cubicBezTo>
                <a:cubicBezTo>
                  <a:pt x="2768987" y="1741881"/>
                  <a:pt x="2727486" y="1699709"/>
                  <a:pt x="2727486" y="1647688"/>
                </a:cubicBezTo>
                <a:cubicBezTo>
                  <a:pt x="2727486" y="1595667"/>
                  <a:pt x="2768987" y="1553495"/>
                  <a:pt x="2820182" y="1553495"/>
                </a:cubicBezTo>
                <a:close/>
                <a:moveTo>
                  <a:pt x="1353857" y="1526563"/>
                </a:moveTo>
                <a:cubicBezTo>
                  <a:pt x="1359299" y="1526860"/>
                  <a:pt x="1364787" y="1528225"/>
                  <a:pt x="1370020" y="1530761"/>
                </a:cubicBezTo>
                <a:cubicBezTo>
                  <a:pt x="1390954" y="1540902"/>
                  <a:pt x="1399894" y="1565929"/>
                  <a:pt x="1389989" y="1586661"/>
                </a:cubicBezTo>
                <a:cubicBezTo>
                  <a:pt x="1380084" y="1607392"/>
                  <a:pt x="1355085" y="1615976"/>
                  <a:pt x="1334151" y="1605835"/>
                </a:cubicBezTo>
                <a:cubicBezTo>
                  <a:pt x="1313218" y="1595693"/>
                  <a:pt x="1304278" y="1570666"/>
                  <a:pt x="1314183" y="1549935"/>
                </a:cubicBezTo>
                <a:cubicBezTo>
                  <a:pt x="1321611" y="1534386"/>
                  <a:pt x="1337531" y="1525670"/>
                  <a:pt x="1353857" y="1526563"/>
                </a:cubicBezTo>
                <a:close/>
                <a:moveTo>
                  <a:pt x="1075554" y="1510923"/>
                </a:moveTo>
                <a:cubicBezTo>
                  <a:pt x="1080996" y="1511220"/>
                  <a:pt x="1086483" y="1512585"/>
                  <a:pt x="1091716" y="1515120"/>
                </a:cubicBezTo>
                <a:cubicBezTo>
                  <a:pt x="1112650" y="1525262"/>
                  <a:pt x="1121590" y="1550289"/>
                  <a:pt x="1111686" y="1571020"/>
                </a:cubicBezTo>
                <a:cubicBezTo>
                  <a:pt x="1101781" y="1591751"/>
                  <a:pt x="1076781" y="1600336"/>
                  <a:pt x="1055848" y="1590194"/>
                </a:cubicBezTo>
                <a:cubicBezTo>
                  <a:pt x="1034915" y="1580053"/>
                  <a:pt x="1025974" y="1555025"/>
                  <a:pt x="1035879" y="1534294"/>
                </a:cubicBezTo>
                <a:cubicBezTo>
                  <a:pt x="1043308" y="1518746"/>
                  <a:pt x="1059227" y="1510030"/>
                  <a:pt x="1075554" y="1510923"/>
                </a:cubicBezTo>
                <a:close/>
                <a:moveTo>
                  <a:pt x="469447" y="1463759"/>
                </a:moveTo>
                <a:cubicBezTo>
                  <a:pt x="481815" y="1463366"/>
                  <a:pt x="494443" y="1465430"/>
                  <a:pt x="506667" y="1470249"/>
                </a:cubicBezTo>
                <a:cubicBezTo>
                  <a:pt x="555563" y="1489524"/>
                  <a:pt x="579488" y="1545570"/>
                  <a:pt x="560104" y="1595431"/>
                </a:cubicBezTo>
                <a:cubicBezTo>
                  <a:pt x="540720" y="1645291"/>
                  <a:pt x="485368" y="1670086"/>
                  <a:pt x="436472" y="1650811"/>
                </a:cubicBezTo>
                <a:cubicBezTo>
                  <a:pt x="387576" y="1631536"/>
                  <a:pt x="363651" y="1575490"/>
                  <a:pt x="383035" y="1525630"/>
                </a:cubicBezTo>
                <a:cubicBezTo>
                  <a:pt x="397573" y="1488234"/>
                  <a:pt x="432343" y="1464938"/>
                  <a:pt x="469447" y="1463759"/>
                </a:cubicBezTo>
                <a:close/>
                <a:moveTo>
                  <a:pt x="2000030" y="1437242"/>
                </a:moveTo>
                <a:cubicBezTo>
                  <a:pt x="2012398" y="1436850"/>
                  <a:pt x="2025026" y="1438914"/>
                  <a:pt x="2037250" y="1443733"/>
                </a:cubicBezTo>
                <a:cubicBezTo>
                  <a:pt x="2086146" y="1463007"/>
                  <a:pt x="2110070" y="1519054"/>
                  <a:pt x="2090687" y="1568914"/>
                </a:cubicBezTo>
                <a:cubicBezTo>
                  <a:pt x="2071303" y="1618775"/>
                  <a:pt x="2015951" y="1643570"/>
                  <a:pt x="1967055" y="1624295"/>
                </a:cubicBezTo>
                <a:cubicBezTo>
                  <a:pt x="1918159" y="1605020"/>
                  <a:pt x="1894235" y="1548974"/>
                  <a:pt x="1913618" y="1499113"/>
                </a:cubicBezTo>
                <a:cubicBezTo>
                  <a:pt x="1928156" y="1461718"/>
                  <a:pt x="1962926" y="1438421"/>
                  <a:pt x="2000030" y="1437242"/>
                </a:cubicBezTo>
                <a:close/>
                <a:moveTo>
                  <a:pt x="1563172" y="1348317"/>
                </a:moveTo>
                <a:cubicBezTo>
                  <a:pt x="1568614" y="1348614"/>
                  <a:pt x="1574101" y="1349979"/>
                  <a:pt x="1579335" y="1352515"/>
                </a:cubicBezTo>
                <a:cubicBezTo>
                  <a:pt x="1600268" y="1362656"/>
                  <a:pt x="1609208" y="1387684"/>
                  <a:pt x="1599303" y="1408415"/>
                </a:cubicBezTo>
                <a:cubicBezTo>
                  <a:pt x="1589398" y="1429146"/>
                  <a:pt x="1564399" y="1437731"/>
                  <a:pt x="1543466" y="1427588"/>
                </a:cubicBezTo>
                <a:cubicBezTo>
                  <a:pt x="1522532" y="1417447"/>
                  <a:pt x="1513592" y="1392420"/>
                  <a:pt x="1523497" y="1371689"/>
                </a:cubicBezTo>
                <a:cubicBezTo>
                  <a:pt x="1530926" y="1356141"/>
                  <a:pt x="1546845" y="1347425"/>
                  <a:pt x="1563172" y="1348317"/>
                </a:cubicBezTo>
                <a:close/>
                <a:moveTo>
                  <a:pt x="890306" y="1301986"/>
                </a:moveTo>
                <a:cubicBezTo>
                  <a:pt x="895748" y="1302283"/>
                  <a:pt x="901236" y="1303648"/>
                  <a:pt x="906469" y="1306184"/>
                </a:cubicBezTo>
                <a:cubicBezTo>
                  <a:pt x="927402" y="1316325"/>
                  <a:pt x="936342" y="1341352"/>
                  <a:pt x="926438" y="1362083"/>
                </a:cubicBezTo>
                <a:cubicBezTo>
                  <a:pt x="916533" y="1382814"/>
                  <a:pt x="891534" y="1391399"/>
                  <a:pt x="870600" y="1381257"/>
                </a:cubicBezTo>
                <a:cubicBezTo>
                  <a:pt x="849667" y="1371116"/>
                  <a:pt x="840726" y="1346088"/>
                  <a:pt x="850631" y="1325357"/>
                </a:cubicBezTo>
                <a:cubicBezTo>
                  <a:pt x="858060" y="1309809"/>
                  <a:pt x="873979" y="1301093"/>
                  <a:pt x="890306" y="1301986"/>
                </a:cubicBezTo>
                <a:close/>
                <a:moveTo>
                  <a:pt x="1823366" y="1177310"/>
                </a:moveTo>
                <a:cubicBezTo>
                  <a:pt x="1840905" y="1177930"/>
                  <a:pt x="1858324" y="1185291"/>
                  <a:pt x="1871467" y="1199246"/>
                </a:cubicBezTo>
                <a:cubicBezTo>
                  <a:pt x="1897752" y="1227155"/>
                  <a:pt x="1896976" y="1270870"/>
                  <a:pt x="1869734" y="1296885"/>
                </a:cubicBezTo>
                <a:cubicBezTo>
                  <a:pt x="1842492" y="1322901"/>
                  <a:pt x="1799100" y="1321366"/>
                  <a:pt x="1772815" y="1293457"/>
                </a:cubicBezTo>
                <a:cubicBezTo>
                  <a:pt x="1746531" y="1265548"/>
                  <a:pt x="1747306" y="1221833"/>
                  <a:pt x="1774548" y="1195818"/>
                </a:cubicBezTo>
                <a:cubicBezTo>
                  <a:pt x="1788169" y="1182810"/>
                  <a:pt x="1805827" y="1176689"/>
                  <a:pt x="1823366" y="1177310"/>
                </a:cubicBezTo>
                <a:close/>
                <a:moveTo>
                  <a:pt x="639924" y="1133601"/>
                </a:moveTo>
                <a:cubicBezTo>
                  <a:pt x="657462" y="1134222"/>
                  <a:pt x="674881" y="1141583"/>
                  <a:pt x="688024" y="1155538"/>
                </a:cubicBezTo>
                <a:cubicBezTo>
                  <a:pt x="714309" y="1183447"/>
                  <a:pt x="713533" y="1227161"/>
                  <a:pt x="686291" y="1253177"/>
                </a:cubicBezTo>
                <a:cubicBezTo>
                  <a:pt x="659049" y="1279192"/>
                  <a:pt x="615657" y="1277658"/>
                  <a:pt x="589373" y="1249749"/>
                </a:cubicBezTo>
                <a:cubicBezTo>
                  <a:pt x="563087" y="1221839"/>
                  <a:pt x="563863" y="1178125"/>
                  <a:pt x="591106" y="1152109"/>
                </a:cubicBezTo>
                <a:cubicBezTo>
                  <a:pt x="604726" y="1139101"/>
                  <a:pt x="622384" y="1132981"/>
                  <a:pt x="639924" y="1133601"/>
                </a:cubicBezTo>
                <a:close/>
                <a:moveTo>
                  <a:pt x="2336011" y="1102429"/>
                </a:moveTo>
                <a:cubicBezTo>
                  <a:pt x="2406088" y="1102429"/>
                  <a:pt x="2462897" y="1159634"/>
                  <a:pt x="2462897" y="1230200"/>
                </a:cubicBezTo>
                <a:cubicBezTo>
                  <a:pt x="2462897" y="1300766"/>
                  <a:pt x="2406088" y="1357971"/>
                  <a:pt x="2336011" y="1357971"/>
                </a:cubicBezTo>
                <a:cubicBezTo>
                  <a:pt x="2265934" y="1357971"/>
                  <a:pt x="2209125" y="1300766"/>
                  <a:pt x="2209125" y="1230200"/>
                </a:cubicBezTo>
                <a:cubicBezTo>
                  <a:pt x="2209125" y="1159634"/>
                  <a:pt x="2265934" y="1102429"/>
                  <a:pt x="2336011" y="1102429"/>
                </a:cubicBezTo>
                <a:close/>
                <a:moveTo>
                  <a:pt x="126886" y="1102429"/>
                </a:moveTo>
                <a:cubicBezTo>
                  <a:pt x="196964" y="1102429"/>
                  <a:pt x="253772" y="1159634"/>
                  <a:pt x="253772" y="1230200"/>
                </a:cubicBezTo>
                <a:cubicBezTo>
                  <a:pt x="253772" y="1300766"/>
                  <a:pt x="196964" y="1357971"/>
                  <a:pt x="126886" y="1357971"/>
                </a:cubicBezTo>
                <a:cubicBezTo>
                  <a:pt x="56809" y="1357971"/>
                  <a:pt x="0" y="1300766"/>
                  <a:pt x="0" y="1230200"/>
                </a:cubicBezTo>
                <a:cubicBezTo>
                  <a:pt x="0" y="1159634"/>
                  <a:pt x="56809" y="1102429"/>
                  <a:pt x="126886" y="1102429"/>
                </a:cubicBezTo>
                <a:close/>
                <a:moveTo>
                  <a:pt x="1572516" y="1068907"/>
                </a:moveTo>
                <a:cubicBezTo>
                  <a:pt x="1577958" y="1069205"/>
                  <a:pt x="1583446" y="1070569"/>
                  <a:pt x="1588679" y="1073105"/>
                </a:cubicBezTo>
                <a:cubicBezTo>
                  <a:pt x="1609612" y="1083247"/>
                  <a:pt x="1618552" y="1108274"/>
                  <a:pt x="1608648" y="1129005"/>
                </a:cubicBezTo>
                <a:cubicBezTo>
                  <a:pt x="1598743" y="1149736"/>
                  <a:pt x="1573743" y="1158320"/>
                  <a:pt x="1552810" y="1148179"/>
                </a:cubicBezTo>
                <a:cubicBezTo>
                  <a:pt x="1531877" y="1138037"/>
                  <a:pt x="1522936" y="1113010"/>
                  <a:pt x="1532841" y="1092279"/>
                </a:cubicBezTo>
                <a:cubicBezTo>
                  <a:pt x="1540270" y="1076731"/>
                  <a:pt x="1556189" y="1068015"/>
                  <a:pt x="1572516" y="1068907"/>
                </a:cubicBezTo>
                <a:close/>
                <a:moveTo>
                  <a:pt x="903267" y="1028613"/>
                </a:moveTo>
                <a:cubicBezTo>
                  <a:pt x="908709" y="1028910"/>
                  <a:pt x="914197" y="1030275"/>
                  <a:pt x="919430" y="1032810"/>
                </a:cubicBezTo>
                <a:cubicBezTo>
                  <a:pt x="940363" y="1042952"/>
                  <a:pt x="949304" y="1067979"/>
                  <a:pt x="939399" y="1088710"/>
                </a:cubicBezTo>
                <a:cubicBezTo>
                  <a:pt x="929494" y="1109441"/>
                  <a:pt x="904495" y="1118026"/>
                  <a:pt x="883561" y="1107884"/>
                </a:cubicBezTo>
                <a:cubicBezTo>
                  <a:pt x="862628" y="1097742"/>
                  <a:pt x="853688" y="1072715"/>
                  <a:pt x="863592" y="1051984"/>
                </a:cubicBezTo>
                <a:cubicBezTo>
                  <a:pt x="871021" y="1036436"/>
                  <a:pt x="886940" y="1027720"/>
                  <a:pt x="903267" y="1028613"/>
                </a:cubicBezTo>
                <a:close/>
                <a:moveTo>
                  <a:pt x="1385035" y="863173"/>
                </a:moveTo>
                <a:cubicBezTo>
                  <a:pt x="1390477" y="863470"/>
                  <a:pt x="1395965" y="864835"/>
                  <a:pt x="1401198" y="867371"/>
                </a:cubicBezTo>
                <a:cubicBezTo>
                  <a:pt x="1422132" y="877512"/>
                  <a:pt x="1431072" y="902540"/>
                  <a:pt x="1421167" y="923271"/>
                </a:cubicBezTo>
                <a:cubicBezTo>
                  <a:pt x="1411262" y="944002"/>
                  <a:pt x="1386263" y="952586"/>
                  <a:pt x="1365329" y="942445"/>
                </a:cubicBezTo>
                <a:cubicBezTo>
                  <a:pt x="1344396" y="932303"/>
                  <a:pt x="1335456" y="907276"/>
                  <a:pt x="1345361" y="886545"/>
                </a:cubicBezTo>
                <a:cubicBezTo>
                  <a:pt x="1352790" y="870996"/>
                  <a:pt x="1368709" y="862281"/>
                  <a:pt x="1385035" y="863173"/>
                </a:cubicBezTo>
                <a:close/>
                <a:moveTo>
                  <a:pt x="1108964" y="844330"/>
                </a:moveTo>
                <a:cubicBezTo>
                  <a:pt x="1114407" y="844627"/>
                  <a:pt x="1119894" y="845992"/>
                  <a:pt x="1125127" y="848528"/>
                </a:cubicBezTo>
                <a:cubicBezTo>
                  <a:pt x="1146061" y="858669"/>
                  <a:pt x="1155001" y="883697"/>
                  <a:pt x="1145096" y="904428"/>
                </a:cubicBezTo>
                <a:cubicBezTo>
                  <a:pt x="1135191" y="925158"/>
                  <a:pt x="1110192" y="933743"/>
                  <a:pt x="1089258" y="923602"/>
                </a:cubicBezTo>
                <a:cubicBezTo>
                  <a:pt x="1068325" y="913460"/>
                  <a:pt x="1059385" y="888433"/>
                  <a:pt x="1069290" y="867702"/>
                </a:cubicBezTo>
                <a:cubicBezTo>
                  <a:pt x="1076719" y="852154"/>
                  <a:pt x="1092638" y="843437"/>
                  <a:pt x="1108964" y="844330"/>
                </a:cubicBezTo>
                <a:close/>
                <a:moveTo>
                  <a:pt x="458622" y="829615"/>
                </a:moveTo>
                <a:cubicBezTo>
                  <a:pt x="470990" y="829222"/>
                  <a:pt x="483618" y="831286"/>
                  <a:pt x="495842" y="836105"/>
                </a:cubicBezTo>
                <a:cubicBezTo>
                  <a:pt x="544738" y="855380"/>
                  <a:pt x="568662" y="911426"/>
                  <a:pt x="549279" y="961287"/>
                </a:cubicBezTo>
                <a:cubicBezTo>
                  <a:pt x="529895" y="1011147"/>
                  <a:pt x="474543" y="1035942"/>
                  <a:pt x="425647" y="1016667"/>
                </a:cubicBezTo>
                <a:cubicBezTo>
                  <a:pt x="376751" y="997392"/>
                  <a:pt x="352826" y="941347"/>
                  <a:pt x="372210" y="891486"/>
                </a:cubicBezTo>
                <a:cubicBezTo>
                  <a:pt x="386748" y="854090"/>
                  <a:pt x="421518" y="830794"/>
                  <a:pt x="458622" y="829615"/>
                </a:cubicBezTo>
                <a:close/>
                <a:moveTo>
                  <a:pt x="1980127" y="789870"/>
                </a:moveTo>
                <a:cubicBezTo>
                  <a:pt x="1992495" y="789477"/>
                  <a:pt x="2005123" y="791541"/>
                  <a:pt x="2017347" y="796360"/>
                </a:cubicBezTo>
                <a:cubicBezTo>
                  <a:pt x="2066243" y="815635"/>
                  <a:pt x="2090168" y="871680"/>
                  <a:pt x="2070784" y="921541"/>
                </a:cubicBezTo>
                <a:cubicBezTo>
                  <a:pt x="2051400" y="971402"/>
                  <a:pt x="1996048" y="996197"/>
                  <a:pt x="1947152" y="976922"/>
                </a:cubicBezTo>
                <a:cubicBezTo>
                  <a:pt x="1898255" y="957647"/>
                  <a:pt x="1874331" y="901601"/>
                  <a:pt x="1893715" y="851740"/>
                </a:cubicBezTo>
                <a:cubicBezTo>
                  <a:pt x="1908253" y="814345"/>
                  <a:pt x="1943023" y="791049"/>
                  <a:pt x="1980127" y="789870"/>
                </a:cubicBezTo>
                <a:close/>
                <a:moveTo>
                  <a:pt x="1654591" y="750824"/>
                </a:moveTo>
                <a:cubicBezTo>
                  <a:pt x="1672130" y="751445"/>
                  <a:pt x="1689549" y="758806"/>
                  <a:pt x="1702691" y="772760"/>
                </a:cubicBezTo>
                <a:cubicBezTo>
                  <a:pt x="1728976" y="800670"/>
                  <a:pt x="1728200" y="844385"/>
                  <a:pt x="1700958" y="870400"/>
                </a:cubicBezTo>
                <a:cubicBezTo>
                  <a:pt x="1673717" y="896416"/>
                  <a:pt x="1630325" y="894881"/>
                  <a:pt x="1604040" y="866971"/>
                </a:cubicBezTo>
                <a:cubicBezTo>
                  <a:pt x="1577755" y="839062"/>
                  <a:pt x="1578531" y="795348"/>
                  <a:pt x="1605772" y="769332"/>
                </a:cubicBezTo>
                <a:cubicBezTo>
                  <a:pt x="1619394" y="756324"/>
                  <a:pt x="1637052" y="750204"/>
                  <a:pt x="1654591" y="750824"/>
                </a:cubicBezTo>
                <a:close/>
                <a:moveTo>
                  <a:pt x="818370" y="721252"/>
                </a:moveTo>
                <a:cubicBezTo>
                  <a:pt x="835909" y="721872"/>
                  <a:pt x="853327" y="729233"/>
                  <a:pt x="866470" y="743188"/>
                </a:cubicBezTo>
                <a:cubicBezTo>
                  <a:pt x="892755" y="771097"/>
                  <a:pt x="891979" y="814812"/>
                  <a:pt x="864737" y="840827"/>
                </a:cubicBezTo>
                <a:cubicBezTo>
                  <a:pt x="837496" y="866843"/>
                  <a:pt x="794104" y="865308"/>
                  <a:pt x="767818" y="837399"/>
                </a:cubicBezTo>
                <a:cubicBezTo>
                  <a:pt x="741534" y="809490"/>
                  <a:pt x="742310" y="765775"/>
                  <a:pt x="769552" y="739759"/>
                </a:cubicBezTo>
                <a:cubicBezTo>
                  <a:pt x="783172" y="726752"/>
                  <a:pt x="800831" y="720632"/>
                  <a:pt x="818370" y="721252"/>
                </a:cubicBezTo>
                <a:close/>
                <a:moveTo>
                  <a:pt x="1241309" y="559284"/>
                </a:moveTo>
                <a:cubicBezTo>
                  <a:pt x="1258848" y="559905"/>
                  <a:pt x="1276267" y="567266"/>
                  <a:pt x="1289410" y="581220"/>
                </a:cubicBezTo>
                <a:cubicBezTo>
                  <a:pt x="1315695" y="609130"/>
                  <a:pt x="1314918" y="652844"/>
                  <a:pt x="1287677" y="678860"/>
                </a:cubicBezTo>
                <a:cubicBezTo>
                  <a:pt x="1260435" y="704876"/>
                  <a:pt x="1217043" y="703341"/>
                  <a:pt x="1190758" y="675431"/>
                </a:cubicBezTo>
                <a:cubicBezTo>
                  <a:pt x="1164473" y="647522"/>
                  <a:pt x="1165249" y="603808"/>
                  <a:pt x="1192491" y="577792"/>
                </a:cubicBezTo>
                <a:cubicBezTo>
                  <a:pt x="1206112" y="564784"/>
                  <a:pt x="1223770" y="558664"/>
                  <a:pt x="1241309" y="559284"/>
                </a:cubicBezTo>
                <a:close/>
                <a:moveTo>
                  <a:pt x="897361" y="363040"/>
                </a:moveTo>
                <a:cubicBezTo>
                  <a:pt x="909729" y="362647"/>
                  <a:pt x="922357" y="364712"/>
                  <a:pt x="934581" y="369530"/>
                </a:cubicBezTo>
                <a:cubicBezTo>
                  <a:pt x="983478" y="388806"/>
                  <a:pt x="1007402" y="444851"/>
                  <a:pt x="988018" y="494712"/>
                </a:cubicBezTo>
                <a:cubicBezTo>
                  <a:pt x="968634" y="544573"/>
                  <a:pt x="913282" y="569368"/>
                  <a:pt x="864386" y="550093"/>
                </a:cubicBezTo>
                <a:cubicBezTo>
                  <a:pt x="815490" y="530818"/>
                  <a:pt x="791565" y="474772"/>
                  <a:pt x="810949" y="424911"/>
                </a:cubicBezTo>
                <a:cubicBezTo>
                  <a:pt x="825487" y="387515"/>
                  <a:pt x="860257" y="364219"/>
                  <a:pt x="897361" y="363040"/>
                </a:cubicBezTo>
                <a:close/>
                <a:moveTo>
                  <a:pt x="1525322" y="351777"/>
                </a:moveTo>
                <a:cubicBezTo>
                  <a:pt x="1537690" y="351383"/>
                  <a:pt x="1550317" y="353448"/>
                  <a:pt x="1562541" y="358267"/>
                </a:cubicBezTo>
                <a:cubicBezTo>
                  <a:pt x="1611438" y="377542"/>
                  <a:pt x="1635362" y="433587"/>
                  <a:pt x="1615978" y="483448"/>
                </a:cubicBezTo>
                <a:cubicBezTo>
                  <a:pt x="1596595" y="533309"/>
                  <a:pt x="1541243" y="558104"/>
                  <a:pt x="1492346" y="538829"/>
                </a:cubicBezTo>
                <a:cubicBezTo>
                  <a:pt x="1443450" y="519554"/>
                  <a:pt x="1419526" y="463508"/>
                  <a:pt x="1438910" y="413647"/>
                </a:cubicBezTo>
                <a:cubicBezTo>
                  <a:pt x="1453448" y="376252"/>
                  <a:pt x="1488217" y="352956"/>
                  <a:pt x="1525322" y="351777"/>
                </a:cubicBezTo>
                <a:close/>
                <a:moveTo>
                  <a:pt x="446711" y="317607"/>
                </a:moveTo>
                <a:cubicBezTo>
                  <a:pt x="516788" y="317607"/>
                  <a:pt x="573596" y="374812"/>
                  <a:pt x="573596" y="445378"/>
                </a:cubicBezTo>
                <a:cubicBezTo>
                  <a:pt x="573596" y="515944"/>
                  <a:pt x="516788" y="573149"/>
                  <a:pt x="446711" y="573149"/>
                </a:cubicBezTo>
                <a:cubicBezTo>
                  <a:pt x="376633" y="573149"/>
                  <a:pt x="319824" y="515944"/>
                  <a:pt x="319824" y="445378"/>
                </a:cubicBezTo>
                <a:cubicBezTo>
                  <a:pt x="319824" y="374812"/>
                  <a:pt x="376633" y="317607"/>
                  <a:pt x="446711" y="317607"/>
                </a:cubicBezTo>
                <a:close/>
                <a:moveTo>
                  <a:pt x="1998515" y="317607"/>
                </a:moveTo>
                <a:cubicBezTo>
                  <a:pt x="2068592" y="317607"/>
                  <a:pt x="2125401" y="374812"/>
                  <a:pt x="2125401" y="445378"/>
                </a:cubicBezTo>
                <a:cubicBezTo>
                  <a:pt x="2125401" y="515944"/>
                  <a:pt x="2068592" y="573149"/>
                  <a:pt x="1998515" y="573149"/>
                </a:cubicBezTo>
                <a:cubicBezTo>
                  <a:pt x="1928438" y="573149"/>
                  <a:pt x="1871629" y="515944"/>
                  <a:pt x="1871629" y="445378"/>
                </a:cubicBezTo>
                <a:cubicBezTo>
                  <a:pt x="1871629" y="374812"/>
                  <a:pt x="1928438" y="317607"/>
                  <a:pt x="1998515" y="317607"/>
                </a:cubicBezTo>
                <a:close/>
                <a:moveTo>
                  <a:pt x="1221658" y="0"/>
                </a:moveTo>
                <a:cubicBezTo>
                  <a:pt x="1291735" y="0"/>
                  <a:pt x="1348544" y="57205"/>
                  <a:pt x="1348544" y="127771"/>
                </a:cubicBezTo>
                <a:cubicBezTo>
                  <a:pt x="1348544" y="198337"/>
                  <a:pt x="1291735" y="255542"/>
                  <a:pt x="1221658" y="255542"/>
                </a:cubicBezTo>
                <a:cubicBezTo>
                  <a:pt x="1151581" y="255542"/>
                  <a:pt x="1094772" y="198337"/>
                  <a:pt x="1094772" y="127771"/>
                </a:cubicBezTo>
                <a:cubicBezTo>
                  <a:pt x="1094772" y="57205"/>
                  <a:pt x="1151581" y="0"/>
                  <a:pt x="1221658" y="0"/>
                </a:cubicBezTo>
                <a:close/>
              </a:path>
            </a:pathLst>
          </a:custGeom>
          <a:gradFill flip="none" rotWithShape="1">
            <a:gsLst>
              <a:gs pos="25000">
                <a:srgbClr val="FF6633">
                  <a:lumMod val="0"/>
                  <a:lumOff val="100000"/>
                </a:srgbClr>
              </a:gs>
              <a:gs pos="11667">
                <a:schemeClr val="accent6">
                  <a:lumMod val="40000"/>
                  <a:lumOff val="60000"/>
                </a:schemeClr>
              </a:gs>
              <a:gs pos="50000">
                <a:srgbClr val="FFFF00">
                  <a:lumMod val="0"/>
                  <a:lumOff val="100000"/>
                </a:srgbClr>
              </a:gs>
              <a:gs pos="75000">
                <a:srgbClr val="FF9933"/>
              </a:gs>
              <a:gs pos="100000">
                <a:srgbClr val="FFFF00"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Forma libre 8"/>
          <p:cNvSpPr/>
          <p:nvPr/>
        </p:nvSpPr>
        <p:spPr>
          <a:xfrm rot="2830347">
            <a:off x="4881339" y="-59921"/>
            <a:ext cx="2088240" cy="2696155"/>
          </a:xfrm>
          <a:custGeom>
            <a:avLst/>
            <a:gdLst>
              <a:gd name="connsiteX0" fmla="*/ 3915842 w 4568692"/>
              <a:gd name="connsiteY0" fmla="*/ 5431104 h 5547255"/>
              <a:gd name="connsiteX1" fmla="*/ 3982580 w 4568692"/>
              <a:gd name="connsiteY1" fmla="*/ 5489179 h 5547255"/>
              <a:gd name="connsiteX2" fmla="*/ 3915842 w 4568692"/>
              <a:gd name="connsiteY2" fmla="*/ 5547255 h 5547255"/>
              <a:gd name="connsiteX3" fmla="*/ 3849104 w 4568692"/>
              <a:gd name="connsiteY3" fmla="*/ 5489179 h 5547255"/>
              <a:gd name="connsiteX4" fmla="*/ 3915842 w 4568692"/>
              <a:gd name="connsiteY4" fmla="*/ 5431104 h 5547255"/>
              <a:gd name="connsiteX5" fmla="*/ 3757006 w 4568692"/>
              <a:gd name="connsiteY5" fmla="*/ 5296944 h 5547255"/>
              <a:gd name="connsiteX6" fmla="*/ 3776582 w 4568692"/>
              <a:gd name="connsiteY6" fmla="*/ 5299894 h 5547255"/>
              <a:gd name="connsiteX7" fmla="*/ 3804688 w 4568692"/>
              <a:gd name="connsiteY7" fmla="*/ 5356792 h 5547255"/>
              <a:gd name="connsiteX8" fmla="*/ 3739662 w 4568692"/>
              <a:gd name="connsiteY8" fmla="*/ 5381965 h 5547255"/>
              <a:gd name="connsiteX9" fmla="*/ 3711556 w 4568692"/>
              <a:gd name="connsiteY9" fmla="*/ 5325066 h 5547255"/>
              <a:gd name="connsiteX10" fmla="*/ 3757006 w 4568692"/>
              <a:gd name="connsiteY10" fmla="*/ 5296944 h 5547255"/>
              <a:gd name="connsiteX11" fmla="*/ 4089703 w 4568692"/>
              <a:gd name="connsiteY11" fmla="*/ 5288259 h 5547255"/>
              <a:gd name="connsiteX12" fmla="*/ 4109279 w 4568692"/>
              <a:gd name="connsiteY12" fmla="*/ 5291209 h 5547255"/>
              <a:gd name="connsiteX13" fmla="*/ 4137385 w 4568692"/>
              <a:gd name="connsiteY13" fmla="*/ 5348108 h 5547255"/>
              <a:gd name="connsiteX14" fmla="*/ 4072359 w 4568692"/>
              <a:gd name="connsiteY14" fmla="*/ 5373280 h 5547255"/>
              <a:gd name="connsiteX15" fmla="*/ 4044253 w 4568692"/>
              <a:gd name="connsiteY15" fmla="*/ 5316381 h 5547255"/>
              <a:gd name="connsiteX16" fmla="*/ 4089703 w 4568692"/>
              <a:gd name="connsiteY16" fmla="*/ 5288259 h 5547255"/>
              <a:gd name="connsiteX17" fmla="*/ 4324443 w 4568692"/>
              <a:gd name="connsiteY17" fmla="*/ 5281359 h 5547255"/>
              <a:gd name="connsiteX18" fmla="*/ 4391181 w 4568692"/>
              <a:gd name="connsiteY18" fmla="*/ 5339435 h 5547255"/>
              <a:gd name="connsiteX19" fmla="*/ 4324443 w 4568692"/>
              <a:gd name="connsiteY19" fmla="*/ 5397511 h 5547255"/>
              <a:gd name="connsiteX20" fmla="*/ 4257705 w 4568692"/>
              <a:gd name="connsiteY20" fmla="*/ 5339435 h 5547255"/>
              <a:gd name="connsiteX21" fmla="*/ 4324443 w 4568692"/>
              <a:gd name="connsiteY21" fmla="*/ 5281359 h 5547255"/>
              <a:gd name="connsiteX22" fmla="*/ 3508246 w 4568692"/>
              <a:gd name="connsiteY22" fmla="*/ 5281359 h 5547255"/>
              <a:gd name="connsiteX23" fmla="*/ 3574983 w 4568692"/>
              <a:gd name="connsiteY23" fmla="*/ 5339435 h 5547255"/>
              <a:gd name="connsiteX24" fmla="*/ 3508246 w 4568692"/>
              <a:gd name="connsiteY24" fmla="*/ 5397511 h 5547255"/>
              <a:gd name="connsiteX25" fmla="*/ 3441508 w 4568692"/>
              <a:gd name="connsiteY25" fmla="*/ 5339435 h 5547255"/>
              <a:gd name="connsiteX26" fmla="*/ 3508246 w 4568692"/>
              <a:gd name="connsiteY26" fmla="*/ 5281359 h 5547255"/>
              <a:gd name="connsiteX27" fmla="*/ 3916012 w 4568692"/>
              <a:gd name="connsiteY27" fmla="*/ 5225097 h 5547255"/>
              <a:gd name="connsiteX28" fmla="*/ 3941311 w 4568692"/>
              <a:gd name="connsiteY28" fmla="*/ 5235068 h 5547255"/>
              <a:gd name="connsiteX29" fmla="*/ 3940400 w 4568692"/>
              <a:gd name="connsiteY29" fmla="*/ 5279448 h 5547255"/>
              <a:gd name="connsiteX30" fmla="*/ 3889424 w 4568692"/>
              <a:gd name="connsiteY30" fmla="*/ 5277889 h 5547255"/>
              <a:gd name="connsiteX31" fmla="*/ 3890335 w 4568692"/>
              <a:gd name="connsiteY31" fmla="*/ 5233509 h 5547255"/>
              <a:gd name="connsiteX32" fmla="*/ 3916012 w 4568692"/>
              <a:gd name="connsiteY32" fmla="*/ 5225097 h 5547255"/>
              <a:gd name="connsiteX33" fmla="*/ 4139546 w 4568692"/>
              <a:gd name="connsiteY33" fmla="*/ 5156662 h 5547255"/>
              <a:gd name="connsiteX34" fmla="*/ 4164845 w 4568692"/>
              <a:gd name="connsiteY34" fmla="*/ 5166632 h 5547255"/>
              <a:gd name="connsiteX35" fmla="*/ 4163933 w 4568692"/>
              <a:gd name="connsiteY35" fmla="*/ 5211012 h 5547255"/>
              <a:gd name="connsiteX36" fmla="*/ 4112957 w 4568692"/>
              <a:gd name="connsiteY36" fmla="*/ 5209454 h 5547255"/>
              <a:gd name="connsiteX37" fmla="*/ 4113869 w 4568692"/>
              <a:gd name="connsiteY37" fmla="*/ 5165074 h 5547255"/>
              <a:gd name="connsiteX38" fmla="*/ 4139546 w 4568692"/>
              <a:gd name="connsiteY38" fmla="*/ 5156662 h 5547255"/>
              <a:gd name="connsiteX39" fmla="*/ 3695858 w 4568692"/>
              <a:gd name="connsiteY39" fmla="*/ 5139675 h 5547255"/>
              <a:gd name="connsiteX40" fmla="*/ 3721158 w 4568692"/>
              <a:gd name="connsiteY40" fmla="*/ 5149646 h 5547255"/>
              <a:gd name="connsiteX41" fmla="*/ 3720246 w 4568692"/>
              <a:gd name="connsiteY41" fmla="*/ 5194026 h 5547255"/>
              <a:gd name="connsiteX42" fmla="*/ 3669270 w 4568692"/>
              <a:gd name="connsiteY42" fmla="*/ 5192468 h 5547255"/>
              <a:gd name="connsiteX43" fmla="*/ 3670182 w 4568692"/>
              <a:gd name="connsiteY43" fmla="*/ 5148088 h 5547255"/>
              <a:gd name="connsiteX44" fmla="*/ 3695858 w 4568692"/>
              <a:gd name="connsiteY44" fmla="*/ 5139675 h 5547255"/>
              <a:gd name="connsiteX45" fmla="*/ 3985375 w 4568692"/>
              <a:gd name="connsiteY45" fmla="*/ 5122799 h 5547255"/>
              <a:gd name="connsiteX46" fmla="*/ 3993876 w 4568692"/>
              <a:gd name="connsiteY46" fmla="*/ 5124707 h 5547255"/>
              <a:gd name="connsiteX47" fmla="*/ 4004378 w 4568692"/>
              <a:gd name="connsiteY47" fmla="*/ 5150115 h 5547255"/>
              <a:gd name="connsiteX48" fmla="*/ 3975010 w 4568692"/>
              <a:gd name="connsiteY48" fmla="*/ 5158830 h 5547255"/>
              <a:gd name="connsiteX49" fmla="*/ 3964507 w 4568692"/>
              <a:gd name="connsiteY49" fmla="*/ 5133422 h 5547255"/>
              <a:gd name="connsiteX50" fmla="*/ 3985375 w 4568692"/>
              <a:gd name="connsiteY50" fmla="*/ 5122799 h 5547255"/>
              <a:gd name="connsiteX51" fmla="*/ 3838996 w 4568692"/>
              <a:gd name="connsiteY51" fmla="*/ 5115690 h 5547255"/>
              <a:gd name="connsiteX52" fmla="*/ 3847497 w 4568692"/>
              <a:gd name="connsiteY52" fmla="*/ 5117598 h 5547255"/>
              <a:gd name="connsiteX53" fmla="*/ 3858000 w 4568692"/>
              <a:gd name="connsiteY53" fmla="*/ 5143006 h 5547255"/>
              <a:gd name="connsiteX54" fmla="*/ 3828632 w 4568692"/>
              <a:gd name="connsiteY54" fmla="*/ 5151721 h 5547255"/>
              <a:gd name="connsiteX55" fmla="*/ 3818129 w 4568692"/>
              <a:gd name="connsiteY55" fmla="*/ 5126313 h 5547255"/>
              <a:gd name="connsiteX56" fmla="*/ 3838996 w 4568692"/>
              <a:gd name="connsiteY56" fmla="*/ 5115690 h 5547255"/>
              <a:gd name="connsiteX57" fmla="*/ 3520205 w 4568692"/>
              <a:gd name="connsiteY57" fmla="*/ 5094252 h 5547255"/>
              <a:gd name="connsiteX58" fmla="*/ 3539781 w 4568692"/>
              <a:gd name="connsiteY58" fmla="*/ 5097202 h 5547255"/>
              <a:gd name="connsiteX59" fmla="*/ 3567887 w 4568692"/>
              <a:gd name="connsiteY59" fmla="*/ 5154101 h 5547255"/>
              <a:gd name="connsiteX60" fmla="*/ 3502861 w 4568692"/>
              <a:gd name="connsiteY60" fmla="*/ 5179273 h 5547255"/>
              <a:gd name="connsiteX61" fmla="*/ 3474755 w 4568692"/>
              <a:gd name="connsiteY61" fmla="*/ 5122374 h 5547255"/>
              <a:gd name="connsiteX62" fmla="*/ 3520205 w 4568692"/>
              <a:gd name="connsiteY62" fmla="*/ 5094252 h 5547255"/>
              <a:gd name="connsiteX63" fmla="*/ 4325240 w 4568692"/>
              <a:gd name="connsiteY63" fmla="*/ 5082200 h 5547255"/>
              <a:gd name="connsiteX64" fmla="*/ 4344816 w 4568692"/>
              <a:gd name="connsiteY64" fmla="*/ 5085150 h 5547255"/>
              <a:gd name="connsiteX65" fmla="*/ 4372922 w 4568692"/>
              <a:gd name="connsiteY65" fmla="*/ 5142049 h 5547255"/>
              <a:gd name="connsiteX66" fmla="*/ 4307896 w 4568692"/>
              <a:gd name="connsiteY66" fmla="*/ 5167221 h 5547255"/>
              <a:gd name="connsiteX67" fmla="*/ 4279790 w 4568692"/>
              <a:gd name="connsiteY67" fmla="*/ 5110322 h 5547255"/>
              <a:gd name="connsiteX68" fmla="*/ 4325240 w 4568692"/>
              <a:gd name="connsiteY68" fmla="*/ 5082200 h 5547255"/>
              <a:gd name="connsiteX69" fmla="*/ 4095467 w 4568692"/>
              <a:gd name="connsiteY69" fmla="*/ 5041781 h 5547255"/>
              <a:gd name="connsiteX70" fmla="*/ 4103968 w 4568692"/>
              <a:gd name="connsiteY70" fmla="*/ 5043689 h 5547255"/>
              <a:gd name="connsiteX71" fmla="*/ 4114471 w 4568692"/>
              <a:gd name="connsiteY71" fmla="*/ 5069097 h 5547255"/>
              <a:gd name="connsiteX72" fmla="*/ 4085102 w 4568692"/>
              <a:gd name="connsiteY72" fmla="*/ 5077812 h 5547255"/>
              <a:gd name="connsiteX73" fmla="*/ 4074599 w 4568692"/>
              <a:gd name="connsiteY73" fmla="*/ 5052404 h 5547255"/>
              <a:gd name="connsiteX74" fmla="*/ 4095467 w 4568692"/>
              <a:gd name="connsiteY74" fmla="*/ 5041781 h 5547255"/>
              <a:gd name="connsiteX75" fmla="*/ 3741562 w 4568692"/>
              <a:gd name="connsiteY75" fmla="*/ 5020722 h 5547255"/>
              <a:gd name="connsiteX76" fmla="*/ 3750063 w 4568692"/>
              <a:gd name="connsiteY76" fmla="*/ 5022630 h 5547255"/>
              <a:gd name="connsiteX77" fmla="*/ 3760566 w 4568692"/>
              <a:gd name="connsiteY77" fmla="*/ 5048038 h 5547255"/>
              <a:gd name="connsiteX78" fmla="*/ 3731197 w 4568692"/>
              <a:gd name="connsiteY78" fmla="*/ 5056753 h 5547255"/>
              <a:gd name="connsiteX79" fmla="*/ 3720694 w 4568692"/>
              <a:gd name="connsiteY79" fmla="*/ 5031345 h 5547255"/>
              <a:gd name="connsiteX80" fmla="*/ 3741562 w 4568692"/>
              <a:gd name="connsiteY80" fmla="*/ 5020722 h 5547255"/>
              <a:gd name="connsiteX81" fmla="*/ 4232320 w 4568692"/>
              <a:gd name="connsiteY81" fmla="*/ 4964053 h 5547255"/>
              <a:gd name="connsiteX82" fmla="*/ 4257620 w 4568692"/>
              <a:gd name="connsiteY82" fmla="*/ 4974023 h 5547255"/>
              <a:gd name="connsiteX83" fmla="*/ 4256708 w 4568692"/>
              <a:gd name="connsiteY83" fmla="*/ 5018403 h 5547255"/>
              <a:gd name="connsiteX84" fmla="*/ 4205732 w 4568692"/>
              <a:gd name="connsiteY84" fmla="*/ 5016845 h 5547255"/>
              <a:gd name="connsiteX85" fmla="*/ 4206644 w 4568692"/>
              <a:gd name="connsiteY85" fmla="*/ 4972465 h 5547255"/>
              <a:gd name="connsiteX86" fmla="*/ 4232320 w 4568692"/>
              <a:gd name="connsiteY86" fmla="*/ 4964053 h 5547255"/>
              <a:gd name="connsiteX87" fmla="*/ 3609869 w 4568692"/>
              <a:gd name="connsiteY87" fmla="*/ 4944186 h 5547255"/>
              <a:gd name="connsiteX88" fmla="*/ 3635168 w 4568692"/>
              <a:gd name="connsiteY88" fmla="*/ 4954156 h 5547255"/>
              <a:gd name="connsiteX89" fmla="*/ 3634257 w 4568692"/>
              <a:gd name="connsiteY89" fmla="*/ 4998537 h 5547255"/>
              <a:gd name="connsiteX90" fmla="*/ 3583281 w 4568692"/>
              <a:gd name="connsiteY90" fmla="*/ 4996978 h 5547255"/>
              <a:gd name="connsiteX91" fmla="*/ 3584193 w 4568692"/>
              <a:gd name="connsiteY91" fmla="*/ 4952598 h 5547255"/>
              <a:gd name="connsiteX92" fmla="*/ 3609869 w 4568692"/>
              <a:gd name="connsiteY92" fmla="*/ 4944186 h 5547255"/>
              <a:gd name="connsiteX93" fmla="*/ 4501954 w 4568692"/>
              <a:gd name="connsiteY93" fmla="*/ 4930017 h 5547255"/>
              <a:gd name="connsiteX94" fmla="*/ 4568692 w 4568692"/>
              <a:gd name="connsiteY94" fmla="*/ 4988093 h 5547255"/>
              <a:gd name="connsiteX95" fmla="*/ 4501954 w 4568692"/>
              <a:gd name="connsiteY95" fmla="*/ 5046169 h 5547255"/>
              <a:gd name="connsiteX96" fmla="*/ 4435217 w 4568692"/>
              <a:gd name="connsiteY96" fmla="*/ 4988093 h 5547255"/>
              <a:gd name="connsiteX97" fmla="*/ 4501954 w 4568692"/>
              <a:gd name="connsiteY97" fmla="*/ 4930017 h 5547255"/>
              <a:gd name="connsiteX98" fmla="*/ 3340029 w 4568692"/>
              <a:gd name="connsiteY98" fmla="*/ 4930017 h 5547255"/>
              <a:gd name="connsiteX99" fmla="*/ 3406767 w 4568692"/>
              <a:gd name="connsiteY99" fmla="*/ 4988093 h 5547255"/>
              <a:gd name="connsiteX100" fmla="*/ 3340029 w 4568692"/>
              <a:gd name="connsiteY100" fmla="*/ 5046169 h 5547255"/>
              <a:gd name="connsiteX101" fmla="*/ 3273291 w 4568692"/>
              <a:gd name="connsiteY101" fmla="*/ 4988093 h 5547255"/>
              <a:gd name="connsiteX102" fmla="*/ 3340029 w 4568692"/>
              <a:gd name="connsiteY102" fmla="*/ 4930017 h 5547255"/>
              <a:gd name="connsiteX103" fmla="*/ 4100382 w 4568692"/>
              <a:gd name="connsiteY103" fmla="*/ 4914780 h 5547255"/>
              <a:gd name="connsiteX104" fmla="*/ 4108883 w 4568692"/>
              <a:gd name="connsiteY104" fmla="*/ 4916688 h 5547255"/>
              <a:gd name="connsiteX105" fmla="*/ 4119386 w 4568692"/>
              <a:gd name="connsiteY105" fmla="*/ 4942097 h 5547255"/>
              <a:gd name="connsiteX106" fmla="*/ 4090017 w 4568692"/>
              <a:gd name="connsiteY106" fmla="*/ 4950812 h 5547255"/>
              <a:gd name="connsiteX107" fmla="*/ 4079514 w 4568692"/>
              <a:gd name="connsiteY107" fmla="*/ 4925404 h 5547255"/>
              <a:gd name="connsiteX108" fmla="*/ 4100382 w 4568692"/>
              <a:gd name="connsiteY108" fmla="*/ 4914780 h 5547255"/>
              <a:gd name="connsiteX109" fmla="*/ 3748379 w 4568692"/>
              <a:gd name="connsiteY109" fmla="*/ 4896465 h 5547255"/>
              <a:gd name="connsiteX110" fmla="*/ 3756880 w 4568692"/>
              <a:gd name="connsiteY110" fmla="*/ 4898373 h 5547255"/>
              <a:gd name="connsiteX111" fmla="*/ 3767383 w 4568692"/>
              <a:gd name="connsiteY111" fmla="*/ 4923781 h 5547255"/>
              <a:gd name="connsiteX112" fmla="*/ 3738015 w 4568692"/>
              <a:gd name="connsiteY112" fmla="*/ 4932497 h 5547255"/>
              <a:gd name="connsiteX113" fmla="*/ 3727512 w 4568692"/>
              <a:gd name="connsiteY113" fmla="*/ 4907088 h 5547255"/>
              <a:gd name="connsiteX114" fmla="*/ 3748379 w 4568692"/>
              <a:gd name="connsiteY114" fmla="*/ 4896465 h 5547255"/>
              <a:gd name="connsiteX115" fmla="*/ 4001773 w 4568692"/>
              <a:gd name="connsiteY115" fmla="*/ 4821268 h 5547255"/>
              <a:gd name="connsiteX116" fmla="*/ 4010274 w 4568692"/>
              <a:gd name="connsiteY116" fmla="*/ 4823176 h 5547255"/>
              <a:gd name="connsiteX117" fmla="*/ 4020777 w 4568692"/>
              <a:gd name="connsiteY117" fmla="*/ 4848584 h 5547255"/>
              <a:gd name="connsiteX118" fmla="*/ 3991409 w 4568692"/>
              <a:gd name="connsiteY118" fmla="*/ 4857299 h 5547255"/>
              <a:gd name="connsiteX119" fmla="*/ 3980906 w 4568692"/>
              <a:gd name="connsiteY119" fmla="*/ 4831891 h 5547255"/>
              <a:gd name="connsiteX120" fmla="*/ 4001773 w 4568692"/>
              <a:gd name="connsiteY120" fmla="*/ 4821268 h 5547255"/>
              <a:gd name="connsiteX121" fmla="*/ 3856569 w 4568692"/>
              <a:gd name="connsiteY121" fmla="*/ 4812703 h 5547255"/>
              <a:gd name="connsiteX122" fmla="*/ 3865070 w 4568692"/>
              <a:gd name="connsiteY122" fmla="*/ 4814611 h 5547255"/>
              <a:gd name="connsiteX123" fmla="*/ 3875573 w 4568692"/>
              <a:gd name="connsiteY123" fmla="*/ 4840020 h 5547255"/>
              <a:gd name="connsiteX124" fmla="*/ 3846204 w 4568692"/>
              <a:gd name="connsiteY124" fmla="*/ 4848735 h 5547255"/>
              <a:gd name="connsiteX125" fmla="*/ 3835702 w 4568692"/>
              <a:gd name="connsiteY125" fmla="*/ 4823327 h 5547255"/>
              <a:gd name="connsiteX126" fmla="*/ 3856569 w 4568692"/>
              <a:gd name="connsiteY126" fmla="*/ 4812703 h 5547255"/>
              <a:gd name="connsiteX127" fmla="*/ 3514511 w 4568692"/>
              <a:gd name="connsiteY127" fmla="*/ 4806015 h 5547255"/>
              <a:gd name="connsiteX128" fmla="*/ 3534087 w 4568692"/>
              <a:gd name="connsiteY128" fmla="*/ 4808965 h 5547255"/>
              <a:gd name="connsiteX129" fmla="*/ 3562193 w 4568692"/>
              <a:gd name="connsiteY129" fmla="*/ 4865864 h 5547255"/>
              <a:gd name="connsiteX130" fmla="*/ 3497167 w 4568692"/>
              <a:gd name="connsiteY130" fmla="*/ 4891036 h 5547255"/>
              <a:gd name="connsiteX131" fmla="*/ 3469061 w 4568692"/>
              <a:gd name="connsiteY131" fmla="*/ 4834137 h 5547255"/>
              <a:gd name="connsiteX132" fmla="*/ 3514511 w 4568692"/>
              <a:gd name="connsiteY132" fmla="*/ 4806015 h 5547255"/>
              <a:gd name="connsiteX133" fmla="*/ 4314771 w 4568692"/>
              <a:gd name="connsiteY133" fmla="*/ 4787949 h 5547255"/>
              <a:gd name="connsiteX134" fmla="*/ 4334348 w 4568692"/>
              <a:gd name="connsiteY134" fmla="*/ 4790899 h 5547255"/>
              <a:gd name="connsiteX135" fmla="*/ 4362454 w 4568692"/>
              <a:gd name="connsiteY135" fmla="*/ 4847798 h 5547255"/>
              <a:gd name="connsiteX136" fmla="*/ 4297428 w 4568692"/>
              <a:gd name="connsiteY136" fmla="*/ 4872970 h 5547255"/>
              <a:gd name="connsiteX137" fmla="*/ 4269322 w 4568692"/>
              <a:gd name="connsiteY137" fmla="*/ 4816072 h 5547255"/>
              <a:gd name="connsiteX138" fmla="*/ 4314771 w 4568692"/>
              <a:gd name="connsiteY138" fmla="*/ 4787949 h 5547255"/>
              <a:gd name="connsiteX139" fmla="*/ 4143550 w 4568692"/>
              <a:gd name="connsiteY139" fmla="*/ 4770202 h 5547255"/>
              <a:gd name="connsiteX140" fmla="*/ 4168849 w 4568692"/>
              <a:gd name="connsiteY140" fmla="*/ 4780173 h 5547255"/>
              <a:gd name="connsiteX141" fmla="*/ 4167938 w 4568692"/>
              <a:gd name="connsiteY141" fmla="*/ 4824553 h 5547255"/>
              <a:gd name="connsiteX142" fmla="*/ 4116962 w 4568692"/>
              <a:gd name="connsiteY142" fmla="*/ 4822995 h 5547255"/>
              <a:gd name="connsiteX143" fmla="*/ 4117873 w 4568692"/>
              <a:gd name="connsiteY143" fmla="*/ 4778615 h 5547255"/>
              <a:gd name="connsiteX144" fmla="*/ 4143550 w 4568692"/>
              <a:gd name="connsiteY144" fmla="*/ 4770202 h 5547255"/>
              <a:gd name="connsiteX145" fmla="*/ 3703726 w 4568692"/>
              <a:gd name="connsiteY145" fmla="*/ 4756761 h 5547255"/>
              <a:gd name="connsiteX146" fmla="*/ 3729025 w 4568692"/>
              <a:gd name="connsiteY146" fmla="*/ 4766731 h 5547255"/>
              <a:gd name="connsiteX147" fmla="*/ 3728114 w 4568692"/>
              <a:gd name="connsiteY147" fmla="*/ 4811111 h 5547255"/>
              <a:gd name="connsiteX148" fmla="*/ 3677138 w 4568692"/>
              <a:gd name="connsiteY148" fmla="*/ 4809553 h 5547255"/>
              <a:gd name="connsiteX149" fmla="*/ 3678049 w 4568692"/>
              <a:gd name="connsiteY149" fmla="*/ 4765173 h 5547255"/>
              <a:gd name="connsiteX150" fmla="*/ 3703726 w 4568692"/>
              <a:gd name="connsiteY150" fmla="*/ 4756761 h 5547255"/>
              <a:gd name="connsiteX151" fmla="*/ 3926178 w 4568692"/>
              <a:gd name="connsiteY151" fmla="*/ 4683142 h 5547255"/>
              <a:gd name="connsiteX152" fmla="*/ 3951477 w 4568692"/>
              <a:gd name="connsiteY152" fmla="*/ 4693112 h 5547255"/>
              <a:gd name="connsiteX153" fmla="*/ 3950566 w 4568692"/>
              <a:gd name="connsiteY153" fmla="*/ 4737492 h 5547255"/>
              <a:gd name="connsiteX154" fmla="*/ 3899590 w 4568692"/>
              <a:gd name="connsiteY154" fmla="*/ 4735934 h 5547255"/>
              <a:gd name="connsiteX155" fmla="*/ 3900501 w 4568692"/>
              <a:gd name="connsiteY155" fmla="*/ 4691554 h 5547255"/>
              <a:gd name="connsiteX156" fmla="*/ 3926178 w 4568692"/>
              <a:gd name="connsiteY156" fmla="*/ 4683142 h 5547255"/>
              <a:gd name="connsiteX157" fmla="*/ 3745273 w 4568692"/>
              <a:gd name="connsiteY157" fmla="*/ 4593943 h 5547255"/>
              <a:gd name="connsiteX158" fmla="*/ 3764849 w 4568692"/>
              <a:gd name="connsiteY158" fmla="*/ 4596893 h 5547255"/>
              <a:gd name="connsiteX159" fmla="*/ 3792955 w 4568692"/>
              <a:gd name="connsiteY159" fmla="*/ 4653792 h 5547255"/>
              <a:gd name="connsiteX160" fmla="*/ 3727929 w 4568692"/>
              <a:gd name="connsiteY160" fmla="*/ 4678964 h 5547255"/>
              <a:gd name="connsiteX161" fmla="*/ 3699823 w 4568692"/>
              <a:gd name="connsiteY161" fmla="*/ 4622065 h 5547255"/>
              <a:gd name="connsiteX162" fmla="*/ 3745273 w 4568692"/>
              <a:gd name="connsiteY162" fmla="*/ 4593943 h 5547255"/>
              <a:gd name="connsiteX163" fmla="*/ 4075559 w 4568692"/>
              <a:gd name="connsiteY163" fmla="*/ 4588823 h 5547255"/>
              <a:gd name="connsiteX164" fmla="*/ 4095135 w 4568692"/>
              <a:gd name="connsiteY164" fmla="*/ 4591773 h 5547255"/>
              <a:gd name="connsiteX165" fmla="*/ 4123241 w 4568692"/>
              <a:gd name="connsiteY165" fmla="*/ 4648672 h 5547255"/>
              <a:gd name="connsiteX166" fmla="*/ 4058215 w 4568692"/>
              <a:gd name="connsiteY166" fmla="*/ 4673844 h 5547255"/>
              <a:gd name="connsiteX167" fmla="*/ 4030109 w 4568692"/>
              <a:gd name="connsiteY167" fmla="*/ 4616945 h 5547255"/>
              <a:gd name="connsiteX168" fmla="*/ 4075559 w 4568692"/>
              <a:gd name="connsiteY168" fmla="*/ 4588823 h 5547255"/>
              <a:gd name="connsiteX169" fmla="*/ 3508246 w 4568692"/>
              <a:gd name="connsiteY169" fmla="*/ 4573292 h 5547255"/>
              <a:gd name="connsiteX170" fmla="*/ 3574984 w 4568692"/>
              <a:gd name="connsiteY170" fmla="*/ 4631368 h 5547255"/>
              <a:gd name="connsiteX171" fmla="*/ 3508246 w 4568692"/>
              <a:gd name="connsiteY171" fmla="*/ 4689444 h 5547255"/>
              <a:gd name="connsiteX172" fmla="*/ 3441508 w 4568692"/>
              <a:gd name="connsiteY172" fmla="*/ 4631368 h 5547255"/>
              <a:gd name="connsiteX173" fmla="*/ 3508246 w 4568692"/>
              <a:gd name="connsiteY173" fmla="*/ 4573292 h 5547255"/>
              <a:gd name="connsiteX174" fmla="*/ 4324443 w 4568692"/>
              <a:gd name="connsiteY174" fmla="*/ 4573292 h 5547255"/>
              <a:gd name="connsiteX175" fmla="*/ 4391181 w 4568692"/>
              <a:gd name="connsiteY175" fmla="*/ 4631368 h 5547255"/>
              <a:gd name="connsiteX176" fmla="*/ 4324443 w 4568692"/>
              <a:gd name="connsiteY176" fmla="*/ 4689443 h 5547255"/>
              <a:gd name="connsiteX177" fmla="*/ 4257705 w 4568692"/>
              <a:gd name="connsiteY177" fmla="*/ 4631368 h 5547255"/>
              <a:gd name="connsiteX178" fmla="*/ 4324443 w 4568692"/>
              <a:gd name="connsiteY178" fmla="*/ 4573292 h 5547255"/>
              <a:gd name="connsiteX179" fmla="*/ 3915842 w 4568692"/>
              <a:gd name="connsiteY179" fmla="*/ 4428930 h 5547255"/>
              <a:gd name="connsiteX180" fmla="*/ 3982580 w 4568692"/>
              <a:gd name="connsiteY180" fmla="*/ 4487006 h 5547255"/>
              <a:gd name="connsiteX181" fmla="*/ 3915842 w 4568692"/>
              <a:gd name="connsiteY181" fmla="*/ 4545082 h 5547255"/>
              <a:gd name="connsiteX182" fmla="*/ 3849104 w 4568692"/>
              <a:gd name="connsiteY182" fmla="*/ 4487006 h 5547255"/>
              <a:gd name="connsiteX183" fmla="*/ 3915842 w 4568692"/>
              <a:gd name="connsiteY183" fmla="*/ 4428930 h 5547255"/>
              <a:gd name="connsiteX184" fmla="*/ 3612398 w 4568692"/>
              <a:gd name="connsiteY184" fmla="*/ 4303152 h 5547255"/>
              <a:gd name="connsiteX185" fmla="*/ 3693937 w 4568692"/>
              <a:gd name="connsiteY185" fmla="*/ 4377446 h 5547255"/>
              <a:gd name="connsiteX186" fmla="*/ 3612398 w 4568692"/>
              <a:gd name="connsiteY186" fmla="*/ 4451739 h 5547255"/>
              <a:gd name="connsiteX187" fmla="*/ 3530858 w 4568692"/>
              <a:gd name="connsiteY187" fmla="*/ 4377446 h 5547255"/>
              <a:gd name="connsiteX188" fmla="*/ 3612398 w 4568692"/>
              <a:gd name="connsiteY188" fmla="*/ 4303152 h 5547255"/>
              <a:gd name="connsiteX189" fmla="*/ 3418332 w 4568692"/>
              <a:gd name="connsiteY189" fmla="*/ 4131528 h 5547255"/>
              <a:gd name="connsiteX190" fmla="*/ 3442250 w 4568692"/>
              <a:gd name="connsiteY190" fmla="*/ 4135301 h 5547255"/>
              <a:gd name="connsiteX191" fmla="*/ 3476590 w 4568692"/>
              <a:gd name="connsiteY191" fmla="*/ 4208089 h 5547255"/>
              <a:gd name="connsiteX192" fmla="*/ 3397141 w 4568692"/>
              <a:gd name="connsiteY192" fmla="*/ 4240291 h 5547255"/>
              <a:gd name="connsiteX193" fmla="*/ 3362802 w 4568692"/>
              <a:gd name="connsiteY193" fmla="*/ 4167503 h 5547255"/>
              <a:gd name="connsiteX194" fmla="*/ 3418332 w 4568692"/>
              <a:gd name="connsiteY194" fmla="*/ 4131528 h 5547255"/>
              <a:gd name="connsiteX195" fmla="*/ 3824819 w 4568692"/>
              <a:gd name="connsiteY195" fmla="*/ 4120418 h 5547255"/>
              <a:gd name="connsiteX196" fmla="*/ 3848738 w 4568692"/>
              <a:gd name="connsiteY196" fmla="*/ 4124192 h 5547255"/>
              <a:gd name="connsiteX197" fmla="*/ 3883077 w 4568692"/>
              <a:gd name="connsiteY197" fmla="*/ 4196980 h 5547255"/>
              <a:gd name="connsiteX198" fmla="*/ 3803629 w 4568692"/>
              <a:gd name="connsiteY198" fmla="*/ 4229181 h 5547255"/>
              <a:gd name="connsiteX199" fmla="*/ 3769289 w 4568692"/>
              <a:gd name="connsiteY199" fmla="*/ 4156393 h 5547255"/>
              <a:gd name="connsiteX200" fmla="*/ 3824819 w 4568692"/>
              <a:gd name="connsiteY200" fmla="*/ 4120418 h 5547255"/>
              <a:gd name="connsiteX201" fmla="*/ 4111622 w 4568692"/>
              <a:gd name="connsiteY201" fmla="*/ 4111591 h 5547255"/>
              <a:gd name="connsiteX202" fmla="*/ 4193162 w 4568692"/>
              <a:gd name="connsiteY202" fmla="*/ 4185885 h 5547255"/>
              <a:gd name="connsiteX203" fmla="*/ 4111622 w 4568692"/>
              <a:gd name="connsiteY203" fmla="*/ 4260178 h 5547255"/>
              <a:gd name="connsiteX204" fmla="*/ 4030083 w 4568692"/>
              <a:gd name="connsiteY204" fmla="*/ 4185885 h 5547255"/>
              <a:gd name="connsiteX205" fmla="*/ 4111622 w 4568692"/>
              <a:gd name="connsiteY205" fmla="*/ 4111591 h 5547255"/>
              <a:gd name="connsiteX206" fmla="*/ 3114399 w 4568692"/>
              <a:gd name="connsiteY206" fmla="*/ 4111591 h 5547255"/>
              <a:gd name="connsiteX207" fmla="*/ 3195939 w 4568692"/>
              <a:gd name="connsiteY207" fmla="*/ 4185885 h 5547255"/>
              <a:gd name="connsiteX208" fmla="*/ 3114399 w 4568692"/>
              <a:gd name="connsiteY208" fmla="*/ 4260178 h 5547255"/>
              <a:gd name="connsiteX209" fmla="*/ 3032859 w 4568692"/>
              <a:gd name="connsiteY209" fmla="*/ 4185885 h 5547255"/>
              <a:gd name="connsiteX210" fmla="*/ 3114399 w 4568692"/>
              <a:gd name="connsiteY210" fmla="*/ 4111591 h 5547255"/>
              <a:gd name="connsiteX211" fmla="*/ 3612605 w 4568692"/>
              <a:gd name="connsiteY211" fmla="*/ 4039618 h 5547255"/>
              <a:gd name="connsiteX212" fmla="*/ 3643515 w 4568692"/>
              <a:gd name="connsiteY212" fmla="*/ 4052373 h 5547255"/>
              <a:gd name="connsiteX213" fmla="*/ 3642402 w 4568692"/>
              <a:gd name="connsiteY213" fmla="*/ 4109146 h 5547255"/>
              <a:gd name="connsiteX214" fmla="*/ 3580120 w 4568692"/>
              <a:gd name="connsiteY214" fmla="*/ 4107152 h 5547255"/>
              <a:gd name="connsiteX215" fmla="*/ 3581233 w 4568692"/>
              <a:gd name="connsiteY215" fmla="*/ 4050379 h 5547255"/>
              <a:gd name="connsiteX216" fmla="*/ 3612605 w 4568692"/>
              <a:gd name="connsiteY216" fmla="*/ 4039618 h 5547255"/>
              <a:gd name="connsiteX217" fmla="*/ 3885716 w 4568692"/>
              <a:gd name="connsiteY217" fmla="*/ 3952071 h 5547255"/>
              <a:gd name="connsiteX218" fmla="*/ 3916627 w 4568692"/>
              <a:gd name="connsiteY218" fmla="*/ 3964826 h 5547255"/>
              <a:gd name="connsiteX219" fmla="*/ 3915513 w 4568692"/>
              <a:gd name="connsiteY219" fmla="*/ 4021599 h 5547255"/>
              <a:gd name="connsiteX220" fmla="*/ 3853231 w 4568692"/>
              <a:gd name="connsiteY220" fmla="*/ 4019606 h 5547255"/>
              <a:gd name="connsiteX221" fmla="*/ 3854345 w 4568692"/>
              <a:gd name="connsiteY221" fmla="*/ 3962833 h 5547255"/>
              <a:gd name="connsiteX222" fmla="*/ 3885716 w 4568692"/>
              <a:gd name="connsiteY222" fmla="*/ 3952071 h 5547255"/>
              <a:gd name="connsiteX223" fmla="*/ 3343623 w 4568692"/>
              <a:gd name="connsiteY223" fmla="*/ 3930342 h 5547255"/>
              <a:gd name="connsiteX224" fmla="*/ 3374533 w 4568692"/>
              <a:gd name="connsiteY224" fmla="*/ 3943096 h 5547255"/>
              <a:gd name="connsiteX225" fmla="*/ 3373420 w 4568692"/>
              <a:gd name="connsiteY225" fmla="*/ 3999870 h 5547255"/>
              <a:gd name="connsiteX226" fmla="*/ 3311138 w 4568692"/>
              <a:gd name="connsiteY226" fmla="*/ 3997876 h 5547255"/>
              <a:gd name="connsiteX227" fmla="*/ 3312251 w 4568692"/>
              <a:gd name="connsiteY227" fmla="*/ 3941103 h 5547255"/>
              <a:gd name="connsiteX228" fmla="*/ 3343623 w 4568692"/>
              <a:gd name="connsiteY228" fmla="*/ 3930342 h 5547255"/>
              <a:gd name="connsiteX229" fmla="*/ 3697352 w 4568692"/>
              <a:gd name="connsiteY229" fmla="*/ 3908752 h 5547255"/>
              <a:gd name="connsiteX230" fmla="*/ 3707738 w 4568692"/>
              <a:gd name="connsiteY230" fmla="*/ 3911193 h 5547255"/>
              <a:gd name="connsiteX231" fmla="*/ 3720570 w 4568692"/>
              <a:gd name="connsiteY231" fmla="*/ 3943696 h 5547255"/>
              <a:gd name="connsiteX232" fmla="*/ 3684688 w 4568692"/>
              <a:gd name="connsiteY232" fmla="*/ 3954845 h 5547255"/>
              <a:gd name="connsiteX233" fmla="*/ 3671856 w 4568692"/>
              <a:gd name="connsiteY233" fmla="*/ 3922342 h 5547255"/>
              <a:gd name="connsiteX234" fmla="*/ 3697352 w 4568692"/>
              <a:gd name="connsiteY234" fmla="*/ 3908752 h 5547255"/>
              <a:gd name="connsiteX235" fmla="*/ 3518508 w 4568692"/>
              <a:gd name="connsiteY235" fmla="*/ 3899658 h 5547255"/>
              <a:gd name="connsiteX236" fmla="*/ 3528894 w 4568692"/>
              <a:gd name="connsiteY236" fmla="*/ 3902099 h 5547255"/>
              <a:gd name="connsiteX237" fmla="*/ 3541727 w 4568692"/>
              <a:gd name="connsiteY237" fmla="*/ 3934602 h 5547255"/>
              <a:gd name="connsiteX238" fmla="*/ 3505844 w 4568692"/>
              <a:gd name="connsiteY238" fmla="*/ 3945751 h 5547255"/>
              <a:gd name="connsiteX239" fmla="*/ 3493012 w 4568692"/>
              <a:gd name="connsiteY239" fmla="*/ 3913247 h 5547255"/>
              <a:gd name="connsiteX240" fmla="*/ 3518508 w 4568692"/>
              <a:gd name="connsiteY240" fmla="*/ 3899658 h 5547255"/>
              <a:gd name="connsiteX241" fmla="*/ 3129011 w 4568692"/>
              <a:gd name="connsiteY241" fmla="*/ 3872234 h 5547255"/>
              <a:gd name="connsiteX242" fmla="*/ 3152929 w 4568692"/>
              <a:gd name="connsiteY242" fmla="*/ 3876008 h 5547255"/>
              <a:gd name="connsiteX243" fmla="*/ 3187268 w 4568692"/>
              <a:gd name="connsiteY243" fmla="*/ 3948796 h 5547255"/>
              <a:gd name="connsiteX244" fmla="*/ 3107820 w 4568692"/>
              <a:gd name="connsiteY244" fmla="*/ 3980997 h 5547255"/>
              <a:gd name="connsiteX245" fmla="*/ 3073481 w 4568692"/>
              <a:gd name="connsiteY245" fmla="*/ 3908209 h 5547255"/>
              <a:gd name="connsiteX246" fmla="*/ 3129011 w 4568692"/>
              <a:gd name="connsiteY246" fmla="*/ 3872234 h 5547255"/>
              <a:gd name="connsiteX247" fmla="*/ 4112596 w 4568692"/>
              <a:gd name="connsiteY247" fmla="*/ 3856816 h 5547255"/>
              <a:gd name="connsiteX248" fmla="*/ 4136514 w 4568692"/>
              <a:gd name="connsiteY248" fmla="*/ 3860590 h 5547255"/>
              <a:gd name="connsiteX249" fmla="*/ 4170854 w 4568692"/>
              <a:gd name="connsiteY249" fmla="*/ 3933378 h 5547255"/>
              <a:gd name="connsiteX250" fmla="*/ 4091406 w 4568692"/>
              <a:gd name="connsiteY250" fmla="*/ 3965579 h 5547255"/>
              <a:gd name="connsiteX251" fmla="*/ 4057066 w 4568692"/>
              <a:gd name="connsiteY251" fmla="*/ 3892791 h 5547255"/>
              <a:gd name="connsiteX252" fmla="*/ 4112596 w 4568692"/>
              <a:gd name="connsiteY252" fmla="*/ 3856816 h 5547255"/>
              <a:gd name="connsiteX253" fmla="*/ 3831861 w 4568692"/>
              <a:gd name="connsiteY253" fmla="*/ 3805109 h 5547255"/>
              <a:gd name="connsiteX254" fmla="*/ 3842248 w 4568692"/>
              <a:gd name="connsiteY254" fmla="*/ 3807550 h 5547255"/>
              <a:gd name="connsiteX255" fmla="*/ 3855080 w 4568692"/>
              <a:gd name="connsiteY255" fmla="*/ 3840054 h 5547255"/>
              <a:gd name="connsiteX256" fmla="*/ 3819198 w 4568692"/>
              <a:gd name="connsiteY256" fmla="*/ 3851203 h 5547255"/>
              <a:gd name="connsiteX257" fmla="*/ 3806366 w 4568692"/>
              <a:gd name="connsiteY257" fmla="*/ 3818699 h 5547255"/>
              <a:gd name="connsiteX258" fmla="*/ 3831861 w 4568692"/>
              <a:gd name="connsiteY258" fmla="*/ 3805109 h 5547255"/>
              <a:gd name="connsiteX259" fmla="*/ 3399464 w 4568692"/>
              <a:gd name="connsiteY259" fmla="*/ 3778170 h 5547255"/>
              <a:gd name="connsiteX260" fmla="*/ 3409850 w 4568692"/>
              <a:gd name="connsiteY260" fmla="*/ 3780610 h 5547255"/>
              <a:gd name="connsiteX261" fmla="*/ 3422682 w 4568692"/>
              <a:gd name="connsiteY261" fmla="*/ 3813114 h 5547255"/>
              <a:gd name="connsiteX262" fmla="*/ 3386800 w 4568692"/>
              <a:gd name="connsiteY262" fmla="*/ 3824263 h 5547255"/>
              <a:gd name="connsiteX263" fmla="*/ 3373968 w 4568692"/>
              <a:gd name="connsiteY263" fmla="*/ 3791759 h 5547255"/>
              <a:gd name="connsiteX264" fmla="*/ 3399464 w 4568692"/>
              <a:gd name="connsiteY264" fmla="*/ 3778170 h 5547255"/>
              <a:gd name="connsiteX265" fmla="*/ 3999068 w 4568692"/>
              <a:gd name="connsiteY265" fmla="*/ 3705676 h 5547255"/>
              <a:gd name="connsiteX266" fmla="*/ 4029978 w 4568692"/>
              <a:gd name="connsiteY266" fmla="*/ 3718431 h 5547255"/>
              <a:gd name="connsiteX267" fmla="*/ 4028865 w 4568692"/>
              <a:gd name="connsiteY267" fmla="*/ 3775204 h 5547255"/>
              <a:gd name="connsiteX268" fmla="*/ 3966583 w 4568692"/>
              <a:gd name="connsiteY268" fmla="*/ 3773211 h 5547255"/>
              <a:gd name="connsiteX269" fmla="*/ 3967696 w 4568692"/>
              <a:gd name="connsiteY269" fmla="*/ 3716437 h 5547255"/>
              <a:gd name="connsiteX270" fmla="*/ 3999068 w 4568692"/>
              <a:gd name="connsiteY270" fmla="*/ 3705676 h 5547255"/>
              <a:gd name="connsiteX271" fmla="*/ 3238563 w 4568692"/>
              <a:gd name="connsiteY271" fmla="*/ 3680261 h 5547255"/>
              <a:gd name="connsiteX272" fmla="*/ 3269473 w 4568692"/>
              <a:gd name="connsiteY272" fmla="*/ 3693016 h 5547255"/>
              <a:gd name="connsiteX273" fmla="*/ 3268359 w 4568692"/>
              <a:gd name="connsiteY273" fmla="*/ 3749789 h 5547255"/>
              <a:gd name="connsiteX274" fmla="*/ 3206077 w 4568692"/>
              <a:gd name="connsiteY274" fmla="*/ 3747796 h 5547255"/>
              <a:gd name="connsiteX275" fmla="*/ 3207191 w 4568692"/>
              <a:gd name="connsiteY275" fmla="*/ 3691023 h 5547255"/>
              <a:gd name="connsiteX276" fmla="*/ 3238563 w 4568692"/>
              <a:gd name="connsiteY276" fmla="*/ 3680261 h 5547255"/>
              <a:gd name="connsiteX277" fmla="*/ 4328505 w 4568692"/>
              <a:gd name="connsiteY277" fmla="*/ 3662136 h 5547255"/>
              <a:gd name="connsiteX278" fmla="*/ 4410044 w 4568692"/>
              <a:gd name="connsiteY278" fmla="*/ 3736429 h 5547255"/>
              <a:gd name="connsiteX279" fmla="*/ 4328505 w 4568692"/>
              <a:gd name="connsiteY279" fmla="*/ 3810723 h 5547255"/>
              <a:gd name="connsiteX280" fmla="*/ 4246965 w 4568692"/>
              <a:gd name="connsiteY280" fmla="*/ 3736429 h 5547255"/>
              <a:gd name="connsiteX281" fmla="*/ 4328505 w 4568692"/>
              <a:gd name="connsiteY281" fmla="*/ 3662136 h 5547255"/>
              <a:gd name="connsiteX282" fmla="*/ 2908874 w 4568692"/>
              <a:gd name="connsiteY282" fmla="*/ 3662136 h 5547255"/>
              <a:gd name="connsiteX283" fmla="*/ 2990413 w 4568692"/>
              <a:gd name="connsiteY283" fmla="*/ 3736429 h 5547255"/>
              <a:gd name="connsiteX284" fmla="*/ 2908874 w 4568692"/>
              <a:gd name="connsiteY284" fmla="*/ 3810723 h 5547255"/>
              <a:gd name="connsiteX285" fmla="*/ 2827334 w 4568692"/>
              <a:gd name="connsiteY285" fmla="*/ 3736429 h 5547255"/>
              <a:gd name="connsiteX286" fmla="*/ 2908874 w 4568692"/>
              <a:gd name="connsiteY286" fmla="*/ 3662136 h 5547255"/>
              <a:gd name="connsiteX287" fmla="*/ 3837866 w 4568692"/>
              <a:gd name="connsiteY287" fmla="*/ 3642644 h 5547255"/>
              <a:gd name="connsiteX288" fmla="*/ 3848253 w 4568692"/>
              <a:gd name="connsiteY288" fmla="*/ 3645085 h 5547255"/>
              <a:gd name="connsiteX289" fmla="*/ 3861085 w 4568692"/>
              <a:gd name="connsiteY289" fmla="*/ 3677589 h 5547255"/>
              <a:gd name="connsiteX290" fmla="*/ 3825203 w 4568692"/>
              <a:gd name="connsiteY290" fmla="*/ 3688737 h 5547255"/>
              <a:gd name="connsiteX291" fmla="*/ 3812370 w 4568692"/>
              <a:gd name="connsiteY291" fmla="*/ 3656234 h 5547255"/>
              <a:gd name="connsiteX292" fmla="*/ 3837866 w 4568692"/>
              <a:gd name="connsiteY292" fmla="*/ 3642644 h 5547255"/>
              <a:gd name="connsiteX293" fmla="*/ 3407793 w 4568692"/>
              <a:gd name="connsiteY293" fmla="*/ 3619214 h 5547255"/>
              <a:gd name="connsiteX294" fmla="*/ 3418179 w 4568692"/>
              <a:gd name="connsiteY294" fmla="*/ 3621655 h 5547255"/>
              <a:gd name="connsiteX295" fmla="*/ 3431012 w 4568692"/>
              <a:gd name="connsiteY295" fmla="*/ 3654159 h 5547255"/>
              <a:gd name="connsiteX296" fmla="*/ 3395129 w 4568692"/>
              <a:gd name="connsiteY296" fmla="*/ 3665308 h 5547255"/>
              <a:gd name="connsiteX297" fmla="*/ 3382297 w 4568692"/>
              <a:gd name="connsiteY297" fmla="*/ 3632804 h 5547255"/>
              <a:gd name="connsiteX298" fmla="*/ 3407793 w 4568692"/>
              <a:gd name="connsiteY298" fmla="*/ 3619214 h 5547255"/>
              <a:gd name="connsiteX299" fmla="*/ 3717387 w 4568692"/>
              <a:gd name="connsiteY299" fmla="*/ 3523018 h 5547255"/>
              <a:gd name="connsiteX300" fmla="*/ 3727774 w 4568692"/>
              <a:gd name="connsiteY300" fmla="*/ 3525459 h 5547255"/>
              <a:gd name="connsiteX301" fmla="*/ 3740606 w 4568692"/>
              <a:gd name="connsiteY301" fmla="*/ 3557963 h 5547255"/>
              <a:gd name="connsiteX302" fmla="*/ 3704724 w 4568692"/>
              <a:gd name="connsiteY302" fmla="*/ 3569112 h 5547255"/>
              <a:gd name="connsiteX303" fmla="*/ 3691892 w 4568692"/>
              <a:gd name="connsiteY303" fmla="*/ 3536608 h 5547255"/>
              <a:gd name="connsiteX304" fmla="*/ 3717387 w 4568692"/>
              <a:gd name="connsiteY304" fmla="*/ 3523018 h 5547255"/>
              <a:gd name="connsiteX305" fmla="*/ 3539978 w 4568692"/>
              <a:gd name="connsiteY305" fmla="*/ 3512062 h 5547255"/>
              <a:gd name="connsiteX306" fmla="*/ 3550365 w 4568692"/>
              <a:gd name="connsiteY306" fmla="*/ 3514503 h 5547255"/>
              <a:gd name="connsiteX307" fmla="*/ 3563197 w 4568692"/>
              <a:gd name="connsiteY307" fmla="*/ 3547006 h 5547255"/>
              <a:gd name="connsiteX308" fmla="*/ 3527315 w 4568692"/>
              <a:gd name="connsiteY308" fmla="*/ 3558155 h 5547255"/>
              <a:gd name="connsiteX309" fmla="*/ 3514483 w 4568692"/>
              <a:gd name="connsiteY309" fmla="*/ 3525652 h 5547255"/>
              <a:gd name="connsiteX310" fmla="*/ 3539978 w 4568692"/>
              <a:gd name="connsiteY310" fmla="*/ 3512062 h 5547255"/>
              <a:gd name="connsiteX311" fmla="*/ 3122054 w 4568692"/>
              <a:gd name="connsiteY311" fmla="*/ 3503506 h 5547255"/>
              <a:gd name="connsiteX312" fmla="*/ 3145973 w 4568692"/>
              <a:gd name="connsiteY312" fmla="*/ 3507279 h 5547255"/>
              <a:gd name="connsiteX313" fmla="*/ 3180312 w 4568692"/>
              <a:gd name="connsiteY313" fmla="*/ 3580067 h 5547255"/>
              <a:gd name="connsiteX314" fmla="*/ 3100864 w 4568692"/>
              <a:gd name="connsiteY314" fmla="*/ 3612269 h 5547255"/>
              <a:gd name="connsiteX315" fmla="*/ 3066524 w 4568692"/>
              <a:gd name="connsiteY315" fmla="*/ 3539481 h 5547255"/>
              <a:gd name="connsiteX316" fmla="*/ 3122054 w 4568692"/>
              <a:gd name="connsiteY316" fmla="*/ 3503506 h 5547255"/>
              <a:gd name="connsiteX317" fmla="*/ 4099806 w 4568692"/>
              <a:gd name="connsiteY317" fmla="*/ 3480395 h 5547255"/>
              <a:gd name="connsiteX318" fmla="*/ 4123724 w 4568692"/>
              <a:gd name="connsiteY318" fmla="*/ 3484169 h 5547255"/>
              <a:gd name="connsiteX319" fmla="*/ 4158064 w 4568692"/>
              <a:gd name="connsiteY319" fmla="*/ 3556957 h 5547255"/>
              <a:gd name="connsiteX320" fmla="*/ 4078615 w 4568692"/>
              <a:gd name="connsiteY320" fmla="*/ 3589159 h 5547255"/>
              <a:gd name="connsiteX321" fmla="*/ 4044276 w 4568692"/>
              <a:gd name="connsiteY321" fmla="*/ 3516371 h 5547255"/>
              <a:gd name="connsiteX322" fmla="*/ 4099806 w 4568692"/>
              <a:gd name="connsiteY322" fmla="*/ 3480395 h 5547255"/>
              <a:gd name="connsiteX323" fmla="*/ 3890609 w 4568692"/>
              <a:gd name="connsiteY323" fmla="*/ 3457692 h 5547255"/>
              <a:gd name="connsiteX324" fmla="*/ 3921520 w 4568692"/>
              <a:gd name="connsiteY324" fmla="*/ 3470447 h 5547255"/>
              <a:gd name="connsiteX325" fmla="*/ 3920406 w 4568692"/>
              <a:gd name="connsiteY325" fmla="*/ 3527220 h 5547255"/>
              <a:gd name="connsiteX326" fmla="*/ 3858124 w 4568692"/>
              <a:gd name="connsiteY326" fmla="*/ 3525227 h 5547255"/>
              <a:gd name="connsiteX327" fmla="*/ 3859238 w 4568692"/>
              <a:gd name="connsiteY327" fmla="*/ 3468454 h 5547255"/>
              <a:gd name="connsiteX328" fmla="*/ 3890609 w 4568692"/>
              <a:gd name="connsiteY328" fmla="*/ 3457692 h 5547255"/>
              <a:gd name="connsiteX329" fmla="*/ 3353236 w 4568692"/>
              <a:gd name="connsiteY329" fmla="*/ 3440497 h 5547255"/>
              <a:gd name="connsiteX330" fmla="*/ 3384146 w 4568692"/>
              <a:gd name="connsiteY330" fmla="*/ 3453252 h 5547255"/>
              <a:gd name="connsiteX331" fmla="*/ 3383033 w 4568692"/>
              <a:gd name="connsiteY331" fmla="*/ 3510025 h 5547255"/>
              <a:gd name="connsiteX332" fmla="*/ 3320751 w 4568692"/>
              <a:gd name="connsiteY332" fmla="*/ 3508032 h 5547255"/>
              <a:gd name="connsiteX333" fmla="*/ 3321864 w 4568692"/>
              <a:gd name="connsiteY333" fmla="*/ 3451258 h 5547255"/>
              <a:gd name="connsiteX334" fmla="*/ 3353236 w 4568692"/>
              <a:gd name="connsiteY334" fmla="*/ 3440497 h 5547255"/>
              <a:gd name="connsiteX335" fmla="*/ 3625026 w 4568692"/>
              <a:gd name="connsiteY335" fmla="*/ 3346320 h 5547255"/>
              <a:gd name="connsiteX336" fmla="*/ 3655936 w 4568692"/>
              <a:gd name="connsiteY336" fmla="*/ 3359074 h 5547255"/>
              <a:gd name="connsiteX337" fmla="*/ 3654822 w 4568692"/>
              <a:gd name="connsiteY337" fmla="*/ 3415848 h 5547255"/>
              <a:gd name="connsiteX338" fmla="*/ 3592540 w 4568692"/>
              <a:gd name="connsiteY338" fmla="*/ 3413854 h 5547255"/>
              <a:gd name="connsiteX339" fmla="*/ 3593654 w 4568692"/>
              <a:gd name="connsiteY339" fmla="*/ 3357081 h 5547255"/>
              <a:gd name="connsiteX340" fmla="*/ 3625026 w 4568692"/>
              <a:gd name="connsiteY340" fmla="*/ 3346320 h 5547255"/>
              <a:gd name="connsiteX341" fmla="*/ 3403997 w 4568692"/>
              <a:gd name="connsiteY341" fmla="*/ 3232212 h 5547255"/>
              <a:gd name="connsiteX342" fmla="*/ 3427916 w 4568692"/>
              <a:gd name="connsiteY342" fmla="*/ 3235986 h 5547255"/>
              <a:gd name="connsiteX343" fmla="*/ 3462255 w 4568692"/>
              <a:gd name="connsiteY343" fmla="*/ 3308774 h 5547255"/>
              <a:gd name="connsiteX344" fmla="*/ 3382807 w 4568692"/>
              <a:gd name="connsiteY344" fmla="*/ 3340975 h 5547255"/>
              <a:gd name="connsiteX345" fmla="*/ 3348467 w 4568692"/>
              <a:gd name="connsiteY345" fmla="*/ 3268187 h 5547255"/>
              <a:gd name="connsiteX346" fmla="*/ 3403997 w 4568692"/>
              <a:gd name="connsiteY346" fmla="*/ 3232212 h 5547255"/>
              <a:gd name="connsiteX347" fmla="*/ 3807538 w 4568692"/>
              <a:gd name="connsiteY347" fmla="*/ 3225662 h 5547255"/>
              <a:gd name="connsiteX348" fmla="*/ 3831456 w 4568692"/>
              <a:gd name="connsiteY348" fmla="*/ 3229436 h 5547255"/>
              <a:gd name="connsiteX349" fmla="*/ 3865796 w 4568692"/>
              <a:gd name="connsiteY349" fmla="*/ 3302224 h 5547255"/>
              <a:gd name="connsiteX350" fmla="*/ 3786348 w 4568692"/>
              <a:gd name="connsiteY350" fmla="*/ 3334426 h 5547255"/>
              <a:gd name="connsiteX351" fmla="*/ 3752008 w 4568692"/>
              <a:gd name="connsiteY351" fmla="*/ 3261638 h 5547255"/>
              <a:gd name="connsiteX352" fmla="*/ 3807538 w 4568692"/>
              <a:gd name="connsiteY352" fmla="*/ 3225662 h 5547255"/>
              <a:gd name="connsiteX353" fmla="*/ 3114400 w 4568692"/>
              <a:gd name="connsiteY353" fmla="*/ 3205794 h 5547255"/>
              <a:gd name="connsiteX354" fmla="*/ 3195939 w 4568692"/>
              <a:gd name="connsiteY354" fmla="*/ 3280088 h 5547255"/>
              <a:gd name="connsiteX355" fmla="*/ 3114400 w 4568692"/>
              <a:gd name="connsiteY355" fmla="*/ 3354381 h 5547255"/>
              <a:gd name="connsiteX356" fmla="*/ 3032860 w 4568692"/>
              <a:gd name="connsiteY356" fmla="*/ 3280088 h 5547255"/>
              <a:gd name="connsiteX357" fmla="*/ 3114400 w 4568692"/>
              <a:gd name="connsiteY357" fmla="*/ 3205794 h 5547255"/>
              <a:gd name="connsiteX358" fmla="*/ 4111622 w 4568692"/>
              <a:gd name="connsiteY358" fmla="*/ 3205794 h 5547255"/>
              <a:gd name="connsiteX359" fmla="*/ 4193162 w 4568692"/>
              <a:gd name="connsiteY359" fmla="*/ 3280088 h 5547255"/>
              <a:gd name="connsiteX360" fmla="*/ 4111622 w 4568692"/>
              <a:gd name="connsiteY360" fmla="*/ 3354381 h 5547255"/>
              <a:gd name="connsiteX361" fmla="*/ 4030083 w 4568692"/>
              <a:gd name="connsiteY361" fmla="*/ 3280088 h 5547255"/>
              <a:gd name="connsiteX362" fmla="*/ 4111622 w 4568692"/>
              <a:gd name="connsiteY362" fmla="*/ 3205794 h 5547255"/>
              <a:gd name="connsiteX363" fmla="*/ 2820182 w 4568692"/>
              <a:gd name="connsiteY363" fmla="*/ 3178918 h 5547255"/>
              <a:gd name="connsiteX364" fmla="*/ 2912878 w 4568692"/>
              <a:gd name="connsiteY364" fmla="*/ 3273111 h 5547255"/>
              <a:gd name="connsiteX365" fmla="*/ 2820182 w 4568692"/>
              <a:gd name="connsiteY365" fmla="*/ 3367304 h 5547255"/>
              <a:gd name="connsiteX366" fmla="*/ 2727486 w 4568692"/>
              <a:gd name="connsiteY366" fmla="*/ 3273111 h 5547255"/>
              <a:gd name="connsiteX367" fmla="*/ 2820182 w 4568692"/>
              <a:gd name="connsiteY367" fmla="*/ 3178918 h 5547255"/>
              <a:gd name="connsiteX368" fmla="*/ 3612398 w 4568692"/>
              <a:gd name="connsiteY368" fmla="*/ 3021119 h 5547255"/>
              <a:gd name="connsiteX369" fmla="*/ 3693937 w 4568692"/>
              <a:gd name="connsiteY369" fmla="*/ 3095413 h 5547255"/>
              <a:gd name="connsiteX370" fmla="*/ 3612398 w 4568692"/>
              <a:gd name="connsiteY370" fmla="*/ 3169706 h 5547255"/>
              <a:gd name="connsiteX371" fmla="*/ 3530858 w 4568692"/>
              <a:gd name="connsiteY371" fmla="*/ 3095413 h 5547255"/>
              <a:gd name="connsiteX372" fmla="*/ 3612398 w 4568692"/>
              <a:gd name="connsiteY372" fmla="*/ 3021119 h 5547255"/>
              <a:gd name="connsiteX373" fmla="*/ 2599564 w 4568692"/>
              <a:gd name="connsiteY373" fmla="*/ 2961324 h 5547255"/>
              <a:gd name="connsiteX374" fmla="*/ 2626755 w 4568692"/>
              <a:gd name="connsiteY374" fmla="*/ 2966109 h 5547255"/>
              <a:gd name="connsiteX375" fmla="*/ 2665793 w 4568692"/>
              <a:gd name="connsiteY375" fmla="*/ 3058393 h 5547255"/>
              <a:gd name="connsiteX376" fmla="*/ 2575474 w 4568692"/>
              <a:gd name="connsiteY376" fmla="*/ 3099220 h 5547255"/>
              <a:gd name="connsiteX377" fmla="*/ 2536436 w 4568692"/>
              <a:gd name="connsiteY377" fmla="*/ 3006936 h 5547255"/>
              <a:gd name="connsiteX378" fmla="*/ 2599564 w 4568692"/>
              <a:gd name="connsiteY378" fmla="*/ 2961324 h 5547255"/>
              <a:gd name="connsiteX379" fmla="*/ 3061668 w 4568692"/>
              <a:gd name="connsiteY379" fmla="*/ 2947239 h 5547255"/>
              <a:gd name="connsiteX380" fmla="*/ 3088859 w 4568692"/>
              <a:gd name="connsiteY380" fmla="*/ 2952024 h 5547255"/>
              <a:gd name="connsiteX381" fmla="*/ 3127897 w 4568692"/>
              <a:gd name="connsiteY381" fmla="*/ 3044308 h 5547255"/>
              <a:gd name="connsiteX382" fmla="*/ 3037578 w 4568692"/>
              <a:gd name="connsiteY382" fmla="*/ 3085134 h 5547255"/>
              <a:gd name="connsiteX383" fmla="*/ 2998540 w 4568692"/>
              <a:gd name="connsiteY383" fmla="*/ 2992850 h 5547255"/>
              <a:gd name="connsiteX384" fmla="*/ 3061668 w 4568692"/>
              <a:gd name="connsiteY384" fmla="*/ 2947239 h 5547255"/>
              <a:gd name="connsiteX385" fmla="*/ 3387712 w 4568692"/>
              <a:gd name="connsiteY385" fmla="*/ 2936048 h 5547255"/>
              <a:gd name="connsiteX386" fmla="*/ 3480408 w 4568692"/>
              <a:gd name="connsiteY386" fmla="*/ 3030241 h 5547255"/>
              <a:gd name="connsiteX387" fmla="*/ 3387712 w 4568692"/>
              <a:gd name="connsiteY387" fmla="*/ 3124434 h 5547255"/>
              <a:gd name="connsiteX388" fmla="*/ 3295016 w 4568692"/>
              <a:gd name="connsiteY388" fmla="*/ 3030241 h 5547255"/>
              <a:gd name="connsiteX389" fmla="*/ 3387712 w 4568692"/>
              <a:gd name="connsiteY389" fmla="*/ 2936048 h 5547255"/>
              <a:gd name="connsiteX390" fmla="*/ 2254047 w 4568692"/>
              <a:gd name="connsiteY390" fmla="*/ 2936048 h 5547255"/>
              <a:gd name="connsiteX391" fmla="*/ 2346742 w 4568692"/>
              <a:gd name="connsiteY391" fmla="*/ 3030241 h 5547255"/>
              <a:gd name="connsiteX392" fmla="*/ 2254047 w 4568692"/>
              <a:gd name="connsiteY392" fmla="*/ 3124434 h 5547255"/>
              <a:gd name="connsiteX393" fmla="*/ 2161350 w 4568692"/>
              <a:gd name="connsiteY393" fmla="*/ 3030241 h 5547255"/>
              <a:gd name="connsiteX394" fmla="*/ 2254047 w 4568692"/>
              <a:gd name="connsiteY394" fmla="*/ 2936048 h 5547255"/>
              <a:gd name="connsiteX395" fmla="*/ 2820418 w 4568692"/>
              <a:gd name="connsiteY395" fmla="*/ 2844797 h 5547255"/>
              <a:gd name="connsiteX396" fmla="*/ 2855557 w 4568692"/>
              <a:gd name="connsiteY396" fmla="*/ 2860968 h 5547255"/>
              <a:gd name="connsiteX397" fmla="*/ 2854292 w 4568692"/>
              <a:gd name="connsiteY397" fmla="*/ 2932948 h 5547255"/>
              <a:gd name="connsiteX398" fmla="*/ 2783488 w 4568692"/>
              <a:gd name="connsiteY398" fmla="*/ 2930420 h 5547255"/>
              <a:gd name="connsiteX399" fmla="*/ 2784754 w 4568692"/>
              <a:gd name="connsiteY399" fmla="*/ 2858440 h 5547255"/>
              <a:gd name="connsiteX400" fmla="*/ 2820418 w 4568692"/>
              <a:gd name="connsiteY400" fmla="*/ 2844797 h 5547255"/>
              <a:gd name="connsiteX401" fmla="*/ 3130897 w 4568692"/>
              <a:gd name="connsiteY401" fmla="*/ 2733801 h 5547255"/>
              <a:gd name="connsiteX402" fmla="*/ 3166037 w 4568692"/>
              <a:gd name="connsiteY402" fmla="*/ 2749972 h 5547255"/>
              <a:gd name="connsiteX403" fmla="*/ 3164771 w 4568692"/>
              <a:gd name="connsiteY403" fmla="*/ 2821952 h 5547255"/>
              <a:gd name="connsiteX404" fmla="*/ 3093968 w 4568692"/>
              <a:gd name="connsiteY404" fmla="*/ 2819425 h 5547255"/>
              <a:gd name="connsiteX405" fmla="*/ 3095233 w 4568692"/>
              <a:gd name="connsiteY405" fmla="*/ 2747445 h 5547255"/>
              <a:gd name="connsiteX406" fmla="*/ 3130897 w 4568692"/>
              <a:gd name="connsiteY406" fmla="*/ 2733801 h 5547255"/>
              <a:gd name="connsiteX407" fmla="*/ 2514633 w 4568692"/>
              <a:gd name="connsiteY407" fmla="*/ 2706251 h 5547255"/>
              <a:gd name="connsiteX408" fmla="*/ 2549773 w 4568692"/>
              <a:gd name="connsiteY408" fmla="*/ 2722423 h 5547255"/>
              <a:gd name="connsiteX409" fmla="*/ 2548507 w 4568692"/>
              <a:gd name="connsiteY409" fmla="*/ 2794402 h 5547255"/>
              <a:gd name="connsiteX410" fmla="*/ 2477703 w 4568692"/>
              <a:gd name="connsiteY410" fmla="*/ 2791875 h 5547255"/>
              <a:gd name="connsiteX411" fmla="*/ 2478969 w 4568692"/>
              <a:gd name="connsiteY411" fmla="*/ 2719895 h 5547255"/>
              <a:gd name="connsiteX412" fmla="*/ 2514633 w 4568692"/>
              <a:gd name="connsiteY412" fmla="*/ 2706251 h 5547255"/>
              <a:gd name="connsiteX413" fmla="*/ 2916760 w 4568692"/>
              <a:gd name="connsiteY413" fmla="*/ 2678879 h 5547255"/>
              <a:gd name="connsiteX414" fmla="*/ 2928568 w 4568692"/>
              <a:gd name="connsiteY414" fmla="*/ 2681974 h 5547255"/>
              <a:gd name="connsiteX415" fmla="*/ 2943156 w 4568692"/>
              <a:gd name="connsiteY415" fmla="*/ 2723183 h 5547255"/>
              <a:gd name="connsiteX416" fmla="*/ 2902364 w 4568692"/>
              <a:gd name="connsiteY416" fmla="*/ 2737318 h 5547255"/>
              <a:gd name="connsiteX417" fmla="*/ 2887776 w 4568692"/>
              <a:gd name="connsiteY417" fmla="*/ 2696109 h 5547255"/>
              <a:gd name="connsiteX418" fmla="*/ 2916760 w 4568692"/>
              <a:gd name="connsiteY418" fmla="*/ 2678879 h 5547255"/>
              <a:gd name="connsiteX419" fmla="*/ 2713446 w 4568692"/>
              <a:gd name="connsiteY419" fmla="*/ 2667349 h 5547255"/>
              <a:gd name="connsiteX420" fmla="*/ 2725254 w 4568692"/>
              <a:gd name="connsiteY420" fmla="*/ 2670443 h 5547255"/>
              <a:gd name="connsiteX421" fmla="*/ 2739842 w 4568692"/>
              <a:gd name="connsiteY421" fmla="*/ 2711653 h 5547255"/>
              <a:gd name="connsiteX422" fmla="*/ 2699050 w 4568692"/>
              <a:gd name="connsiteY422" fmla="*/ 2725788 h 5547255"/>
              <a:gd name="connsiteX423" fmla="*/ 2684462 w 4568692"/>
              <a:gd name="connsiteY423" fmla="*/ 2684578 h 5547255"/>
              <a:gd name="connsiteX424" fmla="*/ 2713446 w 4568692"/>
              <a:gd name="connsiteY424" fmla="*/ 2667349 h 5547255"/>
              <a:gd name="connsiteX425" fmla="*/ 2270657 w 4568692"/>
              <a:gd name="connsiteY425" fmla="*/ 2632580 h 5547255"/>
              <a:gd name="connsiteX426" fmla="*/ 2297848 w 4568692"/>
              <a:gd name="connsiteY426" fmla="*/ 2637364 h 5547255"/>
              <a:gd name="connsiteX427" fmla="*/ 2336886 w 4568692"/>
              <a:gd name="connsiteY427" fmla="*/ 2729648 h 5547255"/>
              <a:gd name="connsiteX428" fmla="*/ 2246567 w 4568692"/>
              <a:gd name="connsiteY428" fmla="*/ 2770475 h 5547255"/>
              <a:gd name="connsiteX429" fmla="*/ 2207529 w 4568692"/>
              <a:gd name="connsiteY429" fmla="*/ 2678191 h 5547255"/>
              <a:gd name="connsiteX430" fmla="*/ 2270657 w 4568692"/>
              <a:gd name="connsiteY430" fmla="*/ 2632580 h 5547255"/>
              <a:gd name="connsiteX431" fmla="*/ 3388819 w 4568692"/>
              <a:gd name="connsiteY431" fmla="*/ 2613032 h 5547255"/>
              <a:gd name="connsiteX432" fmla="*/ 3416010 w 4568692"/>
              <a:gd name="connsiteY432" fmla="*/ 2617816 h 5547255"/>
              <a:gd name="connsiteX433" fmla="*/ 3455048 w 4568692"/>
              <a:gd name="connsiteY433" fmla="*/ 2710100 h 5547255"/>
              <a:gd name="connsiteX434" fmla="*/ 3364729 w 4568692"/>
              <a:gd name="connsiteY434" fmla="*/ 2750927 h 5547255"/>
              <a:gd name="connsiteX435" fmla="*/ 3325691 w 4568692"/>
              <a:gd name="connsiteY435" fmla="*/ 2658643 h 5547255"/>
              <a:gd name="connsiteX436" fmla="*/ 3388819 w 4568692"/>
              <a:gd name="connsiteY436" fmla="*/ 2613032 h 5547255"/>
              <a:gd name="connsiteX437" fmla="*/ 3069674 w 4568692"/>
              <a:gd name="connsiteY437" fmla="*/ 2547476 h 5547255"/>
              <a:gd name="connsiteX438" fmla="*/ 3081482 w 4568692"/>
              <a:gd name="connsiteY438" fmla="*/ 2550570 h 5547255"/>
              <a:gd name="connsiteX439" fmla="*/ 3096070 w 4568692"/>
              <a:gd name="connsiteY439" fmla="*/ 2591780 h 5547255"/>
              <a:gd name="connsiteX440" fmla="*/ 3055278 w 4568692"/>
              <a:gd name="connsiteY440" fmla="*/ 2605915 h 5547255"/>
              <a:gd name="connsiteX441" fmla="*/ 3040689 w 4568692"/>
              <a:gd name="connsiteY441" fmla="*/ 2564706 h 5547255"/>
              <a:gd name="connsiteX442" fmla="*/ 3069674 w 4568692"/>
              <a:gd name="connsiteY442" fmla="*/ 2547476 h 5547255"/>
              <a:gd name="connsiteX443" fmla="*/ 2578114 w 4568692"/>
              <a:gd name="connsiteY443" fmla="*/ 2513320 h 5547255"/>
              <a:gd name="connsiteX444" fmla="*/ 2589922 w 4568692"/>
              <a:gd name="connsiteY444" fmla="*/ 2516415 h 5547255"/>
              <a:gd name="connsiteX445" fmla="*/ 2604510 w 4568692"/>
              <a:gd name="connsiteY445" fmla="*/ 2557624 h 5547255"/>
              <a:gd name="connsiteX446" fmla="*/ 2563718 w 4568692"/>
              <a:gd name="connsiteY446" fmla="*/ 2571759 h 5547255"/>
              <a:gd name="connsiteX447" fmla="*/ 2549130 w 4568692"/>
              <a:gd name="connsiteY447" fmla="*/ 2530550 h 5547255"/>
              <a:gd name="connsiteX448" fmla="*/ 2578114 w 4568692"/>
              <a:gd name="connsiteY448" fmla="*/ 2513320 h 5547255"/>
              <a:gd name="connsiteX449" fmla="*/ 3259758 w 4568692"/>
              <a:gd name="connsiteY449" fmla="*/ 2421409 h 5547255"/>
              <a:gd name="connsiteX450" fmla="*/ 3294898 w 4568692"/>
              <a:gd name="connsiteY450" fmla="*/ 2437580 h 5547255"/>
              <a:gd name="connsiteX451" fmla="*/ 3293632 w 4568692"/>
              <a:gd name="connsiteY451" fmla="*/ 2509560 h 5547255"/>
              <a:gd name="connsiteX452" fmla="*/ 3222828 w 4568692"/>
              <a:gd name="connsiteY452" fmla="*/ 2507033 h 5547255"/>
              <a:gd name="connsiteX453" fmla="*/ 3224094 w 4568692"/>
              <a:gd name="connsiteY453" fmla="*/ 2435053 h 5547255"/>
              <a:gd name="connsiteX454" fmla="*/ 3259758 w 4568692"/>
              <a:gd name="connsiteY454" fmla="*/ 2421409 h 5547255"/>
              <a:gd name="connsiteX455" fmla="*/ 2395198 w 4568692"/>
              <a:gd name="connsiteY455" fmla="*/ 2389187 h 5547255"/>
              <a:gd name="connsiteX456" fmla="*/ 2430337 w 4568692"/>
              <a:gd name="connsiteY456" fmla="*/ 2405359 h 5547255"/>
              <a:gd name="connsiteX457" fmla="*/ 2429072 w 4568692"/>
              <a:gd name="connsiteY457" fmla="*/ 2477339 h 5547255"/>
              <a:gd name="connsiteX458" fmla="*/ 2358268 w 4568692"/>
              <a:gd name="connsiteY458" fmla="*/ 2474811 h 5547255"/>
              <a:gd name="connsiteX459" fmla="*/ 2359534 w 4568692"/>
              <a:gd name="connsiteY459" fmla="*/ 2402831 h 5547255"/>
              <a:gd name="connsiteX460" fmla="*/ 2395198 w 4568692"/>
              <a:gd name="connsiteY460" fmla="*/ 2389187 h 5547255"/>
              <a:gd name="connsiteX461" fmla="*/ 3634269 w 4568692"/>
              <a:gd name="connsiteY461" fmla="*/ 2366207 h 5547255"/>
              <a:gd name="connsiteX462" fmla="*/ 3726965 w 4568692"/>
              <a:gd name="connsiteY462" fmla="*/ 2460400 h 5547255"/>
              <a:gd name="connsiteX463" fmla="*/ 3634269 w 4568692"/>
              <a:gd name="connsiteY463" fmla="*/ 2554593 h 5547255"/>
              <a:gd name="connsiteX464" fmla="*/ 3541573 w 4568692"/>
              <a:gd name="connsiteY464" fmla="*/ 2460400 h 5547255"/>
              <a:gd name="connsiteX465" fmla="*/ 3634269 w 4568692"/>
              <a:gd name="connsiteY465" fmla="*/ 2366207 h 5547255"/>
              <a:gd name="connsiteX466" fmla="*/ 2020400 w 4568692"/>
              <a:gd name="connsiteY466" fmla="*/ 2366207 h 5547255"/>
              <a:gd name="connsiteX467" fmla="*/ 2113096 w 4568692"/>
              <a:gd name="connsiteY467" fmla="*/ 2460400 h 5547255"/>
              <a:gd name="connsiteX468" fmla="*/ 2020400 w 4568692"/>
              <a:gd name="connsiteY468" fmla="*/ 2554593 h 5547255"/>
              <a:gd name="connsiteX469" fmla="*/ 1927704 w 4568692"/>
              <a:gd name="connsiteY469" fmla="*/ 2460400 h 5547255"/>
              <a:gd name="connsiteX470" fmla="*/ 2020400 w 4568692"/>
              <a:gd name="connsiteY470" fmla="*/ 2366207 h 5547255"/>
              <a:gd name="connsiteX471" fmla="*/ 3076500 w 4568692"/>
              <a:gd name="connsiteY471" fmla="*/ 2341495 h 5547255"/>
              <a:gd name="connsiteX472" fmla="*/ 3088308 w 4568692"/>
              <a:gd name="connsiteY472" fmla="*/ 2344589 h 5547255"/>
              <a:gd name="connsiteX473" fmla="*/ 3102896 w 4568692"/>
              <a:gd name="connsiteY473" fmla="*/ 2385799 h 5547255"/>
              <a:gd name="connsiteX474" fmla="*/ 3062104 w 4568692"/>
              <a:gd name="connsiteY474" fmla="*/ 2399934 h 5547255"/>
              <a:gd name="connsiteX475" fmla="*/ 3047516 w 4568692"/>
              <a:gd name="connsiteY475" fmla="*/ 2358724 h 5547255"/>
              <a:gd name="connsiteX476" fmla="*/ 3076500 w 4568692"/>
              <a:gd name="connsiteY476" fmla="*/ 2341495 h 5547255"/>
              <a:gd name="connsiteX477" fmla="*/ 2587583 w 4568692"/>
              <a:gd name="connsiteY477" fmla="*/ 2311789 h 5547255"/>
              <a:gd name="connsiteX478" fmla="*/ 2599391 w 4568692"/>
              <a:gd name="connsiteY478" fmla="*/ 2314884 h 5547255"/>
              <a:gd name="connsiteX479" fmla="*/ 2613978 w 4568692"/>
              <a:gd name="connsiteY479" fmla="*/ 2356093 h 5547255"/>
              <a:gd name="connsiteX480" fmla="*/ 2573187 w 4568692"/>
              <a:gd name="connsiteY480" fmla="*/ 2370228 h 5547255"/>
              <a:gd name="connsiteX481" fmla="*/ 2558598 w 4568692"/>
              <a:gd name="connsiteY481" fmla="*/ 2329019 h 5547255"/>
              <a:gd name="connsiteX482" fmla="*/ 2587583 w 4568692"/>
              <a:gd name="connsiteY482" fmla="*/ 2311789 h 5547255"/>
              <a:gd name="connsiteX483" fmla="*/ 1221658 w 4568692"/>
              <a:gd name="connsiteY483" fmla="*/ 2204857 h 5547255"/>
              <a:gd name="connsiteX484" fmla="*/ 1348544 w 4568692"/>
              <a:gd name="connsiteY484" fmla="*/ 2332628 h 5547255"/>
              <a:gd name="connsiteX485" fmla="*/ 1221658 w 4568692"/>
              <a:gd name="connsiteY485" fmla="*/ 2460399 h 5547255"/>
              <a:gd name="connsiteX486" fmla="*/ 1094772 w 4568692"/>
              <a:gd name="connsiteY486" fmla="*/ 2332628 h 5547255"/>
              <a:gd name="connsiteX487" fmla="*/ 1221658 w 4568692"/>
              <a:gd name="connsiteY487" fmla="*/ 2204857 h 5547255"/>
              <a:gd name="connsiteX488" fmla="*/ 2939537 w 4568692"/>
              <a:gd name="connsiteY488" fmla="*/ 2189827 h 5547255"/>
              <a:gd name="connsiteX489" fmla="*/ 2951345 w 4568692"/>
              <a:gd name="connsiteY489" fmla="*/ 2192922 h 5547255"/>
              <a:gd name="connsiteX490" fmla="*/ 2965933 w 4568692"/>
              <a:gd name="connsiteY490" fmla="*/ 2234131 h 5547255"/>
              <a:gd name="connsiteX491" fmla="*/ 2925141 w 4568692"/>
              <a:gd name="connsiteY491" fmla="*/ 2248266 h 5547255"/>
              <a:gd name="connsiteX492" fmla="*/ 2910553 w 4568692"/>
              <a:gd name="connsiteY492" fmla="*/ 2207057 h 5547255"/>
              <a:gd name="connsiteX493" fmla="*/ 2939537 w 4568692"/>
              <a:gd name="connsiteY493" fmla="*/ 2189827 h 5547255"/>
              <a:gd name="connsiteX494" fmla="*/ 2737854 w 4568692"/>
              <a:gd name="connsiteY494" fmla="*/ 2175936 h 5547255"/>
              <a:gd name="connsiteX495" fmla="*/ 2749662 w 4568692"/>
              <a:gd name="connsiteY495" fmla="*/ 2179031 h 5547255"/>
              <a:gd name="connsiteX496" fmla="*/ 2764250 w 4568692"/>
              <a:gd name="connsiteY496" fmla="*/ 2220240 h 5547255"/>
              <a:gd name="connsiteX497" fmla="*/ 2723458 w 4568692"/>
              <a:gd name="connsiteY497" fmla="*/ 2234375 h 5547255"/>
              <a:gd name="connsiteX498" fmla="*/ 2708870 w 4568692"/>
              <a:gd name="connsiteY498" fmla="*/ 2193166 h 5547255"/>
              <a:gd name="connsiteX499" fmla="*/ 2737854 w 4568692"/>
              <a:gd name="connsiteY499" fmla="*/ 2175936 h 5547255"/>
              <a:gd name="connsiteX500" fmla="*/ 2262749 w 4568692"/>
              <a:gd name="connsiteY500" fmla="*/ 2165088 h 5547255"/>
              <a:gd name="connsiteX501" fmla="*/ 2289940 w 4568692"/>
              <a:gd name="connsiteY501" fmla="*/ 2169873 h 5547255"/>
              <a:gd name="connsiteX502" fmla="*/ 2328978 w 4568692"/>
              <a:gd name="connsiteY502" fmla="*/ 2262157 h 5547255"/>
              <a:gd name="connsiteX503" fmla="*/ 2238659 w 4568692"/>
              <a:gd name="connsiteY503" fmla="*/ 2302983 h 5547255"/>
              <a:gd name="connsiteX504" fmla="*/ 2199621 w 4568692"/>
              <a:gd name="connsiteY504" fmla="*/ 2210699 h 5547255"/>
              <a:gd name="connsiteX505" fmla="*/ 2262749 w 4568692"/>
              <a:gd name="connsiteY505" fmla="*/ 2165088 h 5547255"/>
              <a:gd name="connsiteX506" fmla="*/ 3374279 w 4568692"/>
              <a:gd name="connsiteY506" fmla="*/ 2135788 h 5547255"/>
              <a:gd name="connsiteX507" fmla="*/ 3401470 w 4568692"/>
              <a:gd name="connsiteY507" fmla="*/ 2140572 h 5547255"/>
              <a:gd name="connsiteX508" fmla="*/ 3440508 w 4568692"/>
              <a:gd name="connsiteY508" fmla="*/ 2232856 h 5547255"/>
              <a:gd name="connsiteX509" fmla="*/ 3350189 w 4568692"/>
              <a:gd name="connsiteY509" fmla="*/ 2273683 h 5547255"/>
              <a:gd name="connsiteX510" fmla="*/ 3311151 w 4568692"/>
              <a:gd name="connsiteY510" fmla="*/ 2181399 h 5547255"/>
              <a:gd name="connsiteX511" fmla="*/ 3374279 w 4568692"/>
              <a:gd name="connsiteY511" fmla="*/ 2135788 h 5547255"/>
              <a:gd name="connsiteX512" fmla="*/ 3136460 w 4568692"/>
              <a:gd name="connsiteY512" fmla="*/ 2107003 h 5547255"/>
              <a:gd name="connsiteX513" fmla="*/ 3171599 w 4568692"/>
              <a:gd name="connsiteY513" fmla="*/ 2123175 h 5547255"/>
              <a:gd name="connsiteX514" fmla="*/ 3170333 w 4568692"/>
              <a:gd name="connsiteY514" fmla="*/ 2195155 h 5547255"/>
              <a:gd name="connsiteX515" fmla="*/ 3099530 w 4568692"/>
              <a:gd name="connsiteY515" fmla="*/ 2192627 h 5547255"/>
              <a:gd name="connsiteX516" fmla="*/ 3100796 w 4568692"/>
              <a:gd name="connsiteY516" fmla="*/ 2120647 h 5547255"/>
              <a:gd name="connsiteX517" fmla="*/ 3136460 w 4568692"/>
              <a:gd name="connsiteY517" fmla="*/ 2107003 h 5547255"/>
              <a:gd name="connsiteX518" fmla="*/ 2525561 w 4568692"/>
              <a:gd name="connsiteY518" fmla="*/ 2085203 h 5547255"/>
              <a:gd name="connsiteX519" fmla="*/ 2560701 w 4568692"/>
              <a:gd name="connsiteY519" fmla="*/ 2101374 h 5547255"/>
              <a:gd name="connsiteX520" fmla="*/ 2559435 w 4568692"/>
              <a:gd name="connsiteY520" fmla="*/ 2173354 h 5547255"/>
              <a:gd name="connsiteX521" fmla="*/ 2488631 w 4568692"/>
              <a:gd name="connsiteY521" fmla="*/ 2170826 h 5547255"/>
              <a:gd name="connsiteX522" fmla="*/ 2489897 w 4568692"/>
              <a:gd name="connsiteY522" fmla="*/ 2098847 h 5547255"/>
              <a:gd name="connsiteX523" fmla="*/ 2525561 w 4568692"/>
              <a:gd name="connsiteY523" fmla="*/ 2085203 h 5547255"/>
              <a:gd name="connsiteX524" fmla="*/ 2834538 w 4568692"/>
              <a:gd name="connsiteY524" fmla="*/ 1965800 h 5547255"/>
              <a:gd name="connsiteX525" fmla="*/ 2869678 w 4568692"/>
              <a:gd name="connsiteY525" fmla="*/ 1981971 h 5547255"/>
              <a:gd name="connsiteX526" fmla="*/ 2868412 w 4568692"/>
              <a:gd name="connsiteY526" fmla="*/ 2053951 h 5547255"/>
              <a:gd name="connsiteX527" fmla="*/ 2797608 w 4568692"/>
              <a:gd name="connsiteY527" fmla="*/ 2051424 h 5547255"/>
              <a:gd name="connsiteX528" fmla="*/ 2798874 w 4568692"/>
              <a:gd name="connsiteY528" fmla="*/ 1979444 h 5547255"/>
              <a:gd name="connsiteX529" fmla="*/ 2834538 w 4568692"/>
              <a:gd name="connsiteY529" fmla="*/ 1965800 h 5547255"/>
              <a:gd name="connsiteX530" fmla="*/ 919668 w 4568692"/>
              <a:gd name="connsiteY530" fmla="*/ 1909695 h 5547255"/>
              <a:gd name="connsiteX531" fmla="*/ 956888 w 4568692"/>
              <a:gd name="connsiteY531" fmla="*/ 1916185 h 5547255"/>
              <a:gd name="connsiteX532" fmla="*/ 1010324 w 4568692"/>
              <a:gd name="connsiteY532" fmla="*/ 2041366 h 5547255"/>
              <a:gd name="connsiteX533" fmla="*/ 886692 w 4568692"/>
              <a:gd name="connsiteY533" fmla="*/ 2096747 h 5547255"/>
              <a:gd name="connsiteX534" fmla="*/ 833256 w 4568692"/>
              <a:gd name="connsiteY534" fmla="*/ 1971566 h 5547255"/>
              <a:gd name="connsiteX535" fmla="*/ 919668 w 4568692"/>
              <a:gd name="connsiteY535" fmla="*/ 1909695 h 5547255"/>
              <a:gd name="connsiteX536" fmla="*/ 1552213 w 4568692"/>
              <a:gd name="connsiteY536" fmla="*/ 1890589 h 5547255"/>
              <a:gd name="connsiteX537" fmla="*/ 1589433 w 4568692"/>
              <a:gd name="connsiteY537" fmla="*/ 1897079 h 5547255"/>
              <a:gd name="connsiteX538" fmla="*/ 1642870 w 4568692"/>
              <a:gd name="connsiteY538" fmla="*/ 2022260 h 5547255"/>
              <a:gd name="connsiteX539" fmla="*/ 1519238 w 4568692"/>
              <a:gd name="connsiteY539" fmla="*/ 2077641 h 5547255"/>
              <a:gd name="connsiteX540" fmla="*/ 1465801 w 4568692"/>
              <a:gd name="connsiteY540" fmla="*/ 1952459 h 5547255"/>
              <a:gd name="connsiteX541" fmla="*/ 1552213 w 4568692"/>
              <a:gd name="connsiteY541" fmla="*/ 1890589 h 5547255"/>
              <a:gd name="connsiteX542" fmla="*/ 1998515 w 4568692"/>
              <a:gd name="connsiteY542" fmla="*/ 1875408 h 5547255"/>
              <a:gd name="connsiteX543" fmla="*/ 2125401 w 4568692"/>
              <a:gd name="connsiteY543" fmla="*/ 2003179 h 5547255"/>
              <a:gd name="connsiteX544" fmla="*/ 1998515 w 4568692"/>
              <a:gd name="connsiteY544" fmla="*/ 2130950 h 5547255"/>
              <a:gd name="connsiteX545" fmla="*/ 1871629 w 4568692"/>
              <a:gd name="connsiteY545" fmla="*/ 2003179 h 5547255"/>
              <a:gd name="connsiteX546" fmla="*/ 1998515 w 4568692"/>
              <a:gd name="connsiteY546" fmla="*/ 1875408 h 5547255"/>
              <a:gd name="connsiteX547" fmla="*/ 446710 w 4568692"/>
              <a:gd name="connsiteY547" fmla="*/ 1875408 h 5547255"/>
              <a:gd name="connsiteX548" fmla="*/ 573596 w 4568692"/>
              <a:gd name="connsiteY548" fmla="*/ 2003179 h 5547255"/>
              <a:gd name="connsiteX549" fmla="*/ 446710 w 4568692"/>
              <a:gd name="connsiteY549" fmla="*/ 2130950 h 5547255"/>
              <a:gd name="connsiteX550" fmla="*/ 319824 w 4568692"/>
              <a:gd name="connsiteY550" fmla="*/ 2003179 h 5547255"/>
              <a:gd name="connsiteX551" fmla="*/ 446710 w 4568692"/>
              <a:gd name="connsiteY551" fmla="*/ 1875408 h 5547255"/>
              <a:gd name="connsiteX552" fmla="*/ 2583268 w 4568692"/>
              <a:gd name="connsiteY552" fmla="*/ 1821129 h 5547255"/>
              <a:gd name="connsiteX553" fmla="*/ 2610459 w 4568692"/>
              <a:gd name="connsiteY553" fmla="*/ 1825913 h 5547255"/>
              <a:gd name="connsiteX554" fmla="*/ 2649497 w 4568692"/>
              <a:gd name="connsiteY554" fmla="*/ 1918197 h 5547255"/>
              <a:gd name="connsiteX555" fmla="*/ 2559178 w 4568692"/>
              <a:gd name="connsiteY555" fmla="*/ 1959024 h 5547255"/>
              <a:gd name="connsiteX556" fmla="*/ 2520140 w 4568692"/>
              <a:gd name="connsiteY556" fmla="*/ 1866740 h 5547255"/>
              <a:gd name="connsiteX557" fmla="*/ 2583268 w 4568692"/>
              <a:gd name="connsiteY557" fmla="*/ 1821129 h 5547255"/>
              <a:gd name="connsiteX558" fmla="*/ 3042023 w 4568692"/>
              <a:gd name="connsiteY558" fmla="*/ 1812825 h 5547255"/>
              <a:gd name="connsiteX559" fmla="*/ 3069213 w 4568692"/>
              <a:gd name="connsiteY559" fmla="*/ 1817610 h 5547255"/>
              <a:gd name="connsiteX560" fmla="*/ 3108251 w 4568692"/>
              <a:gd name="connsiteY560" fmla="*/ 1909894 h 5547255"/>
              <a:gd name="connsiteX561" fmla="*/ 3017933 w 4568692"/>
              <a:gd name="connsiteY561" fmla="*/ 1950720 h 5547255"/>
              <a:gd name="connsiteX562" fmla="*/ 2978895 w 4568692"/>
              <a:gd name="connsiteY562" fmla="*/ 1858436 h 5547255"/>
              <a:gd name="connsiteX563" fmla="*/ 3042023 w 4568692"/>
              <a:gd name="connsiteY563" fmla="*/ 1812825 h 5547255"/>
              <a:gd name="connsiteX564" fmla="*/ 2254047 w 4568692"/>
              <a:gd name="connsiteY564" fmla="*/ 1787635 h 5547255"/>
              <a:gd name="connsiteX565" fmla="*/ 2346743 w 4568692"/>
              <a:gd name="connsiteY565" fmla="*/ 1881828 h 5547255"/>
              <a:gd name="connsiteX566" fmla="*/ 2254047 w 4568692"/>
              <a:gd name="connsiteY566" fmla="*/ 1976021 h 5547255"/>
              <a:gd name="connsiteX567" fmla="*/ 2161351 w 4568692"/>
              <a:gd name="connsiteY567" fmla="*/ 1881828 h 5547255"/>
              <a:gd name="connsiteX568" fmla="*/ 2254047 w 4568692"/>
              <a:gd name="connsiteY568" fmla="*/ 1787635 h 5547255"/>
              <a:gd name="connsiteX569" fmla="*/ 3387712 w 4568692"/>
              <a:gd name="connsiteY569" fmla="*/ 1787635 h 5547255"/>
              <a:gd name="connsiteX570" fmla="*/ 3480408 w 4568692"/>
              <a:gd name="connsiteY570" fmla="*/ 1881828 h 5547255"/>
              <a:gd name="connsiteX571" fmla="*/ 3387712 w 4568692"/>
              <a:gd name="connsiteY571" fmla="*/ 1976021 h 5547255"/>
              <a:gd name="connsiteX572" fmla="*/ 3295016 w 4568692"/>
              <a:gd name="connsiteY572" fmla="*/ 1881828 h 5547255"/>
              <a:gd name="connsiteX573" fmla="*/ 3387712 w 4568692"/>
              <a:gd name="connsiteY573" fmla="*/ 1787635 h 5547255"/>
              <a:gd name="connsiteX574" fmla="*/ 1221981 w 4568692"/>
              <a:gd name="connsiteY574" fmla="*/ 1751627 h 5547255"/>
              <a:gd name="connsiteX575" fmla="*/ 1270081 w 4568692"/>
              <a:gd name="connsiteY575" fmla="*/ 1773563 h 5547255"/>
              <a:gd name="connsiteX576" fmla="*/ 1268348 w 4568692"/>
              <a:gd name="connsiteY576" fmla="*/ 1871203 h 5547255"/>
              <a:gd name="connsiteX577" fmla="*/ 1171430 w 4568692"/>
              <a:gd name="connsiteY577" fmla="*/ 1867774 h 5547255"/>
              <a:gd name="connsiteX578" fmla="*/ 1173163 w 4568692"/>
              <a:gd name="connsiteY578" fmla="*/ 1770135 h 5547255"/>
              <a:gd name="connsiteX579" fmla="*/ 1221981 w 4568692"/>
              <a:gd name="connsiteY579" fmla="*/ 1751627 h 5547255"/>
              <a:gd name="connsiteX580" fmla="*/ 1646977 w 4568692"/>
              <a:gd name="connsiteY580" fmla="*/ 1601064 h 5547255"/>
              <a:gd name="connsiteX581" fmla="*/ 1695077 w 4568692"/>
              <a:gd name="connsiteY581" fmla="*/ 1623000 h 5547255"/>
              <a:gd name="connsiteX582" fmla="*/ 1693345 w 4568692"/>
              <a:gd name="connsiteY582" fmla="*/ 1720639 h 5547255"/>
              <a:gd name="connsiteX583" fmla="*/ 1596426 w 4568692"/>
              <a:gd name="connsiteY583" fmla="*/ 1717211 h 5547255"/>
              <a:gd name="connsiteX584" fmla="*/ 1598159 w 4568692"/>
              <a:gd name="connsiteY584" fmla="*/ 1619571 h 5547255"/>
              <a:gd name="connsiteX585" fmla="*/ 1646977 w 4568692"/>
              <a:gd name="connsiteY585" fmla="*/ 1601064 h 5547255"/>
              <a:gd name="connsiteX586" fmla="*/ 803411 w 4568692"/>
              <a:gd name="connsiteY586" fmla="*/ 1563693 h 5547255"/>
              <a:gd name="connsiteX587" fmla="*/ 851511 w 4568692"/>
              <a:gd name="connsiteY587" fmla="*/ 1585629 h 5547255"/>
              <a:gd name="connsiteX588" fmla="*/ 849779 w 4568692"/>
              <a:gd name="connsiteY588" fmla="*/ 1683269 h 5547255"/>
              <a:gd name="connsiteX589" fmla="*/ 752860 w 4568692"/>
              <a:gd name="connsiteY589" fmla="*/ 1679840 h 5547255"/>
              <a:gd name="connsiteX590" fmla="*/ 754593 w 4568692"/>
              <a:gd name="connsiteY590" fmla="*/ 1582201 h 5547255"/>
              <a:gd name="connsiteX591" fmla="*/ 803411 w 4568692"/>
              <a:gd name="connsiteY591" fmla="*/ 1563693 h 5547255"/>
              <a:gd name="connsiteX592" fmla="*/ 2820182 w 4568692"/>
              <a:gd name="connsiteY592" fmla="*/ 1553495 h 5547255"/>
              <a:gd name="connsiteX593" fmla="*/ 2912878 w 4568692"/>
              <a:gd name="connsiteY593" fmla="*/ 1647688 h 5547255"/>
              <a:gd name="connsiteX594" fmla="*/ 2820182 w 4568692"/>
              <a:gd name="connsiteY594" fmla="*/ 1741881 h 5547255"/>
              <a:gd name="connsiteX595" fmla="*/ 2727486 w 4568692"/>
              <a:gd name="connsiteY595" fmla="*/ 1647688 h 5547255"/>
              <a:gd name="connsiteX596" fmla="*/ 2820182 w 4568692"/>
              <a:gd name="connsiteY596" fmla="*/ 1553495 h 5547255"/>
              <a:gd name="connsiteX597" fmla="*/ 1353857 w 4568692"/>
              <a:gd name="connsiteY597" fmla="*/ 1526563 h 5547255"/>
              <a:gd name="connsiteX598" fmla="*/ 1370020 w 4568692"/>
              <a:gd name="connsiteY598" fmla="*/ 1530761 h 5547255"/>
              <a:gd name="connsiteX599" fmla="*/ 1389989 w 4568692"/>
              <a:gd name="connsiteY599" fmla="*/ 1586661 h 5547255"/>
              <a:gd name="connsiteX600" fmla="*/ 1334151 w 4568692"/>
              <a:gd name="connsiteY600" fmla="*/ 1605835 h 5547255"/>
              <a:gd name="connsiteX601" fmla="*/ 1314183 w 4568692"/>
              <a:gd name="connsiteY601" fmla="*/ 1549935 h 5547255"/>
              <a:gd name="connsiteX602" fmla="*/ 1353857 w 4568692"/>
              <a:gd name="connsiteY602" fmla="*/ 1526563 h 5547255"/>
              <a:gd name="connsiteX603" fmla="*/ 1075554 w 4568692"/>
              <a:gd name="connsiteY603" fmla="*/ 1510923 h 5547255"/>
              <a:gd name="connsiteX604" fmla="*/ 1091716 w 4568692"/>
              <a:gd name="connsiteY604" fmla="*/ 1515120 h 5547255"/>
              <a:gd name="connsiteX605" fmla="*/ 1111686 w 4568692"/>
              <a:gd name="connsiteY605" fmla="*/ 1571020 h 5547255"/>
              <a:gd name="connsiteX606" fmla="*/ 1055848 w 4568692"/>
              <a:gd name="connsiteY606" fmla="*/ 1590194 h 5547255"/>
              <a:gd name="connsiteX607" fmla="*/ 1035879 w 4568692"/>
              <a:gd name="connsiteY607" fmla="*/ 1534294 h 5547255"/>
              <a:gd name="connsiteX608" fmla="*/ 1075554 w 4568692"/>
              <a:gd name="connsiteY608" fmla="*/ 1510923 h 5547255"/>
              <a:gd name="connsiteX609" fmla="*/ 469447 w 4568692"/>
              <a:gd name="connsiteY609" fmla="*/ 1463759 h 5547255"/>
              <a:gd name="connsiteX610" fmla="*/ 506667 w 4568692"/>
              <a:gd name="connsiteY610" fmla="*/ 1470249 h 5547255"/>
              <a:gd name="connsiteX611" fmla="*/ 560104 w 4568692"/>
              <a:gd name="connsiteY611" fmla="*/ 1595431 h 5547255"/>
              <a:gd name="connsiteX612" fmla="*/ 436472 w 4568692"/>
              <a:gd name="connsiteY612" fmla="*/ 1650811 h 5547255"/>
              <a:gd name="connsiteX613" fmla="*/ 383035 w 4568692"/>
              <a:gd name="connsiteY613" fmla="*/ 1525630 h 5547255"/>
              <a:gd name="connsiteX614" fmla="*/ 469447 w 4568692"/>
              <a:gd name="connsiteY614" fmla="*/ 1463759 h 5547255"/>
              <a:gd name="connsiteX615" fmla="*/ 2000030 w 4568692"/>
              <a:gd name="connsiteY615" fmla="*/ 1437242 h 5547255"/>
              <a:gd name="connsiteX616" fmla="*/ 2037250 w 4568692"/>
              <a:gd name="connsiteY616" fmla="*/ 1443733 h 5547255"/>
              <a:gd name="connsiteX617" fmla="*/ 2090687 w 4568692"/>
              <a:gd name="connsiteY617" fmla="*/ 1568914 h 5547255"/>
              <a:gd name="connsiteX618" fmla="*/ 1967055 w 4568692"/>
              <a:gd name="connsiteY618" fmla="*/ 1624295 h 5547255"/>
              <a:gd name="connsiteX619" fmla="*/ 1913618 w 4568692"/>
              <a:gd name="connsiteY619" fmla="*/ 1499113 h 5547255"/>
              <a:gd name="connsiteX620" fmla="*/ 2000030 w 4568692"/>
              <a:gd name="connsiteY620" fmla="*/ 1437242 h 5547255"/>
              <a:gd name="connsiteX621" fmla="*/ 1563172 w 4568692"/>
              <a:gd name="connsiteY621" fmla="*/ 1348317 h 5547255"/>
              <a:gd name="connsiteX622" fmla="*/ 1579335 w 4568692"/>
              <a:gd name="connsiteY622" fmla="*/ 1352515 h 5547255"/>
              <a:gd name="connsiteX623" fmla="*/ 1599303 w 4568692"/>
              <a:gd name="connsiteY623" fmla="*/ 1408415 h 5547255"/>
              <a:gd name="connsiteX624" fmla="*/ 1543466 w 4568692"/>
              <a:gd name="connsiteY624" fmla="*/ 1427588 h 5547255"/>
              <a:gd name="connsiteX625" fmla="*/ 1523497 w 4568692"/>
              <a:gd name="connsiteY625" fmla="*/ 1371689 h 5547255"/>
              <a:gd name="connsiteX626" fmla="*/ 1563172 w 4568692"/>
              <a:gd name="connsiteY626" fmla="*/ 1348317 h 5547255"/>
              <a:gd name="connsiteX627" fmla="*/ 890306 w 4568692"/>
              <a:gd name="connsiteY627" fmla="*/ 1301986 h 5547255"/>
              <a:gd name="connsiteX628" fmla="*/ 906469 w 4568692"/>
              <a:gd name="connsiteY628" fmla="*/ 1306184 h 5547255"/>
              <a:gd name="connsiteX629" fmla="*/ 926438 w 4568692"/>
              <a:gd name="connsiteY629" fmla="*/ 1362083 h 5547255"/>
              <a:gd name="connsiteX630" fmla="*/ 870600 w 4568692"/>
              <a:gd name="connsiteY630" fmla="*/ 1381257 h 5547255"/>
              <a:gd name="connsiteX631" fmla="*/ 850631 w 4568692"/>
              <a:gd name="connsiteY631" fmla="*/ 1325357 h 5547255"/>
              <a:gd name="connsiteX632" fmla="*/ 890306 w 4568692"/>
              <a:gd name="connsiteY632" fmla="*/ 1301986 h 5547255"/>
              <a:gd name="connsiteX633" fmla="*/ 1823366 w 4568692"/>
              <a:gd name="connsiteY633" fmla="*/ 1177310 h 5547255"/>
              <a:gd name="connsiteX634" fmla="*/ 1871467 w 4568692"/>
              <a:gd name="connsiteY634" fmla="*/ 1199246 h 5547255"/>
              <a:gd name="connsiteX635" fmla="*/ 1869734 w 4568692"/>
              <a:gd name="connsiteY635" fmla="*/ 1296885 h 5547255"/>
              <a:gd name="connsiteX636" fmla="*/ 1772815 w 4568692"/>
              <a:gd name="connsiteY636" fmla="*/ 1293457 h 5547255"/>
              <a:gd name="connsiteX637" fmla="*/ 1774548 w 4568692"/>
              <a:gd name="connsiteY637" fmla="*/ 1195818 h 5547255"/>
              <a:gd name="connsiteX638" fmla="*/ 1823366 w 4568692"/>
              <a:gd name="connsiteY638" fmla="*/ 1177310 h 5547255"/>
              <a:gd name="connsiteX639" fmla="*/ 639924 w 4568692"/>
              <a:gd name="connsiteY639" fmla="*/ 1133601 h 5547255"/>
              <a:gd name="connsiteX640" fmla="*/ 688024 w 4568692"/>
              <a:gd name="connsiteY640" fmla="*/ 1155538 h 5547255"/>
              <a:gd name="connsiteX641" fmla="*/ 686291 w 4568692"/>
              <a:gd name="connsiteY641" fmla="*/ 1253177 h 5547255"/>
              <a:gd name="connsiteX642" fmla="*/ 589373 w 4568692"/>
              <a:gd name="connsiteY642" fmla="*/ 1249749 h 5547255"/>
              <a:gd name="connsiteX643" fmla="*/ 591106 w 4568692"/>
              <a:gd name="connsiteY643" fmla="*/ 1152109 h 5547255"/>
              <a:gd name="connsiteX644" fmla="*/ 639924 w 4568692"/>
              <a:gd name="connsiteY644" fmla="*/ 1133601 h 5547255"/>
              <a:gd name="connsiteX645" fmla="*/ 2336011 w 4568692"/>
              <a:gd name="connsiteY645" fmla="*/ 1102429 h 5547255"/>
              <a:gd name="connsiteX646" fmla="*/ 2462897 w 4568692"/>
              <a:gd name="connsiteY646" fmla="*/ 1230200 h 5547255"/>
              <a:gd name="connsiteX647" fmla="*/ 2336011 w 4568692"/>
              <a:gd name="connsiteY647" fmla="*/ 1357971 h 5547255"/>
              <a:gd name="connsiteX648" fmla="*/ 2209125 w 4568692"/>
              <a:gd name="connsiteY648" fmla="*/ 1230200 h 5547255"/>
              <a:gd name="connsiteX649" fmla="*/ 2336011 w 4568692"/>
              <a:gd name="connsiteY649" fmla="*/ 1102429 h 5547255"/>
              <a:gd name="connsiteX650" fmla="*/ 126886 w 4568692"/>
              <a:gd name="connsiteY650" fmla="*/ 1102429 h 5547255"/>
              <a:gd name="connsiteX651" fmla="*/ 253772 w 4568692"/>
              <a:gd name="connsiteY651" fmla="*/ 1230200 h 5547255"/>
              <a:gd name="connsiteX652" fmla="*/ 126886 w 4568692"/>
              <a:gd name="connsiteY652" fmla="*/ 1357971 h 5547255"/>
              <a:gd name="connsiteX653" fmla="*/ 0 w 4568692"/>
              <a:gd name="connsiteY653" fmla="*/ 1230200 h 5547255"/>
              <a:gd name="connsiteX654" fmla="*/ 126886 w 4568692"/>
              <a:gd name="connsiteY654" fmla="*/ 1102429 h 5547255"/>
              <a:gd name="connsiteX655" fmla="*/ 1572516 w 4568692"/>
              <a:gd name="connsiteY655" fmla="*/ 1068907 h 5547255"/>
              <a:gd name="connsiteX656" fmla="*/ 1588679 w 4568692"/>
              <a:gd name="connsiteY656" fmla="*/ 1073105 h 5547255"/>
              <a:gd name="connsiteX657" fmla="*/ 1608648 w 4568692"/>
              <a:gd name="connsiteY657" fmla="*/ 1129005 h 5547255"/>
              <a:gd name="connsiteX658" fmla="*/ 1552810 w 4568692"/>
              <a:gd name="connsiteY658" fmla="*/ 1148179 h 5547255"/>
              <a:gd name="connsiteX659" fmla="*/ 1532841 w 4568692"/>
              <a:gd name="connsiteY659" fmla="*/ 1092279 h 5547255"/>
              <a:gd name="connsiteX660" fmla="*/ 1572516 w 4568692"/>
              <a:gd name="connsiteY660" fmla="*/ 1068907 h 5547255"/>
              <a:gd name="connsiteX661" fmla="*/ 903267 w 4568692"/>
              <a:gd name="connsiteY661" fmla="*/ 1028613 h 5547255"/>
              <a:gd name="connsiteX662" fmla="*/ 919430 w 4568692"/>
              <a:gd name="connsiteY662" fmla="*/ 1032810 h 5547255"/>
              <a:gd name="connsiteX663" fmla="*/ 939399 w 4568692"/>
              <a:gd name="connsiteY663" fmla="*/ 1088710 h 5547255"/>
              <a:gd name="connsiteX664" fmla="*/ 883561 w 4568692"/>
              <a:gd name="connsiteY664" fmla="*/ 1107884 h 5547255"/>
              <a:gd name="connsiteX665" fmla="*/ 863592 w 4568692"/>
              <a:gd name="connsiteY665" fmla="*/ 1051984 h 5547255"/>
              <a:gd name="connsiteX666" fmla="*/ 903267 w 4568692"/>
              <a:gd name="connsiteY666" fmla="*/ 1028613 h 5547255"/>
              <a:gd name="connsiteX667" fmla="*/ 1385035 w 4568692"/>
              <a:gd name="connsiteY667" fmla="*/ 863173 h 5547255"/>
              <a:gd name="connsiteX668" fmla="*/ 1401198 w 4568692"/>
              <a:gd name="connsiteY668" fmla="*/ 867371 h 5547255"/>
              <a:gd name="connsiteX669" fmla="*/ 1421167 w 4568692"/>
              <a:gd name="connsiteY669" fmla="*/ 923271 h 5547255"/>
              <a:gd name="connsiteX670" fmla="*/ 1365329 w 4568692"/>
              <a:gd name="connsiteY670" fmla="*/ 942445 h 5547255"/>
              <a:gd name="connsiteX671" fmla="*/ 1345361 w 4568692"/>
              <a:gd name="connsiteY671" fmla="*/ 886545 h 5547255"/>
              <a:gd name="connsiteX672" fmla="*/ 1385035 w 4568692"/>
              <a:gd name="connsiteY672" fmla="*/ 863173 h 5547255"/>
              <a:gd name="connsiteX673" fmla="*/ 1108964 w 4568692"/>
              <a:gd name="connsiteY673" fmla="*/ 844330 h 5547255"/>
              <a:gd name="connsiteX674" fmla="*/ 1125127 w 4568692"/>
              <a:gd name="connsiteY674" fmla="*/ 848528 h 5547255"/>
              <a:gd name="connsiteX675" fmla="*/ 1145096 w 4568692"/>
              <a:gd name="connsiteY675" fmla="*/ 904428 h 5547255"/>
              <a:gd name="connsiteX676" fmla="*/ 1089258 w 4568692"/>
              <a:gd name="connsiteY676" fmla="*/ 923602 h 5547255"/>
              <a:gd name="connsiteX677" fmla="*/ 1069290 w 4568692"/>
              <a:gd name="connsiteY677" fmla="*/ 867702 h 5547255"/>
              <a:gd name="connsiteX678" fmla="*/ 1108964 w 4568692"/>
              <a:gd name="connsiteY678" fmla="*/ 844330 h 5547255"/>
              <a:gd name="connsiteX679" fmla="*/ 458622 w 4568692"/>
              <a:gd name="connsiteY679" fmla="*/ 829615 h 5547255"/>
              <a:gd name="connsiteX680" fmla="*/ 495842 w 4568692"/>
              <a:gd name="connsiteY680" fmla="*/ 836105 h 5547255"/>
              <a:gd name="connsiteX681" fmla="*/ 549279 w 4568692"/>
              <a:gd name="connsiteY681" fmla="*/ 961287 h 5547255"/>
              <a:gd name="connsiteX682" fmla="*/ 425647 w 4568692"/>
              <a:gd name="connsiteY682" fmla="*/ 1016667 h 5547255"/>
              <a:gd name="connsiteX683" fmla="*/ 372210 w 4568692"/>
              <a:gd name="connsiteY683" fmla="*/ 891486 h 5547255"/>
              <a:gd name="connsiteX684" fmla="*/ 458622 w 4568692"/>
              <a:gd name="connsiteY684" fmla="*/ 829615 h 5547255"/>
              <a:gd name="connsiteX685" fmla="*/ 1980127 w 4568692"/>
              <a:gd name="connsiteY685" fmla="*/ 789870 h 5547255"/>
              <a:gd name="connsiteX686" fmla="*/ 2017347 w 4568692"/>
              <a:gd name="connsiteY686" fmla="*/ 796360 h 5547255"/>
              <a:gd name="connsiteX687" fmla="*/ 2070784 w 4568692"/>
              <a:gd name="connsiteY687" fmla="*/ 921541 h 5547255"/>
              <a:gd name="connsiteX688" fmla="*/ 1947152 w 4568692"/>
              <a:gd name="connsiteY688" fmla="*/ 976922 h 5547255"/>
              <a:gd name="connsiteX689" fmla="*/ 1893715 w 4568692"/>
              <a:gd name="connsiteY689" fmla="*/ 851740 h 5547255"/>
              <a:gd name="connsiteX690" fmla="*/ 1980127 w 4568692"/>
              <a:gd name="connsiteY690" fmla="*/ 789870 h 5547255"/>
              <a:gd name="connsiteX691" fmla="*/ 1654591 w 4568692"/>
              <a:gd name="connsiteY691" fmla="*/ 750824 h 5547255"/>
              <a:gd name="connsiteX692" fmla="*/ 1702691 w 4568692"/>
              <a:gd name="connsiteY692" fmla="*/ 772760 h 5547255"/>
              <a:gd name="connsiteX693" fmla="*/ 1700958 w 4568692"/>
              <a:gd name="connsiteY693" fmla="*/ 870400 h 5547255"/>
              <a:gd name="connsiteX694" fmla="*/ 1604040 w 4568692"/>
              <a:gd name="connsiteY694" fmla="*/ 866971 h 5547255"/>
              <a:gd name="connsiteX695" fmla="*/ 1605772 w 4568692"/>
              <a:gd name="connsiteY695" fmla="*/ 769332 h 5547255"/>
              <a:gd name="connsiteX696" fmla="*/ 1654591 w 4568692"/>
              <a:gd name="connsiteY696" fmla="*/ 750824 h 5547255"/>
              <a:gd name="connsiteX697" fmla="*/ 818370 w 4568692"/>
              <a:gd name="connsiteY697" fmla="*/ 721252 h 5547255"/>
              <a:gd name="connsiteX698" fmla="*/ 866470 w 4568692"/>
              <a:gd name="connsiteY698" fmla="*/ 743188 h 5547255"/>
              <a:gd name="connsiteX699" fmla="*/ 864737 w 4568692"/>
              <a:gd name="connsiteY699" fmla="*/ 840827 h 5547255"/>
              <a:gd name="connsiteX700" fmla="*/ 767818 w 4568692"/>
              <a:gd name="connsiteY700" fmla="*/ 837399 h 5547255"/>
              <a:gd name="connsiteX701" fmla="*/ 769552 w 4568692"/>
              <a:gd name="connsiteY701" fmla="*/ 739759 h 5547255"/>
              <a:gd name="connsiteX702" fmla="*/ 818370 w 4568692"/>
              <a:gd name="connsiteY702" fmla="*/ 721252 h 5547255"/>
              <a:gd name="connsiteX703" fmla="*/ 1241309 w 4568692"/>
              <a:gd name="connsiteY703" fmla="*/ 559284 h 5547255"/>
              <a:gd name="connsiteX704" fmla="*/ 1289410 w 4568692"/>
              <a:gd name="connsiteY704" fmla="*/ 581220 h 5547255"/>
              <a:gd name="connsiteX705" fmla="*/ 1287677 w 4568692"/>
              <a:gd name="connsiteY705" fmla="*/ 678860 h 5547255"/>
              <a:gd name="connsiteX706" fmla="*/ 1190758 w 4568692"/>
              <a:gd name="connsiteY706" fmla="*/ 675431 h 5547255"/>
              <a:gd name="connsiteX707" fmla="*/ 1192491 w 4568692"/>
              <a:gd name="connsiteY707" fmla="*/ 577792 h 5547255"/>
              <a:gd name="connsiteX708" fmla="*/ 1241309 w 4568692"/>
              <a:gd name="connsiteY708" fmla="*/ 559284 h 5547255"/>
              <a:gd name="connsiteX709" fmla="*/ 897361 w 4568692"/>
              <a:gd name="connsiteY709" fmla="*/ 363040 h 5547255"/>
              <a:gd name="connsiteX710" fmla="*/ 934581 w 4568692"/>
              <a:gd name="connsiteY710" fmla="*/ 369530 h 5547255"/>
              <a:gd name="connsiteX711" fmla="*/ 988018 w 4568692"/>
              <a:gd name="connsiteY711" fmla="*/ 494712 h 5547255"/>
              <a:gd name="connsiteX712" fmla="*/ 864386 w 4568692"/>
              <a:gd name="connsiteY712" fmla="*/ 550093 h 5547255"/>
              <a:gd name="connsiteX713" fmla="*/ 810949 w 4568692"/>
              <a:gd name="connsiteY713" fmla="*/ 424911 h 5547255"/>
              <a:gd name="connsiteX714" fmla="*/ 897361 w 4568692"/>
              <a:gd name="connsiteY714" fmla="*/ 363040 h 5547255"/>
              <a:gd name="connsiteX715" fmla="*/ 1525322 w 4568692"/>
              <a:gd name="connsiteY715" fmla="*/ 351777 h 5547255"/>
              <a:gd name="connsiteX716" fmla="*/ 1562541 w 4568692"/>
              <a:gd name="connsiteY716" fmla="*/ 358267 h 5547255"/>
              <a:gd name="connsiteX717" fmla="*/ 1615978 w 4568692"/>
              <a:gd name="connsiteY717" fmla="*/ 483448 h 5547255"/>
              <a:gd name="connsiteX718" fmla="*/ 1492346 w 4568692"/>
              <a:gd name="connsiteY718" fmla="*/ 538829 h 5547255"/>
              <a:gd name="connsiteX719" fmla="*/ 1438910 w 4568692"/>
              <a:gd name="connsiteY719" fmla="*/ 413647 h 5547255"/>
              <a:gd name="connsiteX720" fmla="*/ 1525322 w 4568692"/>
              <a:gd name="connsiteY720" fmla="*/ 351777 h 5547255"/>
              <a:gd name="connsiteX721" fmla="*/ 446711 w 4568692"/>
              <a:gd name="connsiteY721" fmla="*/ 317607 h 5547255"/>
              <a:gd name="connsiteX722" fmla="*/ 573596 w 4568692"/>
              <a:gd name="connsiteY722" fmla="*/ 445378 h 5547255"/>
              <a:gd name="connsiteX723" fmla="*/ 446711 w 4568692"/>
              <a:gd name="connsiteY723" fmla="*/ 573149 h 5547255"/>
              <a:gd name="connsiteX724" fmla="*/ 319824 w 4568692"/>
              <a:gd name="connsiteY724" fmla="*/ 445378 h 5547255"/>
              <a:gd name="connsiteX725" fmla="*/ 446711 w 4568692"/>
              <a:gd name="connsiteY725" fmla="*/ 317607 h 5547255"/>
              <a:gd name="connsiteX726" fmla="*/ 1998515 w 4568692"/>
              <a:gd name="connsiteY726" fmla="*/ 317607 h 5547255"/>
              <a:gd name="connsiteX727" fmla="*/ 2125401 w 4568692"/>
              <a:gd name="connsiteY727" fmla="*/ 445378 h 5547255"/>
              <a:gd name="connsiteX728" fmla="*/ 1998515 w 4568692"/>
              <a:gd name="connsiteY728" fmla="*/ 573149 h 5547255"/>
              <a:gd name="connsiteX729" fmla="*/ 1871629 w 4568692"/>
              <a:gd name="connsiteY729" fmla="*/ 445378 h 5547255"/>
              <a:gd name="connsiteX730" fmla="*/ 1998515 w 4568692"/>
              <a:gd name="connsiteY730" fmla="*/ 317607 h 5547255"/>
              <a:gd name="connsiteX731" fmla="*/ 1221658 w 4568692"/>
              <a:gd name="connsiteY731" fmla="*/ 0 h 5547255"/>
              <a:gd name="connsiteX732" fmla="*/ 1348544 w 4568692"/>
              <a:gd name="connsiteY732" fmla="*/ 127771 h 5547255"/>
              <a:gd name="connsiteX733" fmla="*/ 1221658 w 4568692"/>
              <a:gd name="connsiteY733" fmla="*/ 255542 h 5547255"/>
              <a:gd name="connsiteX734" fmla="*/ 1094772 w 4568692"/>
              <a:gd name="connsiteY734" fmla="*/ 127771 h 5547255"/>
              <a:gd name="connsiteX735" fmla="*/ 1221658 w 4568692"/>
              <a:gd name="connsiteY735" fmla="*/ 0 h 5547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</a:cxnLst>
            <a:rect l="l" t="t" r="r" b="b"/>
            <a:pathLst>
              <a:path w="4568692" h="5547255">
                <a:moveTo>
                  <a:pt x="3915842" y="5431104"/>
                </a:moveTo>
                <a:cubicBezTo>
                  <a:pt x="3952700" y="5431104"/>
                  <a:pt x="3982580" y="5457105"/>
                  <a:pt x="3982580" y="5489179"/>
                </a:cubicBezTo>
                <a:cubicBezTo>
                  <a:pt x="3982580" y="5521254"/>
                  <a:pt x="3952700" y="5547255"/>
                  <a:pt x="3915842" y="5547255"/>
                </a:cubicBezTo>
                <a:cubicBezTo>
                  <a:pt x="3878984" y="5547255"/>
                  <a:pt x="3849104" y="5521254"/>
                  <a:pt x="3849104" y="5489179"/>
                </a:cubicBezTo>
                <a:cubicBezTo>
                  <a:pt x="3849104" y="5457105"/>
                  <a:pt x="3878984" y="5431104"/>
                  <a:pt x="3915842" y="5431104"/>
                </a:cubicBezTo>
                <a:close/>
                <a:moveTo>
                  <a:pt x="3757006" y="5296944"/>
                </a:moveTo>
                <a:cubicBezTo>
                  <a:pt x="3763511" y="5296765"/>
                  <a:pt x="3770152" y="5297703"/>
                  <a:pt x="3776582" y="5299894"/>
                </a:cubicBezTo>
                <a:cubicBezTo>
                  <a:pt x="3802300" y="5308655"/>
                  <a:pt x="3814883" y="5334129"/>
                  <a:pt x="3804688" y="5356792"/>
                </a:cubicBezTo>
                <a:cubicBezTo>
                  <a:pt x="3794492" y="5379455"/>
                  <a:pt x="3765379" y="5390726"/>
                  <a:pt x="3739662" y="5381965"/>
                </a:cubicBezTo>
                <a:cubicBezTo>
                  <a:pt x="3713944" y="5373204"/>
                  <a:pt x="3701360" y="5347729"/>
                  <a:pt x="3711556" y="5325066"/>
                </a:cubicBezTo>
                <a:cubicBezTo>
                  <a:pt x="3719202" y="5308068"/>
                  <a:pt x="3737490" y="5297480"/>
                  <a:pt x="3757006" y="5296944"/>
                </a:cubicBezTo>
                <a:close/>
                <a:moveTo>
                  <a:pt x="4089703" y="5288259"/>
                </a:moveTo>
                <a:cubicBezTo>
                  <a:pt x="4096208" y="5288081"/>
                  <a:pt x="4102850" y="5289019"/>
                  <a:pt x="4109279" y="5291209"/>
                </a:cubicBezTo>
                <a:cubicBezTo>
                  <a:pt x="4134997" y="5299970"/>
                  <a:pt x="4147581" y="5325445"/>
                  <a:pt x="4137385" y="5348108"/>
                </a:cubicBezTo>
                <a:cubicBezTo>
                  <a:pt x="4127190" y="5370771"/>
                  <a:pt x="4098077" y="5382041"/>
                  <a:pt x="4072359" y="5373280"/>
                </a:cubicBezTo>
                <a:cubicBezTo>
                  <a:pt x="4046641" y="5364519"/>
                  <a:pt x="4034058" y="5339044"/>
                  <a:pt x="4044253" y="5316381"/>
                </a:cubicBezTo>
                <a:cubicBezTo>
                  <a:pt x="4051900" y="5299384"/>
                  <a:pt x="4070188" y="5288795"/>
                  <a:pt x="4089703" y="5288259"/>
                </a:cubicBezTo>
                <a:close/>
                <a:moveTo>
                  <a:pt x="4324443" y="5281359"/>
                </a:moveTo>
                <a:cubicBezTo>
                  <a:pt x="4361301" y="5281359"/>
                  <a:pt x="4391181" y="5307361"/>
                  <a:pt x="4391181" y="5339435"/>
                </a:cubicBezTo>
                <a:cubicBezTo>
                  <a:pt x="4391181" y="5371509"/>
                  <a:pt x="4361301" y="5397511"/>
                  <a:pt x="4324443" y="5397511"/>
                </a:cubicBezTo>
                <a:cubicBezTo>
                  <a:pt x="4287584" y="5397511"/>
                  <a:pt x="4257705" y="5371509"/>
                  <a:pt x="4257705" y="5339435"/>
                </a:cubicBezTo>
                <a:cubicBezTo>
                  <a:pt x="4257705" y="5307361"/>
                  <a:pt x="4287584" y="5281359"/>
                  <a:pt x="4324443" y="5281359"/>
                </a:cubicBezTo>
                <a:close/>
                <a:moveTo>
                  <a:pt x="3508246" y="5281359"/>
                </a:moveTo>
                <a:cubicBezTo>
                  <a:pt x="3545104" y="5281359"/>
                  <a:pt x="3574983" y="5307361"/>
                  <a:pt x="3574983" y="5339435"/>
                </a:cubicBezTo>
                <a:cubicBezTo>
                  <a:pt x="3574983" y="5371509"/>
                  <a:pt x="3545104" y="5397511"/>
                  <a:pt x="3508246" y="5397511"/>
                </a:cubicBezTo>
                <a:cubicBezTo>
                  <a:pt x="3471387" y="5397511"/>
                  <a:pt x="3441508" y="5371509"/>
                  <a:pt x="3441508" y="5339435"/>
                </a:cubicBezTo>
                <a:cubicBezTo>
                  <a:pt x="3441508" y="5307361"/>
                  <a:pt x="3471387" y="5281359"/>
                  <a:pt x="3508246" y="5281359"/>
                </a:cubicBezTo>
                <a:close/>
                <a:moveTo>
                  <a:pt x="3916012" y="5225097"/>
                </a:moveTo>
                <a:cubicBezTo>
                  <a:pt x="3925237" y="5225379"/>
                  <a:pt x="3934399" y="5228725"/>
                  <a:pt x="3941311" y="5235068"/>
                </a:cubicBezTo>
                <a:cubicBezTo>
                  <a:pt x="3955136" y="5247753"/>
                  <a:pt x="3954728" y="5267623"/>
                  <a:pt x="3940400" y="5279448"/>
                </a:cubicBezTo>
                <a:cubicBezTo>
                  <a:pt x="3926072" y="5291273"/>
                  <a:pt x="3903249" y="5290575"/>
                  <a:pt x="3889424" y="5277889"/>
                </a:cubicBezTo>
                <a:cubicBezTo>
                  <a:pt x="3875599" y="5265204"/>
                  <a:pt x="3876007" y="5245334"/>
                  <a:pt x="3890335" y="5233509"/>
                </a:cubicBezTo>
                <a:cubicBezTo>
                  <a:pt x="3897499" y="5227597"/>
                  <a:pt x="3906787" y="5224815"/>
                  <a:pt x="3916012" y="5225097"/>
                </a:cubicBezTo>
                <a:close/>
                <a:moveTo>
                  <a:pt x="4139546" y="5156662"/>
                </a:moveTo>
                <a:cubicBezTo>
                  <a:pt x="4148770" y="5156944"/>
                  <a:pt x="4157932" y="5160289"/>
                  <a:pt x="4164845" y="5166632"/>
                </a:cubicBezTo>
                <a:cubicBezTo>
                  <a:pt x="4178670" y="5179318"/>
                  <a:pt x="4178262" y="5199187"/>
                  <a:pt x="4163933" y="5211012"/>
                </a:cubicBezTo>
                <a:cubicBezTo>
                  <a:pt x="4149605" y="5222837"/>
                  <a:pt x="4126783" y="5222139"/>
                  <a:pt x="4112957" y="5209454"/>
                </a:cubicBezTo>
                <a:cubicBezTo>
                  <a:pt x="4099133" y="5196768"/>
                  <a:pt x="4099541" y="5176899"/>
                  <a:pt x="4113869" y="5165074"/>
                </a:cubicBezTo>
                <a:cubicBezTo>
                  <a:pt x="4121033" y="5159161"/>
                  <a:pt x="4130321" y="5156380"/>
                  <a:pt x="4139546" y="5156662"/>
                </a:cubicBezTo>
                <a:close/>
                <a:moveTo>
                  <a:pt x="3695858" y="5139675"/>
                </a:moveTo>
                <a:cubicBezTo>
                  <a:pt x="3705083" y="5139957"/>
                  <a:pt x="3714245" y="5143303"/>
                  <a:pt x="3721158" y="5149646"/>
                </a:cubicBezTo>
                <a:cubicBezTo>
                  <a:pt x="3734983" y="5162331"/>
                  <a:pt x="3734574" y="5182201"/>
                  <a:pt x="3720246" y="5194026"/>
                </a:cubicBezTo>
                <a:cubicBezTo>
                  <a:pt x="3705918" y="5205851"/>
                  <a:pt x="3683095" y="5205153"/>
                  <a:pt x="3669270" y="5192468"/>
                </a:cubicBezTo>
                <a:cubicBezTo>
                  <a:pt x="3655445" y="5179782"/>
                  <a:pt x="3655853" y="5159913"/>
                  <a:pt x="3670182" y="5148088"/>
                </a:cubicBezTo>
                <a:cubicBezTo>
                  <a:pt x="3677346" y="5142175"/>
                  <a:pt x="3686633" y="5139393"/>
                  <a:pt x="3695858" y="5139675"/>
                </a:cubicBezTo>
                <a:close/>
                <a:moveTo>
                  <a:pt x="3985375" y="5122799"/>
                </a:moveTo>
                <a:cubicBezTo>
                  <a:pt x="3988237" y="5122934"/>
                  <a:pt x="3991123" y="5123554"/>
                  <a:pt x="3993876" y="5124707"/>
                </a:cubicBezTo>
                <a:cubicBezTo>
                  <a:pt x="4004886" y="5129316"/>
                  <a:pt x="4009588" y="5140692"/>
                  <a:pt x="4004378" y="5150115"/>
                </a:cubicBezTo>
                <a:cubicBezTo>
                  <a:pt x="3999169" y="5159538"/>
                  <a:pt x="3986020" y="5163440"/>
                  <a:pt x="3975010" y="5158830"/>
                </a:cubicBezTo>
                <a:cubicBezTo>
                  <a:pt x="3964000" y="5154220"/>
                  <a:pt x="3959297" y="5142845"/>
                  <a:pt x="3964507" y="5133422"/>
                </a:cubicBezTo>
                <a:cubicBezTo>
                  <a:pt x="3968414" y="5126355"/>
                  <a:pt x="3976787" y="5122393"/>
                  <a:pt x="3985375" y="5122799"/>
                </a:cubicBezTo>
                <a:close/>
                <a:moveTo>
                  <a:pt x="3838996" y="5115690"/>
                </a:moveTo>
                <a:cubicBezTo>
                  <a:pt x="3841859" y="5115825"/>
                  <a:pt x="3844745" y="5116445"/>
                  <a:pt x="3847497" y="5117598"/>
                </a:cubicBezTo>
                <a:cubicBezTo>
                  <a:pt x="3858508" y="5122207"/>
                  <a:pt x="3863210" y="5133583"/>
                  <a:pt x="3858000" y="5143006"/>
                </a:cubicBezTo>
                <a:cubicBezTo>
                  <a:pt x="3852791" y="5152429"/>
                  <a:pt x="3839642" y="5156331"/>
                  <a:pt x="3828632" y="5151721"/>
                </a:cubicBezTo>
                <a:cubicBezTo>
                  <a:pt x="3817621" y="5147111"/>
                  <a:pt x="3812919" y="5135736"/>
                  <a:pt x="3818129" y="5126313"/>
                </a:cubicBezTo>
                <a:cubicBezTo>
                  <a:pt x="3822036" y="5119246"/>
                  <a:pt x="3830409" y="5115284"/>
                  <a:pt x="3838996" y="5115690"/>
                </a:cubicBezTo>
                <a:close/>
                <a:moveTo>
                  <a:pt x="3520205" y="5094252"/>
                </a:moveTo>
                <a:cubicBezTo>
                  <a:pt x="3526710" y="5094074"/>
                  <a:pt x="3533351" y="5095012"/>
                  <a:pt x="3539781" y="5097202"/>
                </a:cubicBezTo>
                <a:cubicBezTo>
                  <a:pt x="3565499" y="5105963"/>
                  <a:pt x="3578082" y="5131438"/>
                  <a:pt x="3567887" y="5154101"/>
                </a:cubicBezTo>
                <a:cubicBezTo>
                  <a:pt x="3557692" y="5176764"/>
                  <a:pt x="3528578" y="5188034"/>
                  <a:pt x="3502861" y="5179273"/>
                </a:cubicBezTo>
                <a:cubicBezTo>
                  <a:pt x="3477143" y="5170512"/>
                  <a:pt x="3464559" y="5145038"/>
                  <a:pt x="3474755" y="5122374"/>
                </a:cubicBezTo>
                <a:cubicBezTo>
                  <a:pt x="3482401" y="5105377"/>
                  <a:pt x="3500689" y="5094788"/>
                  <a:pt x="3520205" y="5094252"/>
                </a:cubicBezTo>
                <a:close/>
                <a:moveTo>
                  <a:pt x="4325240" y="5082200"/>
                </a:moveTo>
                <a:cubicBezTo>
                  <a:pt x="4331745" y="5082021"/>
                  <a:pt x="4338387" y="5082959"/>
                  <a:pt x="4344816" y="5085150"/>
                </a:cubicBezTo>
                <a:cubicBezTo>
                  <a:pt x="4370534" y="5093911"/>
                  <a:pt x="4383117" y="5119386"/>
                  <a:pt x="4372922" y="5142049"/>
                </a:cubicBezTo>
                <a:cubicBezTo>
                  <a:pt x="4362727" y="5164712"/>
                  <a:pt x="4333614" y="5175982"/>
                  <a:pt x="4307896" y="5167221"/>
                </a:cubicBezTo>
                <a:cubicBezTo>
                  <a:pt x="4282178" y="5158460"/>
                  <a:pt x="4269595" y="5132985"/>
                  <a:pt x="4279790" y="5110322"/>
                </a:cubicBezTo>
                <a:cubicBezTo>
                  <a:pt x="4287436" y="5093325"/>
                  <a:pt x="4305724" y="5082736"/>
                  <a:pt x="4325240" y="5082200"/>
                </a:cubicBezTo>
                <a:close/>
                <a:moveTo>
                  <a:pt x="4095467" y="5041781"/>
                </a:moveTo>
                <a:cubicBezTo>
                  <a:pt x="4098329" y="5041916"/>
                  <a:pt x="4101215" y="5042536"/>
                  <a:pt x="4103968" y="5043689"/>
                </a:cubicBezTo>
                <a:cubicBezTo>
                  <a:pt x="4114978" y="5048298"/>
                  <a:pt x="4119680" y="5059674"/>
                  <a:pt x="4114471" y="5069097"/>
                </a:cubicBezTo>
                <a:cubicBezTo>
                  <a:pt x="4109261" y="5078520"/>
                  <a:pt x="4096112" y="5082422"/>
                  <a:pt x="4085102" y="5077812"/>
                </a:cubicBezTo>
                <a:cubicBezTo>
                  <a:pt x="4074092" y="5073202"/>
                  <a:pt x="4069390" y="5061827"/>
                  <a:pt x="4074599" y="5052404"/>
                </a:cubicBezTo>
                <a:cubicBezTo>
                  <a:pt x="4078507" y="5045337"/>
                  <a:pt x="4086879" y="5041375"/>
                  <a:pt x="4095467" y="5041781"/>
                </a:cubicBezTo>
                <a:close/>
                <a:moveTo>
                  <a:pt x="3741562" y="5020722"/>
                </a:moveTo>
                <a:cubicBezTo>
                  <a:pt x="3744424" y="5020857"/>
                  <a:pt x="3747311" y="5021477"/>
                  <a:pt x="3750063" y="5022630"/>
                </a:cubicBezTo>
                <a:cubicBezTo>
                  <a:pt x="3761073" y="5027239"/>
                  <a:pt x="3765776" y="5038615"/>
                  <a:pt x="3760566" y="5048038"/>
                </a:cubicBezTo>
                <a:cubicBezTo>
                  <a:pt x="3755356" y="5057461"/>
                  <a:pt x="3742208" y="5061362"/>
                  <a:pt x="3731197" y="5056753"/>
                </a:cubicBezTo>
                <a:cubicBezTo>
                  <a:pt x="3720187" y="5052143"/>
                  <a:pt x="3715485" y="5040767"/>
                  <a:pt x="3720694" y="5031345"/>
                </a:cubicBezTo>
                <a:cubicBezTo>
                  <a:pt x="3724602" y="5024277"/>
                  <a:pt x="3732975" y="5020316"/>
                  <a:pt x="3741562" y="5020722"/>
                </a:cubicBezTo>
                <a:close/>
                <a:moveTo>
                  <a:pt x="4232320" y="4964053"/>
                </a:moveTo>
                <a:cubicBezTo>
                  <a:pt x="4241545" y="4964335"/>
                  <a:pt x="4250707" y="4967680"/>
                  <a:pt x="4257620" y="4974023"/>
                </a:cubicBezTo>
                <a:cubicBezTo>
                  <a:pt x="4271445" y="4986709"/>
                  <a:pt x="4271037" y="5006579"/>
                  <a:pt x="4256708" y="5018403"/>
                </a:cubicBezTo>
                <a:cubicBezTo>
                  <a:pt x="4242380" y="5030228"/>
                  <a:pt x="4219557" y="5029531"/>
                  <a:pt x="4205732" y="5016845"/>
                </a:cubicBezTo>
                <a:cubicBezTo>
                  <a:pt x="4191907" y="5004160"/>
                  <a:pt x="4192315" y="4984290"/>
                  <a:pt x="4206644" y="4972465"/>
                </a:cubicBezTo>
                <a:cubicBezTo>
                  <a:pt x="4213808" y="4966553"/>
                  <a:pt x="4223096" y="4963771"/>
                  <a:pt x="4232320" y="4964053"/>
                </a:cubicBezTo>
                <a:close/>
                <a:moveTo>
                  <a:pt x="3609869" y="4944186"/>
                </a:moveTo>
                <a:cubicBezTo>
                  <a:pt x="3619094" y="4944468"/>
                  <a:pt x="3628256" y="4947814"/>
                  <a:pt x="3635168" y="4954156"/>
                </a:cubicBezTo>
                <a:cubicBezTo>
                  <a:pt x="3648994" y="4966842"/>
                  <a:pt x="3648585" y="4986712"/>
                  <a:pt x="3634257" y="4998537"/>
                </a:cubicBezTo>
                <a:cubicBezTo>
                  <a:pt x="3619929" y="5010361"/>
                  <a:pt x="3597106" y="5009664"/>
                  <a:pt x="3583281" y="4996978"/>
                </a:cubicBezTo>
                <a:cubicBezTo>
                  <a:pt x="3569456" y="4984293"/>
                  <a:pt x="3569864" y="4964423"/>
                  <a:pt x="3584193" y="4952598"/>
                </a:cubicBezTo>
                <a:cubicBezTo>
                  <a:pt x="3591357" y="4946686"/>
                  <a:pt x="3600644" y="4943904"/>
                  <a:pt x="3609869" y="4944186"/>
                </a:cubicBezTo>
                <a:close/>
                <a:moveTo>
                  <a:pt x="4501954" y="4930017"/>
                </a:moveTo>
                <a:cubicBezTo>
                  <a:pt x="4538813" y="4930017"/>
                  <a:pt x="4568692" y="4956019"/>
                  <a:pt x="4568692" y="4988093"/>
                </a:cubicBezTo>
                <a:cubicBezTo>
                  <a:pt x="4568692" y="5020167"/>
                  <a:pt x="4538813" y="5046169"/>
                  <a:pt x="4501954" y="5046169"/>
                </a:cubicBezTo>
                <a:cubicBezTo>
                  <a:pt x="4465096" y="5046169"/>
                  <a:pt x="4435217" y="5020167"/>
                  <a:pt x="4435217" y="4988093"/>
                </a:cubicBezTo>
                <a:cubicBezTo>
                  <a:pt x="4435217" y="4956019"/>
                  <a:pt x="4465096" y="4930017"/>
                  <a:pt x="4501954" y="4930017"/>
                </a:cubicBezTo>
                <a:close/>
                <a:moveTo>
                  <a:pt x="3340029" y="4930017"/>
                </a:moveTo>
                <a:cubicBezTo>
                  <a:pt x="3376887" y="4930017"/>
                  <a:pt x="3406767" y="4956019"/>
                  <a:pt x="3406767" y="4988093"/>
                </a:cubicBezTo>
                <a:cubicBezTo>
                  <a:pt x="3406767" y="5020167"/>
                  <a:pt x="3376887" y="5046169"/>
                  <a:pt x="3340029" y="5046169"/>
                </a:cubicBezTo>
                <a:cubicBezTo>
                  <a:pt x="3303171" y="5046169"/>
                  <a:pt x="3273291" y="5020167"/>
                  <a:pt x="3273291" y="4988093"/>
                </a:cubicBezTo>
                <a:cubicBezTo>
                  <a:pt x="3273291" y="4956019"/>
                  <a:pt x="3303171" y="4930017"/>
                  <a:pt x="3340029" y="4930017"/>
                </a:cubicBezTo>
                <a:close/>
                <a:moveTo>
                  <a:pt x="4100382" y="4914780"/>
                </a:moveTo>
                <a:cubicBezTo>
                  <a:pt x="4103244" y="4914916"/>
                  <a:pt x="4106130" y="4915536"/>
                  <a:pt x="4108883" y="4916688"/>
                </a:cubicBezTo>
                <a:cubicBezTo>
                  <a:pt x="4119893" y="4921298"/>
                  <a:pt x="4124595" y="4932674"/>
                  <a:pt x="4119386" y="4942097"/>
                </a:cubicBezTo>
                <a:cubicBezTo>
                  <a:pt x="4114176" y="4951520"/>
                  <a:pt x="4101027" y="4955421"/>
                  <a:pt x="4090017" y="4950812"/>
                </a:cubicBezTo>
                <a:cubicBezTo>
                  <a:pt x="4079007" y="4946202"/>
                  <a:pt x="4074305" y="4934826"/>
                  <a:pt x="4079514" y="4925404"/>
                </a:cubicBezTo>
                <a:cubicBezTo>
                  <a:pt x="4083421" y="4918336"/>
                  <a:pt x="4091794" y="4914375"/>
                  <a:pt x="4100382" y="4914780"/>
                </a:cubicBezTo>
                <a:close/>
                <a:moveTo>
                  <a:pt x="3748379" y="4896465"/>
                </a:moveTo>
                <a:cubicBezTo>
                  <a:pt x="3751242" y="4896600"/>
                  <a:pt x="3754128" y="4897221"/>
                  <a:pt x="3756880" y="4898373"/>
                </a:cubicBezTo>
                <a:cubicBezTo>
                  <a:pt x="3767891" y="4902983"/>
                  <a:pt x="3772593" y="4914359"/>
                  <a:pt x="3767383" y="4923781"/>
                </a:cubicBezTo>
                <a:cubicBezTo>
                  <a:pt x="3762174" y="4933204"/>
                  <a:pt x="3749025" y="4937106"/>
                  <a:pt x="3738015" y="4932497"/>
                </a:cubicBezTo>
                <a:cubicBezTo>
                  <a:pt x="3727004" y="4927887"/>
                  <a:pt x="3722302" y="4916511"/>
                  <a:pt x="3727512" y="4907088"/>
                </a:cubicBezTo>
                <a:cubicBezTo>
                  <a:pt x="3731419" y="4900021"/>
                  <a:pt x="3739792" y="4896060"/>
                  <a:pt x="3748379" y="4896465"/>
                </a:cubicBezTo>
                <a:close/>
                <a:moveTo>
                  <a:pt x="4001773" y="4821268"/>
                </a:moveTo>
                <a:cubicBezTo>
                  <a:pt x="4004636" y="4821403"/>
                  <a:pt x="4007522" y="4822024"/>
                  <a:pt x="4010274" y="4823176"/>
                </a:cubicBezTo>
                <a:cubicBezTo>
                  <a:pt x="4021285" y="4827786"/>
                  <a:pt x="4025987" y="4839161"/>
                  <a:pt x="4020777" y="4848584"/>
                </a:cubicBezTo>
                <a:cubicBezTo>
                  <a:pt x="4015568" y="4858007"/>
                  <a:pt x="4002419" y="4861909"/>
                  <a:pt x="3991409" y="4857299"/>
                </a:cubicBezTo>
                <a:cubicBezTo>
                  <a:pt x="3980398" y="4852690"/>
                  <a:pt x="3975696" y="4841314"/>
                  <a:pt x="3980906" y="4831891"/>
                </a:cubicBezTo>
                <a:cubicBezTo>
                  <a:pt x="3984813" y="4824824"/>
                  <a:pt x="3993186" y="4820862"/>
                  <a:pt x="4001773" y="4821268"/>
                </a:cubicBezTo>
                <a:close/>
                <a:moveTo>
                  <a:pt x="3856569" y="4812703"/>
                </a:moveTo>
                <a:cubicBezTo>
                  <a:pt x="3859432" y="4812839"/>
                  <a:pt x="3862318" y="4813459"/>
                  <a:pt x="3865070" y="4814611"/>
                </a:cubicBezTo>
                <a:cubicBezTo>
                  <a:pt x="3876081" y="4819221"/>
                  <a:pt x="3880783" y="4830597"/>
                  <a:pt x="3875573" y="4840020"/>
                </a:cubicBezTo>
                <a:cubicBezTo>
                  <a:pt x="3870363" y="4849442"/>
                  <a:pt x="3857215" y="4853344"/>
                  <a:pt x="3846204" y="4848735"/>
                </a:cubicBezTo>
                <a:cubicBezTo>
                  <a:pt x="3835194" y="4844125"/>
                  <a:pt x="3830492" y="4832749"/>
                  <a:pt x="3835702" y="4823327"/>
                </a:cubicBezTo>
                <a:cubicBezTo>
                  <a:pt x="3839609" y="4816259"/>
                  <a:pt x="3847982" y="4812298"/>
                  <a:pt x="3856569" y="4812703"/>
                </a:cubicBezTo>
                <a:close/>
                <a:moveTo>
                  <a:pt x="3514511" y="4806015"/>
                </a:moveTo>
                <a:cubicBezTo>
                  <a:pt x="3521016" y="4805836"/>
                  <a:pt x="3527658" y="4806775"/>
                  <a:pt x="3534087" y="4808965"/>
                </a:cubicBezTo>
                <a:cubicBezTo>
                  <a:pt x="3559805" y="4817726"/>
                  <a:pt x="3572388" y="4843200"/>
                  <a:pt x="3562193" y="4865864"/>
                </a:cubicBezTo>
                <a:cubicBezTo>
                  <a:pt x="3551998" y="4888527"/>
                  <a:pt x="3522885" y="4899797"/>
                  <a:pt x="3497167" y="4891036"/>
                </a:cubicBezTo>
                <a:cubicBezTo>
                  <a:pt x="3471449" y="4882275"/>
                  <a:pt x="3458866" y="4856800"/>
                  <a:pt x="3469061" y="4834137"/>
                </a:cubicBezTo>
                <a:cubicBezTo>
                  <a:pt x="3476707" y="4817140"/>
                  <a:pt x="3494995" y="4806551"/>
                  <a:pt x="3514511" y="4806015"/>
                </a:cubicBezTo>
                <a:close/>
                <a:moveTo>
                  <a:pt x="4314771" y="4787949"/>
                </a:moveTo>
                <a:cubicBezTo>
                  <a:pt x="4321277" y="4787771"/>
                  <a:pt x="4327918" y="4788709"/>
                  <a:pt x="4334348" y="4790899"/>
                </a:cubicBezTo>
                <a:cubicBezTo>
                  <a:pt x="4360065" y="4799661"/>
                  <a:pt x="4372649" y="4825135"/>
                  <a:pt x="4362454" y="4847798"/>
                </a:cubicBezTo>
                <a:cubicBezTo>
                  <a:pt x="4352258" y="4870461"/>
                  <a:pt x="4323145" y="4881732"/>
                  <a:pt x="4297428" y="4872970"/>
                </a:cubicBezTo>
                <a:cubicBezTo>
                  <a:pt x="4271710" y="4864209"/>
                  <a:pt x="4259126" y="4838735"/>
                  <a:pt x="4269322" y="4816072"/>
                </a:cubicBezTo>
                <a:cubicBezTo>
                  <a:pt x="4276968" y="4799074"/>
                  <a:pt x="4295256" y="4788485"/>
                  <a:pt x="4314771" y="4787949"/>
                </a:cubicBezTo>
                <a:close/>
                <a:moveTo>
                  <a:pt x="4143550" y="4770202"/>
                </a:moveTo>
                <a:cubicBezTo>
                  <a:pt x="4152775" y="4770484"/>
                  <a:pt x="4161937" y="4773830"/>
                  <a:pt x="4168849" y="4780173"/>
                </a:cubicBezTo>
                <a:cubicBezTo>
                  <a:pt x="4182675" y="4792858"/>
                  <a:pt x="4182266" y="4812728"/>
                  <a:pt x="4167938" y="4824553"/>
                </a:cubicBezTo>
                <a:cubicBezTo>
                  <a:pt x="4153610" y="4836378"/>
                  <a:pt x="4130787" y="4835680"/>
                  <a:pt x="4116962" y="4822995"/>
                </a:cubicBezTo>
                <a:cubicBezTo>
                  <a:pt x="4103137" y="4810309"/>
                  <a:pt x="4103545" y="4790439"/>
                  <a:pt x="4117873" y="4778615"/>
                </a:cubicBezTo>
                <a:cubicBezTo>
                  <a:pt x="4125038" y="4772702"/>
                  <a:pt x="4134325" y="4769920"/>
                  <a:pt x="4143550" y="4770202"/>
                </a:cubicBezTo>
                <a:close/>
                <a:moveTo>
                  <a:pt x="3703726" y="4756761"/>
                </a:moveTo>
                <a:cubicBezTo>
                  <a:pt x="3712951" y="4757043"/>
                  <a:pt x="3722113" y="4760388"/>
                  <a:pt x="3729025" y="4766731"/>
                </a:cubicBezTo>
                <a:cubicBezTo>
                  <a:pt x="3742850" y="4779417"/>
                  <a:pt x="3742442" y="4799287"/>
                  <a:pt x="3728114" y="4811111"/>
                </a:cubicBezTo>
                <a:cubicBezTo>
                  <a:pt x="3713786" y="4822936"/>
                  <a:pt x="3690963" y="4822239"/>
                  <a:pt x="3677138" y="4809553"/>
                </a:cubicBezTo>
                <a:cubicBezTo>
                  <a:pt x="3663313" y="4796868"/>
                  <a:pt x="3663721" y="4776998"/>
                  <a:pt x="3678049" y="4765173"/>
                </a:cubicBezTo>
                <a:cubicBezTo>
                  <a:pt x="3685213" y="4759261"/>
                  <a:pt x="3694501" y="4756479"/>
                  <a:pt x="3703726" y="4756761"/>
                </a:cubicBezTo>
                <a:close/>
                <a:moveTo>
                  <a:pt x="3926178" y="4683142"/>
                </a:moveTo>
                <a:cubicBezTo>
                  <a:pt x="3935403" y="4683423"/>
                  <a:pt x="3944565" y="4686769"/>
                  <a:pt x="3951477" y="4693112"/>
                </a:cubicBezTo>
                <a:cubicBezTo>
                  <a:pt x="3965302" y="4705798"/>
                  <a:pt x="3964894" y="4725667"/>
                  <a:pt x="3950566" y="4737492"/>
                </a:cubicBezTo>
                <a:cubicBezTo>
                  <a:pt x="3936238" y="4749317"/>
                  <a:pt x="3913415" y="4748619"/>
                  <a:pt x="3899590" y="4735934"/>
                </a:cubicBezTo>
                <a:cubicBezTo>
                  <a:pt x="3885765" y="4723248"/>
                  <a:pt x="3886173" y="4703379"/>
                  <a:pt x="3900501" y="4691554"/>
                </a:cubicBezTo>
                <a:cubicBezTo>
                  <a:pt x="3907665" y="4685641"/>
                  <a:pt x="3916953" y="4682859"/>
                  <a:pt x="3926178" y="4683142"/>
                </a:cubicBezTo>
                <a:close/>
                <a:moveTo>
                  <a:pt x="3745273" y="4593943"/>
                </a:moveTo>
                <a:cubicBezTo>
                  <a:pt x="3751778" y="4593764"/>
                  <a:pt x="3758420" y="4594703"/>
                  <a:pt x="3764849" y="4596893"/>
                </a:cubicBezTo>
                <a:cubicBezTo>
                  <a:pt x="3790567" y="4605654"/>
                  <a:pt x="3803151" y="4631128"/>
                  <a:pt x="3792955" y="4653792"/>
                </a:cubicBezTo>
                <a:cubicBezTo>
                  <a:pt x="3782760" y="4676455"/>
                  <a:pt x="3753647" y="4687725"/>
                  <a:pt x="3727929" y="4678964"/>
                </a:cubicBezTo>
                <a:cubicBezTo>
                  <a:pt x="3702211" y="4670203"/>
                  <a:pt x="3689628" y="4644728"/>
                  <a:pt x="3699823" y="4622065"/>
                </a:cubicBezTo>
                <a:cubicBezTo>
                  <a:pt x="3707470" y="4605067"/>
                  <a:pt x="3725757" y="4594479"/>
                  <a:pt x="3745273" y="4593943"/>
                </a:cubicBezTo>
                <a:close/>
                <a:moveTo>
                  <a:pt x="4075559" y="4588823"/>
                </a:moveTo>
                <a:cubicBezTo>
                  <a:pt x="4082064" y="4588644"/>
                  <a:pt x="4088706" y="4589583"/>
                  <a:pt x="4095135" y="4591773"/>
                </a:cubicBezTo>
                <a:cubicBezTo>
                  <a:pt x="4120853" y="4600534"/>
                  <a:pt x="4133437" y="4626009"/>
                  <a:pt x="4123241" y="4648672"/>
                </a:cubicBezTo>
                <a:cubicBezTo>
                  <a:pt x="4113046" y="4671335"/>
                  <a:pt x="4083933" y="4682605"/>
                  <a:pt x="4058215" y="4673844"/>
                </a:cubicBezTo>
                <a:cubicBezTo>
                  <a:pt x="4032497" y="4665083"/>
                  <a:pt x="4019914" y="4639608"/>
                  <a:pt x="4030109" y="4616945"/>
                </a:cubicBezTo>
                <a:cubicBezTo>
                  <a:pt x="4037756" y="4599948"/>
                  <a:pt x="4056043" y="4589359"/>
                  <a:pt x="4075559" y="4588823"/>
                </a:cubicBezTo>
                <a:close/>
                <a:moveTo>
                  <a:pt x="3508246" y="4573292"/>
                </a:moveTo>
                <a:cubicBezTo>
                  <a:pt x="3545104" y="4573292"/>
                  <a:pt x="3574984" y="4599293"/>
                  <a:pt x="3574984" y="4631368"/>
                </a:cubicBezTo>
                <a:cubicBezTo>
                  <a:pt x="3574984" y="4663442"/>
                  <a:pt x="3545104" y="4689444"/>
                  <a:pt x="3508246" y="4689444"/>
                </a:cubicBezTo>
                <a:cubicBezTo>
                  <a:pt x="3471387" y="4689444"/>
                  <a:pt x="3441508" y="4663442"/>
                  <a:pt x="3441508" y="4631368"/>
                </a:cubicBezTo>
                <a:cubicBezTo>
                  <a:pt x="3441508" y="4599293"/>
                  <a:pt x="3471387" y="4573292"/>
                  <a:pt x="3508246" y="4573292"/>
                </a:cubicBezTo>
                <a:close/>
                <a:moveTo>
                  <a:pt x="4324443" y="4573292"/>
                </a:moveTo>
                <a:cubicBezTo>
                  <a:pt x="4361301" y="4573292"/>
                  <a:pt x="4391181" y="4599293"/>
                  <a:pt x="4391181" y="4631368"/>
                </a:cubicBezTo>
                <a:cubicBezTo>
                  <a:pt x="4391181" y="4663442"/>
                  <a:pt x="4361301" y="4689443"/>
                  <a:pt x="4324443" y="4689443"/>
                </a:cubicBezTo>
                <a:cubicBezTo>
                  <a:pt x="4287584" y="4689443"/>
                  <a:pt x="4257705" y="4663442"/>
                  <a:pt x="4257705" y="4631368"/>
                </a:cubicBezTo>
                <a:cubicBezTo>
                  <a:pt x="4257705" y="4599293"/>
                  <a:pt x="4287584" y="4573292"/>
                  <a:pt x="4324443" y="4573292"/>
                </a:cubicBezTo>
                <a:close/>
                <a:moveTo>
                  <a:pt x="3915842" y="4428930"/>
                </a:moveTo>
                <a:cubicBezTo>
                  <a:pt x="3952700" y="4428930"/>
                  <a:pt x="3982580" y="4454932"/>
                  <a:pt x="3982580" y="4487006"/>
                </a:cubicBezTo>
                <a:cubicBezTo>
                  <a:pt x="3982580" y="4519080"/>
                  <a:pt x="3952700" y="4545082"/>
                  <a:pt x="3915842" y="4545082"/>
                </a:cubicBezTo>
                <a:cubicBezTo>
                  <a:pt x="3878984" y="4545082"/>
                  <a:pt x="3849104" y="4519080"/>
                  <a:pt x="3849104" y="4487006"/>
                </a:cubicBezTo>
                <a:cubicBezTo>
                  <a:pt x="3849104" y="4454932"/>
                  <a:pt x="3878984" y="4428930"/>
                  <a:pt x="3915842" y="4428930"/>
                </a:cubicBezTo>
                <a:close/>
                <a:moveTo>
                  <a:pt x="3612398" y="4303152"/>
                </a:moveTo>
                <a:cubicBezTo>
                  <a:pt x="3657431" y="4303152"/>
                  <a:pt x="3693937" y="4336414"/>
                  <a:pt x="3693937" y="4377446"/>
                </a:cubicBezTo>
                <a:cubicBezTo>
                  <a:pt x="3693937" y="4418477"/>
                  <a:pt x="3657431" y="4451739"/>
                  <a:pt x="3612398" y="4451739"/>
                </a:cubicBezTo>
                <a:cubicBezTo>
                  <a:pt x="3567364" y="4451739"/>
                  <a:pt x="3530858" y="4418477"/>
                  <a:pt x="3530858" y="4377446"/>
                </a:cubicBezTo>
                <a:cubicBezTo>
                  <a:pt x="3530858" y="4336414"/>
                  <a:pt x="3567364" y="4303152"/>
                  <a:pt x="3612398" y="4303152"/>
                </a:cubicBezTo>
                <a:close/>
                <a:moveTo>
                  <a:pt x="3418332" y="4131528"/>
                </a:moveTo>
                <a:cubicBezTo>
                  <a:pt x="3426280" y="4131299"/>
                  <a:pt x="3434395" y="4132499"/>
                  <a:pt x="3442250" y="4135301"/>
                </a:cubicBezTo>
                <a:cubicBezTo>
                  <a:pt x="3473672" y="4146509"/>
                  <a:pt x="3489046" y="4179097"/>
                  <a:pt x="3476590" y="4208089"/>
                </a:cubicBezTo>
                <a:cubicBezTo>
                  <a:pt x="3464133" y="4237081"/>
                  <a:pt x="3428563" y="4251498"/>
                  <a:pt x="3397141" y="4240291"/>
                </a:cubicBezTo>
                <a:cubicBezTo>
                  <a:pt x="3365720" y="4229083"/>
                  <a:pt x="3350345" y="4196495"/>
                  <a:pt x="3362802" y="4167503"/>
                </a:cubicBezTo>
                <a:cubicBezTo>
                  <a:pt x="3372144" y="4145759"/>
                  <a:pt x="3394488" y="4132213"/>
                  <a:pt x="3418332" y="4131528"/>
                </a:cubicBezTo>
                <a:close/>
                <a:moveTo>
                  <a:pt x="3824819" y="4120418"/>
                </a:moveTo>
                <a:cubicBezTo>
                  <a:pt x="3832767" y="4120189"/>
                  <a:pt x="3840882" y="4121390"/>
                  <a:pt x="3848738" y="4124192"/>
                </a:cubicBezTo>
                <a:cubicBezTo>
                  <a:pt x="3880159" y="4135399"/>
                  <a:pt x="3895534" y="4167988"/>
                  <a:pt x="3883077" y="4196980"/>
                </a:cubicBezTo>
                <a:cubicBezTo>
                  <a:pt x="3870621" y="4225972"/>
                  <a:pt x="3835050" y="4240389"/>
                  <a:pt x="3803629" y="4229181"/>
                </a:cubicBezTo>
                <a:cubicBezTo>
                  <a:pt x="3772207" y="4217973"/>
                  <a:pt x="3756833" y="4185385"/>
                  <a:pt x="3769289" y="4156393"/>
                </a:cubicBezTo>
                <a:cubicBezTo>
                  <a:pt x="3778631" y="4134649"/>
                  <a:pt x="3800975" y="4121103"/>
                  <a:pt x="3824819" y="4120418"/>
                </a:cubicBezTo>
                <a:close/>
                <a:moveTo>
                  <a:pt x="4111622" y="4111591"/>
                </a:moveTo>
                <a:cubicBezTo>
                  <a:pt x="4156655" y="4111591"/>
                  <a:pt x="4193162" y="4144854"/>
                  <a:pt x="4193162" y="4185885"/>
                </a:cubicBezTo>
                <a:cubicBezTo>
                  <a:pt x="4193162" y="4226916"/>
                  <a:pt x="4156655" y="4260178"/>
                  <a:pt x="4111622" y="4260178"/>
                </a:cubicBezTo>
                <a:cubicBezTo>
                  <a:pt x="4066589" y="4260178"/>
                  <a:pt x="4030083" y="4226916"/>
                  <a:pt x="4030083" y="4185885"/>
                </a:cubicBezTo>
                <a:cubicBezTo>
                  <a:pt x="4030083" y="4144854"/>
                  <a:pt x="4066589" y="4111591"/>
                  <a:pt x="4111622" y="4111591"/>
                </a:cubicBezTo>
                <a:close/>
                <a:moveTo>
                  <a:pt x="3114399" y="4111591"/>
                </a:moveTo>
                <a:cubicBezTo>
                  <a:pt x="3159432" y="4111591"/>
                  <a:pt x="3195939" y="4144854"/>
                  <a:pt x="3195939" y="4185885"/>
                </a:cubicBezTo>
                <a:cubicBezTo>
                  <a:pt x="3195939" y="4226916"/>
                  <a:pt x="3159432" y="4260178"/>
                  <a:pt x="3114399" y="4260178"/>
                </a:cubicBezTo>
                <a:cubicBezTo>
                  <a:pt x="3069366" y="4260178"/>
                  <a:pt x="3032859" y="4226916"/>
                  <a:pt x="3032859" y="4185885"/>
                </a:cubicBezTo>
                <a:cubicBezTo>
                  <a:pt x="3032859" y="4144854"/>
                  <a:pt x="3069366" y="4111591"/>
                  <a:pt x="3114399" y="4111591"/>
                </a:cubicBezTo>
                <a:close/>
                <a:moveTo>
                  <a:pt x="3612605" y="4039618"/>
                </a:moveTo>
                <a:cubicBezTo>
                  <a:pt x="3623876" y="4039979"/>
                  <a:pt x="3635070" y="4044259"/>
                  <a:pt x="3643515" y="4052373"/>
                </a:cubicBezTo>
                <a:cubicBezTo>
                  <a:pt x="3660406" y="4068601"/>
                  <a:pt x="3659908" y="4094019"/>
                  <a:pt x="3642402" y="4109146"/>
                </a:cubicBezTo>
                <a:cubicBezTo>
                  <a:pt x="3624896" y="4124273"/>
                  <a:pt x="3597011" y="4123380"/>
                  <a:pt x="3580120" y="4107152"/>
                </a:cubicBezTo>
                <a:cubicBezTo>
                  <a:pt x="3563229" y="4090925"/>
                  <a:pt x="3563727" y="4065506"/>
                  <a:pt x="3581233" y="4050379"/>
                </a:cubicBezTo>
                <a:cubicBezTo>
                  <a:pt x="3589986" y="4042816"/>
                  <a:pt x="3601334" y="4039257"/>
                  <a:pt x="3612605" y="4039618"/>
                </a:cubicBezTo>
                <a:close/>
                <a:moveTo>
                  <a:pt x="3885716" y="3952071"/>
                </a:moveTo>
                <a:cubicBezTo>
                  <a:pt x="3896987" y="3952432"/>
                  <a:pt x="3908181" y="3956712"/>
                  <a:pt x="3916627" y="3964826"/>
                </a:cubicBezTo>
                <a:cubicBezTo>
                  <a:pt x="3933518" y="3981054"/>
                  <a:pt x="3933019" y="4006473"/>
                  <a:pt x="3915513" y="4021599"/>
                </a:cubicBezTo>
                <a:cubicBezTo>
                  <a:pt x="3898007" y="4036727"/>
                  <a:pt x="3870123" y="4035834"/>
                  <a:pt x="3853231" y="4019606"/>
                </a:cubicBezTo>
                <a:cubicBezTo>
                  <a:pt x="3836340" y="4003378"/>
                  <a:pt x="3836839" y="3977960"/>
                  <a:pt x="3854345" y="3962833"/>
                </a:cubicBezTo>
                <a:cubicBezTo>
                  <a:pt x="3863098" y="3955269"/>
                  <a:pt x="3874446" y="3951711"/>
                  <a:pt x="3885716" y="3952071"/>
                </a:cubicBezTo>
                <a:close/>
                <a:moveTo>
                  <a:pt x="3343623" y="3930342"/>
                </a:moveTo>
                <a:cubicBezTo>
                  <a:pt x="3354894" y="3930702"/>
                  <a:pt x="3366088" y="3934982"/>
                  <a:pt x="3374533" y="3943096"/>
                </a:cubicBezTo>
                <a:cubicBezTo>
                  <a:pt x="3391425" y="3959325"/>
                  <a:pt x="3390926" y="3984743"/>
                  <a:pt x="3373420" y="3999870"/>
                </a:cubicBezTo>
                <a:cubicBezTo>
                  <a:pt x="3355914" y="4014997"/>
                  <a:pt x="3328029" y="4014104"/>
                  <a:pt x="3311138" y="3997876"/>
                </a:cubicBezTo>
                <a:cubicBezTo>
                  <a:pt x="3294247" y="3981648"/>
                  <a:pt x="3294745" y="3956230"/>
                  <a:pt x="3312251" y="3941103"/>
                </a:cubicBezTo>
                <a:cubicBezTo>
                  <a:pt x="3321005" y="3933539"/>
                  <a:pt x="3332352" y="3929981"/>
                  <a:pt x="3343623" y="3930342"/>
                </a:cubicBezTo>
                <a:close/>
                <a:moveTo>
                  <a:pt x="3697352" y="3908752"/>
                </a:moveTo>
                <a:cubicBezTo>
                  <a:pt x="3700849" y="3908925"/>
                  <a:pt x="3704375" y="3909719"/>
                  <a:pt x="3707738" y="3911193"/>
                </a:cubicBezTo>
                <a:cubicBezTo>
                  <a:pt x="3721190" y="3917090"/>
                  <a:pt x="3726936" y="3931642"/>
                  <a:pt x="3720570" y="3943696"/>
                </a:cubicBezTo>
                <a:cubicBezTo>
                  <a:pt x="3714205" y="3955751"/>
                  <a:pt x="3698140" y="3960742"/>
                  <a:pt x="3684688" y="3954845"/>
                </a:cubicBezTo>
                <a:cubicBezTo>
                  <a:pt x="3671236" y="3948948"/>
                  <a:pt x="3665491" y="3934396"/>
                  <a:pt x="3671856" y="3922342"/>
                </a:cubicBezTo>
                <a:cubicBezTo>
                  <a:pt x="3676630" y="3913301"/>
                  <a:pt x="3686860" y="3908233"/>
                  <a:pt x="3697352" y="3908752"/>
                </a:cubicBezTo>
                <a:close/>
                <a:moveTo>
                  <a:pt x="3518508" y="3899658"/>
                </a:moveTo>
                <a:cubicBezTo>
                  <a:pt x="3522005" y="3899831"/>
                  <a:pt x="3525531" y="3900625"/>
                  <a:pt x="3528894" y="3902099"/>
                </a:cubicBezTo>
                <a:cubicBezTo>
                  <a:pt x="3542347" y="3907995"/>
                  <a:pt x="3548092" y="3922548"/>
                  <a:pt x="3541727" y="3934602"/>
                </a:cubicBezTo>
                <a:cubicBezTo>
                  <a:pt x="3535362" y="3946656"/>
                  <a:pt x="3519297" y="3951648"/>
                  <a:pt x="3505844" y="3945751"/>
                </a:cubicBezTo>
                <a:cubicBezTo>
                  <a:pt x="3492392" y="3939854"/>
                  <a:pt x="3486647" y="3925302"/>
                  <a:pt x="3493012" y="3913247"/>
                </a:cubicBezTo>
                <a:cubicBezTo>
                  <a:pt x="3497786" y="3904207"/>
                  <a:pt x="3508016" y="3899139"/>
                  <a:pt x="3518508" y="3899658"/>
                </a:cubicBezTo>
                <a:close/>
                <a:moveTo>
                  <a:pt x="3129011" y="3872234"/>
                </a:moveTo>
                <a:cubicBezTo>
                  <a:pt x="3136959" y="3872005"/>
                  <a:pt x="3145073" y="3873206"/>
                  <a:pt x="3152929" y="3876008"/>
                </a:cubicBezTo>
                <a:cubicBezTo>
                  <a:pt x="3184351" y="3887215"/>
                  <a:pt x="3199725" y="3919804"/>
                  <a:pt x="3187268" y="3948796"/>
                </a:cubicBezTo>
                <a:cubicBezTo>
                  <a:pt x="3174812" y="3977788"/>
                  <a:pt x="3139242" y="3992205"/>
                  <a:pt x="3107820" y="3980997"/>
                </a:cubicBezTo>
                <a:cubicBezTo>
                  <a:pt x="3076398" y="3969790"/>
                  <a:pt x="3061024" y="3937201"/>
                  <a:pt x="3073481" y="3908209"/>
                </a:cubicBezTo>
                <a:cubicBezTo>
                  <a:pt x="3082823" y="3886465"/>
                  <a:pt x="3105167" y="3872920"/>
                  <a:pt x="3129011" y="3872234"/>
                </a:cubicBezTo>
                <a:close/>
                <a:moveTo>
                  <a:pt x="4112596" y="3856816"/>
                </a:moveTo>
                <a:cubicBezTo>
                  <a:pt x="4120544" y="3856587"/>
                  <a:pt x="4128659" y="3857788"/>
                  <a:pt x="4136514" y="3860590"/>
                </a:cubicBezTo>
                <a:cubicBezTo>
                  <a:pt x="4167936" y="3871797"/>
                  <a:pt x="4183310" y="3904386"/>
                  <a:pt x="4170854" y="3933378"/>
                </a:cubicBezTo>
                <a:cubicBezTo>
                  <a:pt x="4158397" y="3962370"/>
                  <a:pt x="4122827" y="3976787"/>
                  <a:pt x="4091406" y="3965579"/>
                </a:cubicBezTo>
                <a:cubicBezTo>
                  <a:pt x="4059984" y="3954372"/>
                  <a:pt x="4044610" y="3921783"/>
                  <a:pt x="4057066" y="3892791"/>
                </a:cubicBezTo>
                <a:cubicBezTo>
                  <a:pt x="4066408" y="3871047"/>
                  <a:pt x="4088752" y="3857502"/>
                  <a:pt x="4112596" y="3856816"/>
                </a:cubicBezTo>
                <a:close/>
                <a:moveTo>
                  <a:pt x="3831861" y="3805109"/>
                </a:moveTo>
                <a:cubicBezTo>
                  <a:pt x="3835359" y="3805282"/>
                  <a:pt x="3838885" y="3806076"/>
                  <a:pt x="3842248" y="3807550"/>
                </a:cubicBezTo>
                <a:cubicBezTo>
                  <a:pt x="3855700" y="3813447"/>
                  <a:pt x="3861445" y="3828000"/>
                  <a:pt x="3855080" y="3840054"/>
                </a:cubicBezTo>
                <a:cubicBezTo>
                  <a:pt x="3848715" y="3852108"/>
                  <a:pt x="3832650" y="3857100"/>
                  <a:pt x="3819198" y="3851203"/>
                </a:cubicBezTo>
                <a:cubicBezTo>
                  <a:pt x="3805746" y="3845306"/>
                  <a:pt x="3800001" y="3830753"/>
                  <a:pt x="3806366" y="3818699"/>
                </a:cubicBezTo>
                <a:cubicBezTo>
                  <a:pt x="3811139" y="3809659"/>
                  <a:pt x="3821369" y="3804591"/>
                  <a:pt x="3831861" y="3805109"/>
                </a:cubicBezTo>
                <a:close/>
                <a:moveTo>
                  <a:pt x="3399464" y="3778170"/>
                </a:moveTo>
                <a:cubicBezTo>
                  <a:pt x="3402961" y="3778342"/>
                  <a:pt x="3406487" y="3779136"/>
                  <a:pt x="3409850" y="3780610"/>
                </a:cubicBezTo>
                <a:cubicBezTo>
                  <a:pt x="3423302" y="3786507"/>
                  <a:pt x="3429047" y="3801060"/>
                  <a:pt x="3422682" y="3813114"/>
                </a:cubicBezTo>
                <a:cubicBezTo>
                  <a:pt x="3416317" y="3825168"/>
                  <a:pt x="3400252" y="3830160"/>
                  <a:pt x="3386800" y="3824263"/>
                </a:cubicBezTo>
                <a:cubicBezTo>
                  <a:pt x="3373348" y="3818366"/>
                  <a:pt x="3367603" y="3803813"/>
                  <a:pt x="3373968" y="3791759"/>
                </a:cubicBezTo>
                <a:cubicBezTo>
                  <a:pt x="3378742" y="3782719"/>
                  <a:pt x="3388972" y="3777651"/>
                  <a:pt x="3399464" y="3778170"/>
                </a:cubicBezTo>
                <a:close/>
                <a:moveTo>
                  <a:pt x="3999068" y="3705676"/>
                </a:moveTo>
                <a:cubicBezTo>
                  <a:pt x="4010339" y="3706037"/>
                  <a:pt x="4021533" y="3710317"/>
                  <a:pt x="4029978" y="3718431"/>
                </a:cubicBezTo>
                <a:cubicBezTo>
                  <a:pt x="4046870" y="3734659"/>
                  <a:pt x="4046371" y="3760077"/>
                  <a:pt x="4028865" y="3775204"/>
                </a:cubicBezTo>
                <a:cubicBezTo>
                  <a:pt x="4011359" y="3790331"/>
                  <a:pt x="3983474" y="3789439"/>
                  <a:pt x="3966583" y="3773211"/>
                </a:cubicBezTo>
                <a:cubicBezTo>
                  <a:pt x="3949692" y="3756983"/>
                  <a:pt x="3950190" y="3731564"/>
                  <a:pt x="3967696" y="3716437"/>
                </a:cubicBezTo>
                <a:cubicBezTo>
                  <a:pt x="3976449" y="3708874"/>
                  <a:pt x="3987797" y="3705315"/>
                  <a:pt x="3999068" y="3705676"/>
                </a:cubicBezTo>
                <a:close/>
                <a:moveTo>
                  <a:pt x="3238563" y="3680261"/>
                </a:moveTo>
                <a:cubicBezTo>
                  <a:pt x="3249833" y="3680622"/>
                  <a:pt x="3261027" y="3684902"/>
                  <a:pt x="3269473" y="3693016"/>
                </a:cubicBezTo>
                <a:cubicBezTo>
                  <a:pt x="3286364" y="3709244"/>
                  <a:pt x="3285865" y="3734662"/>
                  <a:pt x="3268359" y="3749789"/>
                </a:cubicBezTo>
                <a:cubicBezTo>
                  <a:pt x="3250853" y="3764916"/>
                  <a:pt x="3222969" y="3764024"/>
                  <a:pt x="3206077" y="3747796"/>
                </a:cubicBezTo>
                <a:cubicBezTo>
                  <a:pt x="3189186" y="3731568"/>
                  <a:pt x="3189685" y="3706150"/>
                  <a:pt x="3207191" y="3691023"/>
                </a:cubicBezTo>
                <a:cubicBezTo>
                  <a:pt x="3215944" y="3683459"/>
                  <a:pt x="3227292" y="3679900"/>
                  <a:pt x="3238563" y="3680261"/>
                </a:cubicBezTo>
                <a:close/>
                <a:moveTo>
                  <a:pt x="4328505" y="3662136"/>
                </a:moveTo>
                <a:cubicBezTo>
                  <a:pt x="4373538" y="3662136"/>
                  <a:pt x="4410044" y="3695398"/>
                  <a:pt x="4410044" y="3736429"/>
                </a:cubicBezTo>
                <a:cubicBezTo>
                  <a:pt x="4410044" y="3777460"/>
                  <a:pt x="4373538" y="3810723"/>
                  <a:pt x="4328505" y="3810723"/>
                </a:cubicBezTo>
                <a:cubicBezTo>
                  <a:pt x="4283471" y="3810723"/>
                  <a:pt x="4246965" y="3777460"/>
                  <a:pt x="4246965" y="3736429"/>
                </a:cubicBezTo>
                <a:cubicBezTo>
                  <a:pt x="4246965" y="3695398"/>
                  <a:pt x="4283471" y="3662136"/>
                  <a:pt x="4328505" y="3662136"/>
                </a:cubicBezTo>
                <a:close/>
                <a:moveTo>
                  <a:pt x="2908874" y="3662136"/>
                </a:moveTo>
                <a:cubicBezTo>
                  <a:pt x="2953907" y="3662136"/>
                  <a:pt x="2990413" y="3695398"/>
                  <a:pt x="2990413" y="3736429"/>
                </a:cubicBezTo>
                <a:cubicBezTo>
                  <a:pt x="2990413" y="3777460"/>
                  <a:pt x="2953907" y="3810723"/>
                  <a:pt x="2908874" y="3810723"/>
                </a:cubicBezTo>
                <a:cubicBezTo>
                  <a:pt x="2863841" y="3810723"/>
                  <a:pt x="2827334" y="3777460"/>
                  <a:pt x="2827334" y="3736429"/>
                </a:cubicBezTo>
                <a:cubicBezTo>
                  <a:pt x="2827334" y="3695398"/>
                  <a:pt x="2863841" y="3662136"/>
                  <a:pt x="2908874" y="3662136"/>
                </a:cubicBezTo>
                <a:close/>
                <a:moveTo>
                  <a:pt x="3837866" y="3642644"/>
                </a:moveTo>
                <a:cubicBezTo>
                  <a:pt x="3841364" y="3642817"/>
                  <a:pt x="3844890" y="3643611"/>
                  <a:pt x="3848253" y="3645085"/>
                </a:cubicBezTo>
                <a:cubicBezTo>
                  <a:pt x="3861705" y="3650982"/>
                  <a:pt x="3867450" y="3665534"/>
                  <a:pt x="3861085" y="3677589"/>
                </a:cubicBezTo>
                <a:cubicBezTo>
                  <a:pt x="3854720" y="3689643"/>
                  <a:pt x="3838655" y="3694634"/>
                  <a:pt x="3825203" y="3688737"/>
                </a:cubicBezTo>
                <a:cubicBezTo>
                  <a:pt x="3811751" y="3682841"/>
                  <a:pt x="3806005" y="3668288"/>
                  <a:pt x="3812370" y="3656234"/>
                </a:cubicBezTo>
                <a:cubicBezTo>
                  <a:pt x="3817144" y="3647193"/>
                  <a:pt x="3827374" y="3642125"/>
                  <a:pt x="3837866" y="3642644"/>
                </a:cubicBezTo>
                <a:close/>
                <a:moveTo>
                  <a:pt x="3407793" y="3619214"/>
                </a:moveTo>
                <a:cubicBezTo>
                  <a:pt x="3411290" y="3619387"/>
                  <a:pt x="3414816" y="3620181"/>
                  <a:pt x="3418179" y="3621655"/>
                </a:cubicBezTo>
                <a:cubicBezTo>
                  <a:pt x="3431632" y="3627552"/>
                  <a:pt x="3437377" y="3642105"/>
                  <a:pt x="3431012" y="3654159"/>
                </a:cubicBezTo>
                <a:cubicBezTo>
                  <a:pt x="3424647" y="3666213"/>
                  <a:pt x="3408581" y="3671205"/>
                  <a:pt x="3395129" y="3665308"/>
                </a:cubicBezTo>
                <a:cubicBezTo>
                  <a:pt x="3381677" y="3659411"/>
                  <a:pt x="3375932" y="3644858"/>
                  <a:pt x="3382297" y="3632804"/>
                </a:cubicBezTo>
                <a:cubicBezTo>
                  <a:pt x="3387071" y="3623763"/>
                  <a:pt x="3397301" y="3618696"/>
                  <a:pt x="3407793" y="3619214"/>
                </a:cubicBezTo>
                <a:close/>
                <a:moveTo>
                  <a:pt x="3717387" y="3523018"/>
                </a:moveTo>
                <a:cubicBezTo>
                  <a:pt x="3720885" y="3523191"/>
                  <a:pt x="3724411" y="3523985"/>
                  <a:pt x="3727774" y="3525459"/>
                </a:cubicBezTo>
                <a:cubicBezTo>
                  <a:pt x="3741226" y="3531356"/>
                  <a:pt x="3746971" y="3545908"/>
                  <a:pt x="3740606" y="3557963"/>
                </a:cubicBezTo>
                <a:cubicBezTo>
                  <a:pt x="3734241" y="3570017"/>
                  <a:pt x="3718176" y="3575008"/>
                  <a:pt x="3704724" y="3569112"/>
                </a:cubicBezTo>
                <a:cubicBezTo>
                  <a:pt x="3691272" y="3563215"/>
                  <a:pt x="3685527" y="3548662"/>
                  <a:pt x="3691892" y="3536608"/>
                </a:cubicBezTo>
                <a:cubicBezTo>
                  <a:pt x="3696666" y="3527567"/>
                  <a:pt x="3706896" y="3522499"/>
                  <a:pt x="3717387" y="3523018"/>
                </a:cubicBezTo>
                <a:close/>
                <a:moveTo>
                  <a:pt x="3539978" y="3512062"/>
                </a:moveTo>
                <a:cubicBezTo>
                  <a:pt x="3543476" y="3512235"/>
                  <a:pt x="3547002" y="3513029"/>
                  <a:pt x="3550365" y="3514503"/>
                </a:cubicBezTo>
                <a:cubicBezTo>
                  <a:pt x="3563817" y="3520400"/>
                  <a:pt x="3569562" y="3534952"/>
                  <a:pt x="3563197" y="3547006"/>
                </a:cubicBezTo>
                <a:cubicBezTo>
                  <a:pt x="3556832" y="3559060"/>
                  <a:pt x="3540767" y="3564052"/>
                  <a:pt x="3527315" y="3558155"/>
                </a:cubicBezTo>
                <a:cubicBezTo>
                  <a:pt x="3513863" y="3552258"/>
                  <a:pt x="3508118" y="3537706"/>
                  <a:pt x="3514483" y="3525652"/>
                </a:cubicBezTo>
                <a:cubicBezTo>
                  <a:pt x="3519256" y="3516611"/>
                  <a:pt x="3529486" y="3511543"/>
                  <a:pt x="3539978" y="3512062"/>
                </a:cubicBezTo>
                <a:close/>
                <a:moveTo>
                  <a:pt x="3122054" y="3503506"/>
                </a:moveTo>
                <a:cubicBezTo>
                  <a:pt x="3130002" y="3503277"/>
                  <a:pt x="3138117" y="3504477"/>
                  <a:pt x="3145973" y="3507279"/>
                </a:cubicBezTo>
                <a:cubicBezTo>
                  <a:pt x="3177394" y="3518487"/>
                  <a:pt x="3192769" y="3551075"/>
                  <a:pt x="3180312" y="3580067"/>
                </a:cubicBezTo>
                <a:cubicBezTo>
                  <a:pt x="3167856" y="3609059"/>
                  <a:pt x="3132285" y="3623476"/>
                  <a:pt x="3100864" y="3612269"/>
                </a:cubicBezTo>
                <a:cubicBezTo>
                  <a:pt x="3069442" y="3601061"/>
                  <a:pt x="3054068" y="3568473"/>
                  <a:pt x="3066524" y="3539481"/>
                </a:cubicBezTo>
                <a:cubicBezTo>
                  <a:pt x="3075866" y="3517737"/>
                  <a:pt x="3098210" y="3504191"/>
                  <a:pt x="3122054" y="3503506"/>
                </a:cubicBezTo>
                <a:close/>
                <a:moveTo>
                  <a:pt x="4099806" y="3480395"/>
                </a:moveTo>
                <a:cubicBezTo>
                  <a:pt x="4107754" y="3480167"/>
                  <a:pt x="4115869" y="3481367"/>
                  <a:pt x="4123724" y="3484169"/>
                </a:cubicBezTo>
                <a:cubicBezTo>
                  <a:pt x="4155146" y="3495377"/>
                  <a:pt x="4170520" y="3527965"/>
                  <a:pt x="4158064" y="3556957"/>
                </a:cubicBezTo>
                <a:cubicBezTo>
                  <a:pt x="4145607" y="3585949"/>
                  <a:pt x="4110037" y="3600366"/>
                  <a:pt x="4078615" y="3589159"/>
                </a:cubicBezTo>
                <a:cubicBezTo>
                  <a:pt x="4047193" y="3577951"/>
                  <a:pt x="4031819" y="3545363"/>
                  <a:pt x="4044276" y="3516371"/>
                </a:cubicBezTo>
                <a:cubicBezTo>
                  <a:pt x="4053618" y="3494627"/>
                  <a:pt x="4075962" y="3481081"/>
                  <a:pt x="4099806" y="3480395"/>
                </a:cubicBezTo>
                <a:close/>
                <a:moveTo>
                  <a:pt x="3890609" y="3457692"/>
                </a:moveTo>
                <a:cubicBezTo>
                  <a:pt x="3901880" y="3458053"/>
                  <a:pt x="3913074" y="3462333"/>
                  <a:pt x="3921520" y="3470447"/>
                </a:cubicBezTo>
                <a:cubicBezTo>
                  <a:pt x="3938411" y="3486675"/>
                  <a:pt x="3937912" y="3512094"/>
                  <a:pt x="3920406" y="3527220"/>
                </a:cubicBezTo>
                <a:cubicBezTo>
                  <a:pt x="3902900" y="3542348"/>
                  <a:pt x="3875015" y="3541455"/>
                  <a:pt x="3858124" y="3525227"/>
                </a:cubicBezTo>
                <a:cubicBezTo>
                  <a:pt x="3841233" y="3508999"/>
                  <a:pt x="3841732" y="3483581"/>
                  <a:pt x="3859238" y="3468454"/>
                </a:cubicBezTo>
                <a:cubicBezTo>
                  <a:pt x="3867991" y="3460890"/>
                  <a:pt x="3879338" y="3457332"/>
                  <a:pt x="3890609" y="3457692"/>
                </a:cubicBezTo>
                <a:close/>
                <a:moveTo>
                  <a:pt x="3353236" y="3440497"/>
                </a:moveTo>
                <a:cubicBezTo>
                  <a:pt x="3364507" y="3440858"/>
                  <a:pt x="3375700" y="3445138"/>
                  <a:pt x="3384146" y="3453252"/>
                </a:cubicBezTo>
                <a:cubicBezTo>
                  <a:pt x="3401037" y="3469480"/>
                  <a:pt x="3400539" y="3494898"/>
                  <a:pt x="3383033" y="3510025"/>
                </a:cubicBezTo>
                <a:cubicBezTo>
                  <a:pt x="3365527" y="3525152"/>
                  <a:pt x="3337642" y="3524260"/>
                  <a:pt x="3320751" y="3508032"/>
                </a:cubicBezTo>
                <a:cubicBezTo>
                  <a:pt x="3303859" y="3491804"/>
                  <a:pt x="3304358" y="3466386"/>
                  <a:pt x="3321864" y="3451258"/>
                </a:cubicBezTo>
                <a:cubicBezTo>
                  <a:pt x="3330617" y="3443695"/>
                  <a:pt x="3341965" y="3440136"/>
                  <a:pt x="3353236" y="3440497"/>
                </a:cubicBezTo>
                <a:close/>
                <a:moveTo>
                  <a:pt x="3625026" y="3346320"/>
                </a:moveTo>
                <a:cubicBezTo>
                  <a:pt x="3636297" y="3346680"/>
                  <a:pt x="3647490" y="3350960"/>
                  <a:pt x="3655936" y="3359074"/>
                </a:cubicBezTo>
                <a:cubicBezTo>
                  <a:pt x="3672827" y="3375303"/>
                  <a:pt x="3672329" y="3400721"/>
                  <a:pt x="3654822" y="3415848"/>
                </a:cubicBezTo>
                <a:cubicBezTo>
                  <a:pt x="3637316" y="3430975"/>
                  <a:pt x="3609432" y="3430082"/>
                  <a:pt x="3592540" y="3413854"/>
                </a:cubicBezTo>
                <a:cubicBezTo>
                  <a:pt x="3575649" y="3397626"/>
                  <a:pt x="3576148" y="3372208"/>
                  <a:pt x="3593654" y="3357081"/>
                </a:cubicBezTo>
                <a:cubicBezTo>
                  <a:pt x="3602407" y="3349517"/>
                  <a:pt x="3613755" y="3345959"/>
                  <a:pt x="3625026" y="3346320"/>
                </a:cubicBezTo>
                <a:close/>
                <a:moveTo>
                  <a:pt x="3403997" y="3232212"/>
                </a:moveTo>
                <a:cubicBezTo>
                  <a:pt x="3411945" y="3231983"/>
                  <a:pt x="3420060" y="3233184"/>
                  <a:pt x="3427916" y="3235986"/>
                </a:cubicBezTo>
                <a:cubicBezTo>
                  <a:pt x="3459338" y="3247193"/>
                  <a:pt x="3474712" y="3279782"/>
                  <a:pt x="3462255" y="3308774"/>
                </a:cubicBezTo>
                <a:cubicBezTo>
                  <a:pt x="3449799" y="3337765"/>
                  <a:pt x="3414229" y="3352183"/>
                  <a:pt x="3382807" y="3340975"/>
                </a:cubicBezTo>
                <a:cubicBezTo>
                  <a:pt x="3351385" y="3329767"/>
                  <a:pt x="3336011" y="3297179"/>
                  <a:pt x="3348467" y="3268187"/>
                </a:cubicBezTo>
                <a:cubicBezTo>
                  <a:pt x="3357810" y="3246443"/>
                  <a:pt x="3380154" y="3232897"/>
                  <a:pt x="3403997" y="3232212"/>
                </a:cubicBezTo>
                <a:close/>
                <a:moveTo>
                  <a:pt x="3807538" y="3225662"/>
                </a:moveTo>
                <a:cubicBezTo>
                  <a:pt x="3815486" y="3225434"/>
                  <a:pt x="3823601" y="3226634"/>
                  <a:pt x="3831456" y="3229436"/>
                </a:cubicBezTo>
                <a:cubicBezTo>
                  <a:pt x="3862878" y="3240644"/>
                  <a:pt x="3878253" y="3273232"/>
                  <a:pt x="3865796" y="3302224"/>
                </a:cubicBezTo>
                <a:cubicBezTo>
                  <a:pt x="3853340" y="3331216"/>
                  <a:pt x="3817769" y="3345633"/>
                  <a:pt x="3786348" y="3334426"/>
                </a:cubicBezTo>
                <a:cubicBezTo>
                  <a:pt x="3754926" y="3323218"/>
                  <a:pt x="3739552" y="3290630"/>
                  <a:pt x="3752008" y="3261638"/>
                </a:cubicBezTo>
                <a:cubicBezTo>
                  <a:pt x="3761351" y="3239894"/>
                  <a:pt x="3783694" y="3226348"/>
                  <a:pt x="3807538" y="3225662"/>
                </a:cubicBezTo>
                <a:close/>
                <a:moveTo>
                  <a:pt x="3114400" y="3205794"/>
                </a:moveTo>
                <a:cubicBezTo>
                  <a:pt x="3159433" y="3205794"/>
                  <a:pt x="3195939" y="3239057"/>
                  <a:pt x="3195939" y="3280088"/>
                </a:cubicBezTo>
                <a:cubicBezTo>
                  <a:pt x="3195939" y="3321119"/>
                  <a:pt x="3159433" y="3354381"/>
                  <a:pt x="3114400" y="3354381"/>
                </a:cubicBezTo>
                <a:cubicBezTo>
                  <a:pt x="3069366" y="3354381"/>
                  <a:pt x="3032860" y="3321119"/>
                  <a:pt x="3032860" y="3280088"/>
                </a:cubicBezTo>
                <a:cubicBezTo>
                  <a:pt x="3032860" y="3239057"/>
                  <a:pt x="3069366" y="3205794"/>
                  <a:pt x="3114400" y="3205794"/>
                </a:cubicBezTo>
                <a:close/>
                <a:moveTo>
                  <a:pt x="4111622" y="3205794"/>
                </a:moveTo>
                <a:cubicBezTo>
                  <a:pt x="4156655" y="3205794"/>
                  <a:pt x="4193162" y="3239057"/>
                  <a:pt x="4193162" y="3280088"/>
                </a:cubicBezTo>
                <a:cubicBezTo>
                  <a:pt x="4193162" y="3321119"/>
                  <a:pt x="4156655" y="3354381"/>
                  <a:pt x="4111622" y="3354381"/>
                </a:cubicBezTo>
                <a:cubicBezTo>
                  <a:pt x="4066589" y="3354381"/>
                  <a:pt x="4030083" y="3321119"/>
                  <a:pt x="4030083" y="3280088"/>
                </a:cubicBezTo>
                <a:cubicBezTo>
                  <a:pt x="4030083" y="3239057"/>
                  <a:pt x="4066589" y="3205794"/>
                  <a:pt x="4111622" y="3205794"/>
                </a:cubicBezTo>
                <a:close/>
                <a:moveTo>
                  <a:pt x="2820182" y="3178918"/>
                </a:moveTo>
                <a:cubicBezTo>
                  <a:pt x="2871377" y="3178918"/>
                  <a:pt x="2912878" y="3221090"/>
                  <a:pt x="2912878" y="3273111"/>
                </a:cubicBezTo>
                <a:cubicBezTo>
                  <a:pt x="2912878" y="3325132"/>
                  <a:pt x="2871377" y="3367304"/>
                  <a:pt x="2820182" y="3367304"/>
                </a:cubicBezTo>
                <a:cubicBezTo>
                  <a:pt x="2768987" y="3367304"/>
                  <a:pt x="2727486" y="3325132"/>
                  <a:pt x="2727486" y="3273111"/>
                </a:cubicBezTo>
                <a:cubicBezTo>
                  <a:pt x="2727486" y="3221090"/>
                  <a:pt x="2768987" y="3178918"/>
                  <a:pt x="2820182" y="3178918"/>
                </a:cubicBezTo>
                <a:close/>
                <a:moveTo>
                  <a:pt x="3612398" y="3021119"/>
                </a:moveTo>
                <a:cubicBezTo>
                  <a:pt x="3657431" y="3021119"/>
                  <a:pt x="3693937" y="3054382"/>
                  <a:pt x="3693937" y="3095413"/>
                </a:cubicBezTo>
                <a:cubicBezTo>
                  <a:pt x="3693937" y="3136444"/>
                  <a:pt x="3657431" y="3169706"/>
                  <a:pt x="3612398" y="3169706"/>
                </a:cubicBezTo>
                <a:cubicBezTo>
                  <a:pt x="3567364" y="3169706"/>
                  <a:pt x="3530858" y="3136444"/>
                  <a:pt x="3530858" y="3095413"/>
                </a:cubicBezTo>
                <a:cubicBezTo>
                  <a:pt x="3530858" y="3054382"/>
                  <a:pt x="3567364" y="3021119"/>
                  <a:pt x="3612398" y="3021119"/>
                </a:cubicBezTo>
                <a:close/>
                <a:moveTo>
                  <a:pt x="2599564" y="2961324"/>
                </a:moveTo>
                <a:cubicBezTo>
                  <a:pt x="2608600" y="2961035"/>
                  <a:pt x="2617825" y="2962556"/>
                  <a:pt x="2626755" y="2966109"/>
                </a:cubicBezTo>
                <a:cubicBezTo>
                  <a:pt x="2662476" y="2980318"/>
                  <a:pt x="2679954" y="3021635"/>
                  <a:pt x="2665793" y="3058393"/>
                </a:cubicBezTo>
                <a:cubicBezTo>
                  <a:pt x="2651632" y="3095150"/>
                  <a:pt x="2611195" y="3113429"/>
                  <a:pt x="2575474" y="3099220"/>
                </a:cubicBezTo>
                <a:cubicBezTo>
                  <a:pt x="2539753" y="3085010"/>
                  <a:pt x="2522275" y="3043693"/>
                  <a:pt x="2536436" y="3006936"/>
                </a:cubicBezTo>
                <a:cubicBezTo>
                  <a:pt x="2547057" y="2979368"/>
                  <a:pt x="2572458" y="2962194"/>
                  <a:pt x="2599564" y="2961324"/>
                </a:cubicBezTo>
                <a:close/>
                <a:moveTo>
                  <a:pt x="3061668" y="2947239"/>
                </a:moveTo>
                <a:cubicBezTo>
                  <a:pt x="3070704" y="2946949"/>
                  <a:pt x="3079929" y="2948471"/>
                  <a:pt x="3088859" y="2952024"/>
                </a:cubicBezTo>
                <a:cubicBezTo>
                  <a:pt x="3124580" y="2966233"/>
                  <a:pt x="3142058" y="3007550"/>
                  <a:pt x="3127897" y="3044308"/>
                </a:cubicBezTo>
                <a:cubicBezTo>
                  <a:pt x="3113736" y="3081065"/>
                  <a:pt x="3073299" y="3099344"/>
                  <a:pt x="3037578" y="3085134"/>
                </a:cubicBezTo>
                <a:cubicBezTo>
                  <a:pt x="3001857" y="3070925"/>
                  <a:pt x="2984379" y="3029608"/>
                  <a:pt x="2998540" y="2992850"/>
                </a:cubicBezTo>
                <a:cubicBezTo>
                  <a:pt x="3009161" y="2965282"/>
                  <a:pt x="3034562" y="2948108"/>
                  <a:pt x="3061668" y="2947239"/>
                </a:cubicBezTo>
                <a:close/>
                <a:moveTo>
                  <a:pt x="3387712" y="2936048"/>
                </a:moveTo>
                <a:cubicBezTo>
                  <a:pt x="3438907" y="2936048"/>
                  <a:pt x="3480408" y="2978220"/>
                  <a:pt x="3480408" y="3030241"/>
                </a:cubicBezTo>
                <a:cubicBezTo>
                  <a:pt x="3480408" y="3082262"/>
                  <a:pt x="3438907" y="3124434"/>
                  <a:pt x="3387712" y="3124434"/>
                </a:cubicBezTo>
                <a:cubicBezTo>
                  <a:pt x="3336518" y="3124434"/>
                  <a:pt x="3295016" y="3082262"/>
                  <a:pt x="3295016" y="3030241"/>
                </a:cubicBezTo>
                <a:cubicBezTo>
                  <a:pt x="3295016" y="2978220"/>
                  <a:pt x="3336518" y="2936048"/>
                  <a:pt x="3387712" y="2936048"/>
                </a:cubicBezTo>
                <a:close/>
                <a:moveTo>
                  <a:pt x="2254047" y="2936048"/>
                </a:moveTo>
                <a:cubicBezTo>
                  <a:pt x="2305241" y="2936048"/>
                  <a:pt x="2346742" y="2978220"/>
                  <a:pt x="2346742" y="3030241"/>
                </a:cubicBezTo>
                <a:cubicBezTo>
                  <a:pt x="2346742" y="3082262"/>
                  <a:pt x="2305241" y="3124434"/>
                  <a:pt x="2254047" y="3124434"/>
                </a:cubicBezTo>
                <a:cubicBezTo>
                  <a:pt x="2202852" y="3124434"/>
                  <a:pt x="2161350" y="3082262"/>
                  <a:pt x="2161350" y="3030241"/>
                </a:cubicBezTo>
                <a:cubicBezTo>
                  <a:pt x="2161350" y="2978220"/>
                  <a:pt x="2202852" y="2936048"/>
                  <a:pt x="2254047" y="2936048"/>
                </a:cubicBezTo>
                <a:close/>
                <a:moveTo>
                  <a:pt x="2820418" y="2844797"/>
                </a:moveTo>
                <a:cubicBezTo>
                  <a:pt x="2833231" y="2845254"/>
                  <a:pt x="2845956" y="2850681"/>
                  <a:pt x="2855557" y="2860968"/>
                </a:cubicBezTo>
                <a:cubicBezTo>
                  <a:pt x="2874760" y="2881543"/>
                  <a:pt x="2874193" y="2913769"/>
                  <a:pt x="2854292" y="2932948"/>
                </a:cubicBezTo>
                <a:cubicBezTo>
                  <a:pt x="2834390" y="2952127"/>
                  <a:pt x="2802690" y="2950995"/>
                  <a:pt x="2783488" y="2930420"/>
                </a:cubicBezTo>
                <a:cubicBezTo>
                  <a:pt x="2764286" y="2909846"/>
                  <a:pt x="2764853" y="2877619"/>
                  <a:pt x="2784754" y="2858440"/>
                </a:cubicBezTo>
                <a:cubicBezTo>
                  <a:pt x="2794705" y="2848851"/>
                  <a:pt x="2807605" y="2844339"/>
                  <a:pt x="2820418" y="2844797"/>
                </a:cubicBezTo>
                <a:close/>
                <a:moveTo>
                  <a:pt x="3130897" y="2733801"/>
                </a:moveTo>
                <a:cubicBezTo>
                  <a:pt x="3143710" y="2734259"/>
                  <a:pt x="3156436" y="2739685"/>
                  <a:pt x="3166037" y="2749972"/>
                </a:cubicBezTo>
                <a:cubicBezTo>
                  <a:pt x="3185240" y="2770547"/>
                  <a:pt x="3184672" y="2802774"/>
                  <a:pt x="3164771" y="2821952"/>
                </a:cubicBezTo>
                <a:cubicBezTo>
                  <a:pt x="3144870" y="2841131"/>
                  <a:pt x="3113170" y="2840000"/>
                  <a:pt x="3093968" y="2819425"/>
                </a:cubicBezTo>
                <a:cubicBezTo>
                  <a:pt x="3074765" y="2798850"/>
                  <a:pt x="3075332" y="2766624"/>
                  <a:pt x="3095233" y="2747445"/>
                </a:cubicBezTo>
                <a:cubicBezTo>
                  <a:pt x="3105184" y="2737856"/>
                  <a:pt x="3118085" y="2733344"/>
                  <a:pt x="3130897" y="2733801"/>
                </a:cubicBezTo>
                <a:close/>
                <a:moveTo>
                  <a:pt x="2514633" y="2706251"/>
                </a:moveTo>
                <a:cubicBezTo>
                  <a:pt x="2527446" y="2706709"/>
                  <a:pt x="2540172" y="2712135"/>
                  <a:pt x="2549773" y="2722423"/>
                </a:cubicBezTo>
                <a:cubicBezTo>
                  <a:pt x="2568975" y="2742997"/>
                  <a:pt x="2568408" y="2775224"/>
                  <a:pt x="2548507" y="2794402"/>
                </a:cubicBezTo>
                <a:cubicBezTo>
                  <a:pt x="2528606" y="2813581"/>
                  <a:pt x="2496906" y="2812450"/>
                  <a:pt x="2477703" y="2791875"/>
                </a:cubicBezTo>
                <a:cubicBezTo>
                  <a:pt x="2458501" y="2771300"/>
                  <a:pt x="2459068" y="2739074"/>
                  <a:pt x="2478969" y="2719895"/>
                </a:cubicBezTo>
                <a:cubicBezTo>
                  <a:pt x="2488920" y="2710306"/>
                  <a:pt x="2501820" y="2705794"/>
                  <a:pt x="2514633" y="2706251"/>
                </a:cubicBezTo>
                <a:close/>
                <a:moveTo>
                  <a:pt x="2916760" y="2678879"/>
                </a:moveTo>
                <a:cubicBezTo>
                  <a:pt x="2920736" y="2679098"/>
                  <a:pt x="2924744" y="2680104"/>
                  <a:pt x="2928568" y="2681974"/>
                </a:cubicBezTo>
                <a:cubicBezTo>
                  <a:pt x="2943860" y="2689450"/>
                  <a:pt x="2950392" y="2707900"/>
                  <a:pt x="2943156" y="2723183"/>
                </a:cubicBezTo>
                <a:cubicBezTo>
                  <a:pt x="2935920" y="2738466"/>
                  <a:pt x="2917657" y="2744794"/>
                  <a:pt x="2902364" y="2737318"/>
                </a:cubicBezTo>
                <a:cubicBezTo>
                  <a:pt x="2887071" y="2729842"/>
                  <a:pt x="2880540" y="2711391"/>
                  <a:pt x="2887776" y="2696109"/>
                </a:cubicBezTo>
                <a:cubicBezTo>
                  <a:pt x="2893203" y="2684646"/>
                  <a:pt x="2904833" y="2678221"/>
                  <a:pt x="2916760" y="2678879"/>
                </a:cubicBezTo>
                <a:close/>
                <a:moveTo>
                  <a:pt x="2713446" y="2667349"/>
                </a:moveTo>
                <a:cubicBezTo>
                  <a:pt x="2717422" y="2667568"/>
                  <a:pt x="2721431" y="2668574"/>
                  <a:pt x="2725254" y="2670443"/>
                </a:cubicBezTo>
                <a:cubicBezTo>
                  <a:pt x="2740547" y="2677920"/>
                  <a:pt x="2747078" y="2696370"/>
                  <a:pt x="2739842" y="2711653"/>
                </a:cubicBezTo>
                <a:cubicBezTo>
                  <a:pt x="2732606" y="2726936"/>
                  <a:pt x="2714343" y="2733265"/>
                  <a:pt x="2699050" y="2725788"/>
                </a:cubicBezTo>
                <a:cubicBezTo>
                  <a:pt x="2683757" y="2718312"/>
                  <a:pt x="2677226" y="2699862"/>
                  <a:pt x="2684462" y="2684578"/>
                </a:cubicBezTo>
                <a:cubicBezTo>
                  <a:pt x="2689889" y="2673117"/>
                  <a:pt x="2701519" y="2666691"/>
                  <a:pt x="2713446" y="2667349"/>
                </a:cubicBezTo>
                <a:close/>
                <a:moveTo>
                  <a:pt x="2270657" y="2632580"/>
                </a:moveTo>
                <a:cubicBezTo>
                  <a:pt x="2279693" y="2632290"/>
                  <a:pt x="2288917" y="2633812"/>
                  <a:pt x="2297848" y="2637364"/>
                </a:cubicBezTo>
                <a:cubicBezTo>
                  <a:pt x="2333569" y="2651574"/>
                  <a:pt x="2351047" y="2692891"/>
                  <a:pt x="2336886" y="2729648"/>
                </a:cubicBezTo>
                <a:cubicBezTo>
                  <a:pt x="2322725" y="2766406"/>
                  <a:pt x="2282288" y="2784685"/>
                  <a:pt x="2246567" y="2770475"/>
                </a:cubicBezTo>
                <a:cubicBezTo>
                  <a:pt x="2210846" y="2756265"/>
                  <a:pt x="2193368" y="2714948"/>
                  <a:pt x="2207529" y="2678191"/>
                </a:cubicBezTo>
                <a:cubicBezTo>
                  <a:pt x="2218150" y="2650623"/>
                  <a:pt x="2243550" y="2633449"/>
                  <a:pt x="2270657" y="2632580"/>
                </a:cubicBezTo>
                <a:close/>
                <a:moveTo>
                  <a:pt x="3388819" y="2613032"/>
                </a:moveTo>
                <a:cubicBezTo>
                  <a:pt x="3397855" y="2612742"/>
                  <a:pt x="3407080" y="2614264"/>
                  <a:pt x="3416010" y="2617816"/>
                </a:cubicBezTo>
                <a:cubicBezTo>
                  <a:pt x="3451731" y="2632026"/>
                  <a:pt x="3469209" y="2673343"/>
                  <a:pt x="3455048" y="2710100"/>
                </a:cubicBezTo>
                <a:cubicBezTo>
                  <a:pt x="3440887" y="2746858"/>
                  <a:pt x="3400450" y="2765137"/>
                  <a:pt x="3364729" y="2750927"/>
                </a:cubicBezTo>
                <a:cubicBezTo>
                  <a:pt x="3329009" y="2736718"/>
                  <a:pt x="3311531" y="2695400"/>
                  <a:pt x="3325691" y="2658643"/>
                </a:cubicBezTo>
                <a:cubicBezTo>
                  <a:pt x="3336312" y="2631075"/>
                  <a:pt x="3361713" y="2613901"/>
                  <a:pt x="3388819" y="2613032"/>
                </a:cubicBezTo>
                <a:close/>
                <a:moveTo>
                  <a:pt x="3069674" y="2547476"/>
                </a:moveTo>
                <a:cubicBezTo>
                  <a:pt x="3073650" y="2547695"/>
                  <a:pt x="3077658" y="2548701"/>
                  <a:pt x="3081482" y="2550570"/>
                </a:cubicBezTo>
                <a:cubicBezTo>
                  <a:pt x="3096774" y="2558047"/>
                  <a:pt x="3103305" y="2576497"/>
                  <a:pt x="3096070" y="2591780"/>
                </a:cubicBezTo>
                <a:cubicBezTo>
                  <a:pt x="3088834" y="2607063"/>
                  <a:pt x="3070570" y="2613392"/>
                  <a:pt x="3055278" y="2605915"/>
                </a:cubicBezTo>
                <a:cubicBezTo>
                  <a:pt x="3039985" y="2598439"/>
                  <a:pt x="3033454" y="2579989"/>
                  <a:pt x="3040689" y="2564706"/>
                </a:cubicBezTo>
                <a:cubicBezTo>
                  <a:pt x="3046117" y="2553243"/>
                  <a:pt x="3057746" y="2546818"/>
                  <a:pt x="3069674" y="2547476"/>
                </a:cubicBezTo>
                <a:close/>
                <a:moveTo>
                  <a:pt x="2578114" y="2513320"/>
                </a:moveTo>
                <a:cubicBezTo>
                  <a:pt x="2582090" y="2513539"/>
                  <a:pt x="2586099" y="2514546"/>
                  <a:pt x="2589922" y="2516415"/>
                </a:cubicBezTo>
                <a:cubicBezTo>
                  <a:pt x="2605214" y="2523891"/>
                  <a:pt x="2611746" y="2542341"/>
                  <a:pt x="2604510" y="2557624"/>
                </a:cubicBezTo>
                <a:cubicBezTo>
                  <a:pt x="2597274" y="2572907"/>
                  <a:pt x="2579011" y="2579236"/>
                  <a:pt x="2563718" y="2571759"/>
                </a:cubicBezTo>
                <a:cubicBezTo>
                  <a:pt x="2548425" y="2564283"/>
                  <a:pt x="2541894" y="2545833"/>
                  <a:pt x="2549130" y="2530550"/>
                </a:cubicBezTo>
                <a:cubicBezTo>
                  <a:pt x="2554557" y="2519088"/>
                  <a:pt x="2566186" y="2512662"/>
                  <a:pt x="2578114" y="2513320"/>
                </a:cubicBezTo>
                <a:close/>
                <a:moveTo>
                  <a:pt x="3259758" y="2421409"/>
                </a:moveTo>
                <a:cubicBezTo>
                  <a:pt x="3272571" y="2421867"/>
                  <a:pt x="3285296" y="2427293"/>
                  <a:pt x="3294898" y="2437580"/>
                </a:cubicBezTo>
                <a:cubicBezTo>
                  <a:pt x="3314100" y="2458155"/>
                  <a:pt x="3313533" y="2490382"/>
                  <a:pt x="3293632" y="2509560"/>
                </a:cubicBezTo>
                <a:cubicBezTo>
                  <a:pt x="3273730" y="2528739"/>
                  <a:pt x="3242030" y="2527608"/>
                  <a:pt x="3222828" y="2507033"/>
                </a:cubicBezTo>
                <a:cubicBezTo>
                  <a:pt x="3203626" y="2486458"/>
                  <a:pt x="3204193" y="2454232"/>
                  <a:pt x="3224094" y="2435053"/>
                </a:cubicBezTo>
                <a:cubicBezTo>
                  <a:pt x="3234045" y="2425464"/>
                  <a:pt x="3246945" y="2420952"/>
                  <a:pt x="3259758" y="2421409"/>
                </a:cubicBezTo>
                <a:close/>
                <a:moveTo>
                  <a:pt x="2395198" y="2389187"/>
                </a:moveTo>
                <a:cubicBezTo>
                  <a:pt x="2408011" y="2389645"/>
                  <a:pt x="2420736" y="2395071"/>
                  <a:pt x="2430337" y="2405359"/>
                </a:cubicBezTo>
                <a:cubicBezTo>
                  <a:pt x="2449540" y="2425933"/>
                  <a:pt x="2448973" y="2458160"/>
                  <a:pt x="2429072" y="2477339"/>
                </a:cubicBezTo>
                <a:cubicBezTo>
                  <a:pt x="2409170" y="2496517"/>
                  <a:pt x="2377470" y="2495386"/>
                  <a:pt x="2358268" y="2474811"/>
                </a:cubicBezTo>
                <a:cubicBezTo>
                  <a:pt x="2339066" y="2454236"/>
                  <a:pt x="2339632" y="2422010"/>
                  <a:pt x="2359534" y="2402831"/>
                </a:cubicBezTo>
                <a:cubicBezTo>
                  <a:pt x="2369485" y="2393242"/>
                  <a:pt x="2382385" y="2388730"/>
                  <a:pt x="2395198" y="2389187"/>
                </a:cubicBezTo>
                <a:close/>
                <a:moveTo>
                  <a:pt x="3634269" y="2366207"/>
                </a:moveTo>
                <a:cubicBezTo>
                  <a:pt x="3685464" y="2366207"/>
                  <a:pt x="3726965" y="2408379"/>
                  <a:pt x="3726965" y="2460400"/>
                </a:cubicBezTo>
                <a:cubicBezTo>
                  <a:pt x="3726965" y="2512421"/>
                  <a:pt x="3685464" y="2554593"/>
                  <a:pt x="3634269" y="2554593"/>
                </a:cubicBezTo>
                <a:cubicBezTo>
                  <a:pt x="3583074" y="2554593"/>
                  <a:pt x="3541573" y="2512421"/>
                  <a:pt x="3541573" y="2460400"/>
                </a:cubicBezTo>
                <a:cubicBezTo>
                  <a:pt x="3541573" y="2408379"/>
                  <a:pt x="3583074" y="2366207"/>
                  <a:pt x="3634269" y="2366207"/>
                </a:cubicBezTo>
                <a:close/>
                <a:moveTo>
                  <a:pt x="2020400" y="2366207"/>
                </a:moveTo>
                <a:cubicBezTo>
                  <a:pt x="2071595" y="2366207"/>
                  <a:pt x="2113096" y="2408379"/>
                  <a:pt x="2113096" y="2460400"/>
                </a:cubicBezTo>
                <a:cubicBezTo>
                  <a:pt x="2113096" y="2512421"/>
                  <a:pt x="2071595" y="2554593"/>
                  <a:pt x="2020400" y="2554593"/>
                </a:cubicBezTo>
                <a:cubicBezTo>
                  <a:pt x="1969206" y="2554593"/>
                  <a:pt x="1927704" y="2512421"/>
                  <a:pt x="1927704" y="2460400"/>
                </a:cubicBezTo>
                <a:cubicBezTo>
                  <a:pt x="1927704" y="2408379"/>
                  <a:pt x="1969206" y="2366207"/>
                  <a:pt x="2020400" y="2366207"/>
                </a:cubicBezTo>
                <a:close/>
                <a:moveTo>
                  <a:pt x="3076500" y="2341495"/>
                </a:moveTo>
                <a:cubicBezTo>
                  <a:pt x="3080476" y="2341714"/>
                  <a:pt x="3084485" y="2342720"/>
                  <a:pt x="3088308" y="2344589"/>
                </a:cubicBezTo>
                <a:cubicBezTo>
                  <a:pt x="3103601" y="2352066"/>
                  <a:pt x="3110132" y="2370516"/>
                  <a:pt x="3102896" y="2385799"/>
                </a:cubicBezTo>
                <a:cubicBezTo>
                  <a:pt x="3095660" y="2401082"/>
                  <a:pt x="3077397" y="2407410"/>
                  <a:pt x="3062104" y="2399934"/>
                </a:cubicBezTo>
                <a:cubicBezTo>
                  <a:pt x="3046811" y="2392457"/>
                  <a:pt x="3040280" y="2374007"/>
                  <a:pt x="3047516" y="2358724"/>
                </a:cubicBezTo>
                <a:cubicBezTo>
                  <a:pt x="3052943" y="2347262"/>
                  <a:pt x="3064573" y="2340837"/>
                  <a:pt x="3076500" y="2341495"/>
                </a:cubicBezTo>
                <a:close/>
                <a:moveTo>
                  <a:pt x="2587583" y="2311789"/>
                </a:moveTo>
                <a:cubicBezTo>
                  <a:pt x="2591558" y="2312009"/>
                  <a:pt x="2595567" y="2313015"/>
                  <a:pt x="2599391" y="2314884"/>
                </a:cubicBezTo>
                <a:cubicBezTo>
                  <a:pt x="2614683" y="2322360"/>
                  <a:pt x="2621215" y="2340810"/>
                  <a:pt x="2613978" y="2356093"/>
                </a:cubicBezTo>
                <a:cubicBezTo>
                  <a:pt x="2606743" y="2371376"/>
                  <a:pt x="2588479" y="2377705"/>
                  <a:pt x="2573187" y="2370228"/>
                </a:cubicBezTo>
                <a:cubicBezTo>
                  <a:pt x="2557894" y="2362752"/>
                  <a:pt x="2551363" y="2344302"/>
                  <a:pt x="2558598" y="2329019"/>
                </a:cubicBezTo>
                <a:cubicBezTo>
                  <a:pt x="2564025" y="2317557"/>
                  <a:pt x="2575655" y="2311131"/>
                  <a:pt x="2587583" y="2311789"/>
                </a:cubicBezTo>
                <a:close/>
                <a:moveTo>
                  <a:pt x="1221658" y="2204857"/>
                </a:moveTo>
                <a:cubicBezTo>
                  <a:pt x="1291735" y="2204857"/>
                  <a:pt x="1348544" y="2262062"/>
                  <a:pt x="1348544" y="2332628"/>
                </a:cubicBezTo>
                <a:cubicBezTo>
                  <a:pt x="1348544" y="2403194"/>
                  <a:pt x="1291735" y="2460399"/>
                  <a:pt x="1221658" y="2460399"/>
                </a:cubicBezTo>
                <a:cubicBezTo>
                  <a:pt x="1151581" y="2460399"/>
                  <a:pt x="1094772" y="2403194"/>
                  <a:pt x="1094772" y="2332628"/>
                </a:cubicBezTo>
                <a:cubicBezTo>
                  <a:pt x="1094772" y="2262062"/>
                  <a:pt x="1151581" y="2204857"/>
                  <a:pt x="1221658" y="2204857"/>
                </a:cubicBezTo>
                <a:close/>
                <a:moveTo>
                  <a:pt x="2939537" y="2189827"/>
                </a:moveTo>
                <a:cubicBezTo>
                  <a:pt x="2943513" y="2190046"/>
                  <a:pt x="2947521" y="2191053"/>
                  <a:pt x="2951345" y="2192922"/>
                </a:cubicBezTo>
                <a:cubicBezTo>
                  <a:pt x="2966638" y="2200398"/>
                  <a:pt x="2973169" y="2218848"/>
                  <a:pt x="2965933" y="2234131"/>
                </a:cubicBezTo>
                <a:cubicBezTo>
                  <a:pt x="2958697" y="2249414"/>
                  <a:pt x="2940434" y="2255743"/>
                  <a:pt x="2925141" y="2248266"/>
                </a:cubicBezTo>
                <a:cubicBezTo>
                  <a:pt x="2909848" y="2240790"/>
                  <a:pt x="2903317" y="2222340"/>
                  <a:pt x="2910553" y="2207057"/>
                </a:cubicBezTo>
                <a:cubicBezTo>
                  <a:pt x="2915980" y="2195595"/>
                  <a:pt x="2927610" y="2189169"/>
                  <a:pt x="2939537" y="2189827"/>
                </a:cubicBezTo>
                <a:close/>
                <a:moveTo>
                  <a:pt x="2737854" y="2175936"/>
                </a:moveTo>
                <a:cubicBezTo>
                  <a:pt x="2741830" y="2176155"/>
                  <a:pt x="2745839" y="2177162"/>
                  <a:pt x="2749662" y="2179031"/>
                </a:cubicBezTo>
                <a:cubicBezTo>
                  <a:pt x="2764955" y="2186507"/>
                  <a:pt x="2771486" y="2204957"/>
                  <a:pt x="2764250" y="2220240"/>
                </a:cubicBezTo>
                <a:cubicBezTo>
                  <a:pt x="2757014" y="2235523"/>
                  <a:pt x="2738751" y="2241852"/>
                  <a:pt x="2723458" y="2234375"/>
                </a:cubicBezTo>
                <a:cubicBezTo>
                  <a:pt x="2708165" y="2226899"/>
                  <a:pt x="2701634" y="2208449"/>
                  <a:pt x="2708870" y="2193166"/>
                </a:cubicBezTo>
                <a:cubicBezTo>
                  <a:pt x="2714297" y="2181704"/>
                  <a:pt x="2725927" y="2175278"/>
                  <a:pt x="2737854" y="2175936"/>
                </a:cubicBezTo>
                <a:close/>
                <a:moveTo>
                  <a:pt x="2262749" y="2165088"/>
                </a:moveTo>
                <a:cubicBezTo>
                  <a:pt x="2271784" y="2164798"/>
                  <a:pt x="2281009" y="2166320"/>
                  <a:pt x="2289940" y="2169873"/>
                </a:cubicBezTo>
                <a:cubicBezTo>
                  <a:pt x="2325660" y="2184082"/>
                  <a:pt x="2343138" y="2225399"/>
                  <a:pt x="2328978" y="2262157"/>
                </a:cubicBezTo>
                <a:cubicBezTo>
                  <a:pt x="2314817" y="2298914"/>
                  <a:pt x="2274380" y="2317193"/>
                  <a:pt x="2238659" y="2302983"/>
                </a:cubicBezTo>
                <a:cubicBezTo>
                  <a:pt x="2202938" y="2288773"/>
                  <a:pt x="2185460" y="2247457"/>
                  <a:pt x="2199621" y="2210699"/>
                </a:cubicBezTo>
                <a:cubicBezTo>
                  <a:pt x="2210241" y="2183131"/>
                  <a:pt x="2235642" y="2165957"/>
                  <a:pt x="2262749" y="2165088"/>
                </a:cubicBezTo>
                <a:close/>
                <a:moveTo>
                  <a:pt x="3374279" y="2135788"/>
                </a:moveTo>
                <a:cubicBezTo>
                  <a:pt x="3383315" y="2135498"/>
                  <a:pt x="3392540" y="2137020"/>
                  <a:pt x="3401470" y="2140572"/>
                </a:cubicBezTo>
                <a:cubicBezTo>
                  <a:pt x="3437191" y="2154782"/>
                  <a:pt x="3454669" y="2196099"/>
                  <a:pt x="3440508" y="2232856"/>
                </a:cubicBezTo>
                <a:cubicBezTo>
                  <a:pt x="3426347" y="2269614"/>
                  <a:pt x="3385910" y="2287893"/>
                  <a:pt x="3350189" y="2273683"/>
                </a:cubicBezTo>
                <a:cubicBezTo>
                  <a:pt x="3314468" y="2259473"/>
                  <a:pt x="3296990" y="2218156"/>
                  <a:pt x="3311151" y="2181399"/>
                </a:cubicBezTo>
                <a:cubicBezTo>
                  <a:pt x="3321772" y="2153831"/>
                  <a:pt x="3347173" y="2136657"/>
                  <a:pt x="3374279" y="2135788"/>
                </a:cubicBezTo>
                <a:close/>
                <a:moveTo>
                  <a:pt x="3136460" y="2107003"/>
                </a:moveTo>
                <a:cubicBezTo>
                  <a:pt x="3149273" y="2107461"/>
                  <a:pt x="3161998" y="2112887"/>
                  <a:pt x="3171599" y="2123175"/>
                </a:cubicBezTo>
                <a:cubicBezTo>
                  <a:pt x="3190802" y="2143750"/>
                  <a:pt x="3190235" y="2175976"/>
                  <a:pt x="3170333" y="2195155"/>
                </a:cubicBezTo>
                <a:cubicBezTo>
                  <a:pt x="3150432" y="2214334"/>
                  <a:pt x="3118732" y="2213202"/>
                  <a:pt x="3099530" y="2192627"/>
                </a:cubicBezTo>
                <a:cubicBezTo>
                  <a:pt x="3080328" y="2172053"/>
                  <a:pt x="3080894" y="2139826"/>
                  <a:pt x="3100796" y="2120647"/>
                </a:cubicBezTo>
                <a:cubicBezTo>
                  <a:pt x="3110747" y="2111058"/>
                  <a:pt x="3123647" y="2106546"/>
                  <a:pt x="3136460" y="2107003"/>
                </a:cubicBezTo>
                <a:close/>
                <a:moveTo>
                  <a:pt x="2525561" y="2085203"/>
                </a:moveTo>
                <a:cubicBezTo>
                  <a:pt x="2538374" y="2085660"/>
                  <a:pt x="2551099" y="2091087"/>
                  <a:pt x="2560701" y="2101374"/>
                </a:cubicBezTo>
                <a:cubicBezTo>
                  <a:pt x="2579903" y="2121949"/>
                  <a:pt x="2579336" y="2154175"/>
                  <a:pt x="2559435" y="2173354"/>
                </a:cubicBezTo>
                <a:cubicBezTo>
                  <a:pt x="2539534" y="2192533"/>
                  <a:pt x="2507834" y="2191401"/>
                  <a:pt x="2488631" y="2170826"/>
                </a:cubicBezTo>
                <a:cubicBezTo>
                  <a:pt x="2469429" y="2150252"/>
                  <a:pt x="2469996" y="2118025"/>
                  <a:pt x="2489897" y="2098847"/>
                </a:cubicBezTo>
                <a:cubicBezTo>
                  <a:pt x="2499848" y="2089257"/>
                  <a:pt x="2512748" y="2084745"/>
                  <a:pt x="2525561" y="2085203"/>
                </a:cubicBezTo>
                <a:close/>
                <a:moveTo>
                  <a:pt x="2834538" y="1965800"/>
                </a:moveTo>
                <a:cubicBezTo>
                  <a:pt x="2847351" y="1966257"/>
                  <a:pt x="2860076" y="1971684"/>
                  <a:pt x="2869678" y="1981971"/>
                </a:cubicBezTo>
                <a:cubicBezTo>
                  <a:pt x="2888880" y="2002546"/>
                  <a:pt x="2888313" y="2034772"/>
                  <a:pt x="2868412" y="2053951"/>
                </a:cubicBezTo>
                <a:cubicBezTo>
                  <a:pt x="2848511" y="2073130"/>
                  <a:pt x="2816811" y="2071998"/>
                  <a:pt x="2797608" y="2051424"/>
                </a:cubicBezTo>
                <a:cubicBezTo>
                  <a:pt x="2778406" y="2030849"/>
                  <a:pt x="2778973" y="1998623"/>
                  <a:pt x="2798874" y="1979444"/>
                </a:cubicBezTo>
                <a:cubicBezTo>
                  <a:pt x="2808825" y="1969854"/>
                  <a:pt x="2821725" y="1965342"/>
                  <a:pt x="2834538" y="1965800"/>
                </a:cubicBezTo>
                <a:close/>
                <a:moveTo>
                  <a:pt x="919668" y="1909695"/>
                </a:moveTo>
                <a:cubicBezTo>
                  <a:pt x="932036" y="1909302"/>
                  <a:pt x="944664" y="1911366"/>
                  <a:pt x="956888" y="1916185"/>
                </a:cubicBezTo>
                <a:cubicBezTo>
                  <a:pt x="1005784" y="1935460"/>
                  <a:pt x="1029708" y="1991506"/>
                  <a:pt x="1010324" y="2041366"/>
                </a:cubicBezTo>
                <a:cubicBezTo>
                  <a:pt x="990940" y="2091227"/>
                  <a:pt x="935589" y="2116022"/>
                  <a:pt x="886692" y="2096747"/>
                </a:cubicBezTo>
                <a:cubicBezTo>
                  <a:pt x="837796" y="2077472"/>
                  <a:pt x="813872" y="2021426"/>
                  <a:pt x="833256" y="1971566"/>
                </a:cubicBezTo>
                <a:cubicBezTo>
                  <a:pt x="847793" y="1934170"/>
                  <a:pt x="882564" y="1910874"/>
                  <a:pt x="919668" y="1909695"/>
                </a:cubicBezTo>
                <a:close/>
                <a:moveTo>
                  <a:pt x="1552213" y="1890589"/>
                </a:moveTo>
                <a:cubicBezTo>
                  <a:pt x="1564582" y="1890196"/>
                  <a:pt x="1577209" y="1892260"/>
                  <a:pt x="1589433" y="1897079"/>
                </a:cubicBezTo>
                <a:cubicBezTo>
                  <a:pt x="1638329" y="1916354"/>
                  <a:pt x="1662253" y="1972399"/>
                  <a:pt x="1642870" y="2022260"/>
                </a:cubicBezTo>
                <a:cubicBezTo>
                  <a:pt x="1623486" y="2072121"/>
                  <a:pt x="1568134" y="2096916"/>
                  <a:pt x="1519238" y="2077641"/>
                </a:cubicBezTo>
                <a:cubicBezTo>
                  <a:pt x="1470342" y="2058366"/>
                  <a:pt x="1446417" y="2002320"/>
                  <a:pt x="1465801" y="1952459"/>
                </a:cubicBezTo>
                <a:cubicBezTo>
                  <a:pt x="1480339" y="1915064"/>
                  <a:pt x="1515109" y="1891768"/>
                  <a:pt x="1552213" y="1890589"/>
                </a:cubicBezTo>
                <a:close/>
                <a:moveTo>
                  <a:pt x="1998515" y="1875408"/>
                </a:moveTo>
                <a:cubicBezTo>
                  <a:pt x="2068592" y="1875408"/>
                  <a:pt x="2125401" y="1932613"/>
                  <a:pt x="2125401" y="2003179"/>
                </a:cubicBezTo>
                <a:cubicBezTo>
                  <a:pt x="2125401" y="2073745"/>
                  <a:pt x="2068592" y="2130950"/>
                  <a:pt x="1998515" y="2130950"/>
                </a:cubicBezTo>
                <a:cubicBezTo>
                  <a:pt x="1928438" y="2130950"/>
                  <a:pt x="1871629" y="2073745"/>
                  <a:pt x="1871629" y="2003179"/>
                </a:cubicBezTo>
                <a:cubicBezTo>
                  <a:pt x="1871629" y="1932613"/>
                  <a:pt x="1928438" y="1875408"/>
                  <a:pt x="1998515" y="1875408"/>
                </a:cubicBezTo>
                <a:close/>
                <a:moveTo>
                  <a:pt x="446710" y="1875408"/>
                </a:moveTo>
                <a:cubicBezTo>
                  <a:pt x="516787" y="1875408"/>
                  <a:pt x="573596" y="1932613"/>
                  <a:pt x="573596" y="2003179"/>
                </a:cubicBezTo>
                <a:cubicBezTo>
                  <a:pt x="573596" y="2073745"/>
                  <a:pt x="516787" y="2130950"/>
                  <a:pt x="446710" y="2130950"/>
                </a:cubicBezTo>
                <a:cubicBezTo>
                  <a:pt x="376633" y="2130950"/>
                  <a:pt x="319824" y="2073745"/>
                  <a:pt x="319824" y="2003179"/>
                </a:cubicBezTo>
                <a:cubicBezTo>
                  <a:pt x="319824" y="1932613"/>
                  <a:pt x="376633" y="1875408"/>
                  <a:pt x="446710" y="1875408"/>
                </a:cubicBezTo>
                <a:close/>
                <a:moveTo>
                  <a:pt x="2583268" y="1821129"/>
                </a:moveTo>
                <a:cubicBezTo>
                  <a:pt x="2592304" y="1820839"/>
                  <a:pt x="2601529" y="1822361"/>
                  <a:pt x="2610459" y="1825913"/>
                </a:cubicBezTo>
                <a:cubicBezTo>
                  <a:pt x="2646180" y="1840123"/>
                  <a:pt x="2663658" y="1881440"/>
                  <a:pt x="2649497" y="1918197"/>
                </a:cubicBezTo>
                <a:cubicBezTo>
                  <a:pt x="2635336" y="1954955"/>
                  <a:pt x="2594899" y="1973234"/>
                  <a:pt x="2559178" y="1959024"/>
                </a:cubicBezTo>
                <a:cubicBezTo>
                  <a:pt x="2523457" y="1944814"/>
                  <a:pt x="2505979" y="1903497"/>
                  <a:pt x="2520140" y="1866740"/>
                </a:cubicBezTo>
                <a:cubicBezTo>
                  <a:pt x="2530761" y="1839172"/>
                  <a:pt x="2556162" y="1821998"/>
                  <a:pt x="2583268" y="1821129"/>
                </a:cubicBezTo>
                <a:close/>
                <a:moveTo>
                  <a:pt x="3042023" y="1812825"/>
                </a:moveTo>
                <a:cubicBezTo>
                  <a:pt x="3051058" y="1812535"/>
                  <a:pt x="3060283" y="1814057"/>
                  <a:pt x="3069213" y="1817610"/>
                </a:cubicBezTo>
                <a:cubicBezTo>
                  <a:pt x="3104935" y="1831819"/>
                  <a:pt x="3122412" y="1873136"/>
                  <a:pt x="3108251" y="1909894"/>
                </a:cubicBezTo>
                <a:cubicBezTo>
                  <a:pt x="3094091" y="1946651"/>
                  <a:pt x="3053654" y="1964930"/>
                  <a:pt x="3017933" y="1950720"/>
                </a:cubicBezTo>
                <a:cubicBezTo>
                  <a:pt x="2982212" y="1936511"/>
                  <a:pt x="2964734" y="1895194"/>
                  <a:pt x="2978895" y="1858436"/>
                </a:cubicBezTo>
                <a:cubicBezTo>
                  <a:pt x="2989515" y="1830868"/>
                  <a:pt x="3014916" y="1813694"/>
                  <a:pt x="3042023" y="1812825"/>
                </a:cubicBezTo>
                <a:close/>
                <a:moveTo>
                  <a:pt x="2254047" y="1787635"/>
                </a:moveTo>
                <a:cubicBezTo>
                  <a:pt x="2305242" y="1787635"/>
                  <a:pt x="2346743" y="1829807"/>
                  <a:pt x="2346743" y="1881828"/>
                </a:cubicBezTo>
                <a:cubicBezTo>
                  <a:pt x="2346743" y="1933849"/>
                  <a:pt x="2305242" y="1976021"/>
                  <a:pt x="2254047" y="1976021"/>
                </a:cubicBezTo>
                <a:cubicBezTo>
                  <a:pt x="2202852" y="1976021"/>
                  <a:pt x="2161351" y="1933849"/>
                  <a:pt x="2161351" y="1881828"/>
                </a:cubicBezTo>
                <a:cubicBezTo>
                  <a:pt x="2161351" y="1829807"/>
                  <a:pt x="2202852" y="1787635"/>
                  <a:pt x="2254047" y="1787635"/>
                </a:cubicBezTo>
                <a:close/>
                <a:moveTo>
                  <a:pt x="3387712" y="1787635"/>
                </a:moveTo>
                <a:cubicBezTo>
                  <a:pt x="3438907" y="1787635"/>
                  <a:pt x="3480408" y="1829807"/>
                  <a:pt x="3480408" y="1881828"/>
                </a:cubicBezTo>
                <a:cubicBezTo>
                  <a:pt x="3480408" y="1933849"/>
                  <a:pt x="3438907" y="1976021"/>
                  <a:pt x="3387712" y="1976021"/>
                </a:cubicBezTo>
                <a:cubicBezTo>
                  <a:pt x="3336518" y="1976021"/>
                  <a:pt x="3295016" y="1933849"/>
                  <a:pt x="3295016" y="1881828"/>
                </a:cubicBezTo>
                <a:cubicBezTo>
                  <a:pt x="3295016" y="1829807"/>
                  <a:pt x="3336518" y="1787635"/>
                  <a:pt x="3387712" y="1787635"/>
                </a:cubicBezTo>
                <a:close/>
                <a:moveTo>
                  <a:pt x="1221981" y="1751627"/>
                </a:moveTo>
                <a:cubicBezTo>
                  <a:pt x="1239520" y="1752248"/>
                  <a:pt x="1256939" y="1759609"/>
                  <a:pt x="1270081" y="1773563"/>
                </a:cubicBezTo>
                <a:cubicBezTo>
                  <a:pt x="1296366" y="1801472"/>
                  <a:pt x="1295590" y="1845187"/>
                  <a:pt x="1268348" y="1871203"/>
                </a:cubicBezTo>
                <a:cubicBezTo>
                  <a:pt x="1241107" y="1897219"/>
                  <a:pt x="1197715" y="1895684"/>
                  <a:pt x="1171430" y="1867774"/>
                </a:cubicBezTo>
                <a:cubicBezTo>
                  <a:pt x="1145145" y="1839866"/>
                  <a:pt x="1145921" y="1796151"/>
                  <a:pt x="1173163" y="1770135"/>
                </a:cubicBezTo>
                <a:cubicBezTo>
                  <a:pt x="1186784" y="1757127"/>
                  <a:pt x="1204442" y="1751007"/>
                  <a:pt x="1221981" y="1751627"/>
                </a:cubicBezTo>
                <a:close/>
                <a:moveTo>
                  <a:pt x="1646977" y="1601064"/>
                </a:moveTo>
                <a:cubicBezTo>
                  <a:pt x="1664516" y="1601684"/>
                  <a:pt x="1681935" y="1609045"/>
                  <a:pt x="1695077" y="1623000"/>
                </a:cubicBezTo>
                <a:cubicBezTo>
                  <a:pt x="1721362" y="1650909"/>
                  <a:pt x="1720586" y="1694624"/>
                  <a:pt x="1693345" y="1720639"/>
                </a:cubicBezTo>
                <a:cubicBezTo>
                  <a:pt x="1666103" y="1746655"/>
                  <a:pt x="1622711" y="1745120"/>
                  <a:pt x="1596426" y="1717211"/>
                </a:cubicBezTo>
                <a:cubicBezTo>
                  <a:pt x="1570141" y="1689302"/>
                  <a:pt x="1570917" y="1645587"/>
                  <a:pt x="1598159" y="1619571"/>
                </a:cubicBezTo>
                <a:cubicBezTo>
                  <a:pt x="1611780" y="1606564"/>
                  <a:pt x="1629438" y="1600443"/>
                  <a:pt x="1646977" y="1601064"/>
                </a:cubicBezTo>
                <a:close/>
                <a:moveTo>
                  <a:pt x="803411" y="1563693"/>
                </a:moveTo>
                <a:cubicBezTo>
                  <a:pt x="820950" y="1564314"/>
                  <a:pt x="838369" y="1571674"/>
                  <a:pt x="851511" y="1585629"/>
                </a:cubicBezTo>
                <a:cubicBezTo>
                  <a:pt x="877797" y="1613538"/>
                  <a:pt x="877021" y="1657253"/>
                  <a:pt x="849779" y="1683269"/>
                </a:cubicBezTo>
                <a:cubicBezTo>
                  <a:pt x="822537" y="1709284"/>
                  <a:pt x="779145" y="1707749"/>
                  <a:pt x="752860" y="1679840"/>
                </a:cubicBezTo>
                <a:cubicBezTo>
                  <a:pt x="726575" y="1651931"/>
                  <a:pt x="727351" y="1608216"/>
                  <a:pt x="754593" y="1582201"/>
                </a:cubicBezTo>
                <a:cubicBezTo>
                  <a:pt x="768214" y="1569193"/>
                  <a:pt x="785872" y="1563073"/>
                  <a:pt x="803411" y="1563693"/>
                </a:cubicBezTo>
                <a:close/>
                <a:moveTo>
                  <a:pt x="2820182" y="1553495"/>
                </a:moveTo>
                <a:cubicBezTo>
                  <a:pt x="2871377" y="1553495"/>
                  <a:pt x="2912878" y="1595667"/>
                  <a:pt x="2912878" y="1647688"/>
                </a:cubicBezTo>
                <a:cubicBezTo>
                  <a:pt x="2912878" y="1699709"/>
                  <a:pt x="2871377" y="1741881"/>
                  <a:pt x="2820182" y="1741881"/>
                </a:cubicBezTo>
                <a:cubicBezTo>
                  <a:pt x="2768987" y="1741881"/>
                  <a:pt x="2727486" y="1699709"/>
                  <a:pt x="2727486" y="1647688"/>
                </a:cubicBezTo>
                <a:cubicBezTo>
                  <a:pt x="2727486" y="1595667"/>
                  <a:pt x="2768987" y="1553495"/>
                  <a:pt x="2820182" y="1553495"/>
                </a:cubicBezTo>
                <a:close/>
                <a:moveTo>
                  <a:pt x="1353857" y="1526563"/>
                </a:moveTo>
                <a:cubicBezTo>
                  <a:pt x="1359299" y="1526860"/>
                  <a:pt x="1364787" y="1528225"/>
                  <a:pt x="1370020" y="1530761"/>
                </a:cubicBezTo>
                <a:cubicBezTo>
                  <a:pt x="1390954" y="1540902"/>
                  <a:pt x="1399894" y="1565929"/>
                  <a:pt x="1389989" y="1586661"/>
                </a:cubicBezTo>
                <a:cubicBezTo>
                  <a:pt x="1380084" y="1607392"/>
                  <a:pt x="1355085" y="1615976"/>
                  <a:pt x="1334151" y="1605835"/>
                </a:cubicBezTo>
                <a:cubicBezTo>
                  <a:pt x="1313218" y="1595693"/>
                  <a:pt x="1304278" y="1570666"/>
                  <a:pt x="1314183" y="1549935"/>
                </a:cubicBezTo>
                <a:cubicBezTo>
                  <a:pt x="1321611" y="1534386"/>
                  <a:pt x="1337531" y="1525670"/>
                  <a:pt x="1353857" y="1526563"/>
                </a:cubicBezTo>
                <a:close/>
                <a:moveTo>
                  <a:pt x="1075554" y="1510923"/>
                </a:moveTo>
                <a:cubicBezTo>
                  <a:pt x="1080996" y="1511220"/>
                  <a:pt x="1086483" y="1512585"/>
                  <a:pt x="1091716" y="1515120"/>
                </a:cubicBezTo>
                <a:cubicBezTo>
                  <a:pt x="1112650" y="1525262"/>
                  <a:pt x="1121590" y="1550289"/>
                  <a:pt x="1111686" y="1571020"/>
                </a:cubicBezTo>
                <a:cubicBezTo>
                  <a:pt x="1101781" y="1591751"/>
                  <a:pt x="1076781" y="1600336"/>
                  <a:pt x="1055848" y="1590194"/>
                </a:cubicBezTo>
                <a:cubicBezTo>
                  <a:pt x="1034915" y="1580053"/>
                  <a:pt x="1025974" y="1555025"/>
                  <a:pt x="1035879" y="1534294"/>
                </a:cubicBezTo>
                <a:cubicBezTo>
                  <a:pt x="1043308" y="1518746"/>
                  <a:pt x="1059227" y="1510030"/>
                  <a:pt x="1075554" y="1510923"/>
                </a:cubicBezTo>
                <a:close/>
                <a:moveTo>
                  <a:pt x="469447" y="1463759"/>
                </a:moveTo>
                <a:cubicBezTo>
                  <a:pt x="481815" y="1463366"/>
                  <a:pt x="494443" y="1465430"/>
                  <a:pt x="506667" y="1470249"/>
                </a:cubicBezTo>
                <a:cubicBezTo>
                  <a:pt x="555563" y="1489524"/>
                  <a:pt x="579488" y="1545570"/>
                  <a:pt x="560104" y="1595431"/>
                </a:cubicBezTo>
                <a:cubicBezTo>
                  <a:pt x="540720" y="1645291"/>
                  <a:pt x="485368" y="1670086"/>
                  <a:pt x="436472" y="1650811"/>
                </a:cubicBezTo>
                <a:cubicBezTo>
                  <a:pt x="387576" y="1631536"/>
                  <a:pt x="363651" y="1575490"/>
                  <a:pt x="383035" y="1525630"/>
                </a:cubicBezTo>
                <a:cubicBezTo>
                  <a:pt x="397573" y="1488234"/>
                  <a:pt x="432343" y="1464938"/>
                  <a:pt x="469447" y="1463759"/>
                </a:cubicBezTo>
                <a:close/>
                <a:moveTo>
                  <a:pt x="2000030" y="1437242"/>
                </a:moveTo>
                <a:cubicBezTo>
                  <a:pt x="2012398" y="1436850"/>
                  <a:pt x="2025026" y="1438914"/>
                  <a:pt x="2037250" y="1443733"/>
                </a:cubicBezTo>
                <a:cubicBezTo>
                  <a:pt x="2086146" y="1463007"/>
                  <a:pt x="2110070" y="1519054"/>
                  <a:pt x="2090687" y="1568914"/>
                </a:cubicBezTo>
                <a:cubicBezTo>
                  <a:pt x="2071303" y="1618775"/>
                  <a:pt x="2015951" y="1643570"/>
                  <a:pt x="1967055" y="1624295"/>
                </a:cubicBezTo>
                <a:cubicBezTo>
                  <a:pt x="1918159" y="1605020"/>
                  <a:pt x="1894235" y="1548974"/>
                  <a:pt x="1913618" y="1499113"/>
                </a:cubicBezTo>
                <a:cubicBezTo>
                  <a:pt x="1928156" y="1461718"/>
                  <a:pt x="1962926" y="1438421"/>
                  <a:pt x="2000030" y="1437242"/>
                </a:cubicBezTo>
                <a:close/>
                <a:moveTo>
                  <a:pt x="1563172" y="1348317"/>
                </a:moveTo>
                <a:cubicBezTo>
                  <a:pt x="1568614" y="1348614"/>
                  <a:pt x="1574101" y="1349979"/>
                  <a:pt x="1579335" y="1352515"/>
                </a:cubicBezTo>
                <a:cubicBezTo>
                  <a:pt x="1600268" y="1362656"/>
                  <a:pt x="1609208" y="1387684"/>
                  <a:pt x="1599303" y="1408415"/>
                </a:cubicBezTo>
                <a:cubicBezTo>
                  <a:pt x="1589398" y="1429146"/>
                  <a:pt x="1564399" y="1437731"/>
                  <a:pt x="1543466" y="1427588"/>
                </a:cubicBezTo>
                <a:cubicBezTo>
                  <a:pt x="1522532" y="1417447"/>
                  <a:pt x="1513592" y="1392420"/>
                  <a:pt x="1523497" y="1371689"/>
                </a:cubicBezTo>
                <a:cubicBezTo>
                  <a:pt x="1530926" y="1356141"/>
                  <a:pt x="1546845" y="1347425"/>
                  <a:pt x="1563172" y="1348317"/>
                </a:cubicBezTo>
                <a:close/>
                <a:moveTo>
                  <a:pt x="890306" y="1301986"/>
                </a:moveTo>
                <a:cubicBezTo>
                  <a:pt x="895748" y="1302283"/>
                  <a:pt x="901236" y="1303648"/>
                  <a:pt x="906469" y="1306184"/>
                </a:cubicBezTo>
                <a:cubicBezTo>
                  <a:pt x="927402" y="1316325"/>
                  <a:pt x="936342" y="1341352"/>
                  <a:pt x="926438" y="1362083"/>
                </a:cubicBezTo>
                <a:cubicBezTo>
                  <a:pt x="916533" y="1382814"/>
                  <a:pt x="891534" y="1391399"/>
                  <a:pt x="870600" y="1381257"/>
                </a:cubicBezTo>
                <a:cubicBezTo>
                  <a:pt x="849667" y="1371116"/>
                  <a:pt x="840726" y="1346088"/>
                  <a:pt x="850631" y="1325357"/>
                </a:cubicBezTo>
                <a:cubicBezTo>
                  <a:pt x="858060" y="1309809"/>
                  <a:pt x="873979" y="1301093"/>
                  <a:pt x="890306" y="1301986"/>
                </a:cubicBezTo>
                <a:close/>
                <a:moveTo>
                  <a:pt x="1823366" y="1177310"/>
                </a:moveTo>
                <a:cubicBezTo>
                  <a:pt x="1840905" y="1177930"/>
                  <a:pt x="1858324" y="1185291"/>
                  <a:pt x="1871467" y="1199246"/>
                </a:cubicBezTo>
                <a:cubicBezTo>
                  <a:pt x="1897752" y="1227155"/>
                  <a:pt x="1896976" y="1270870"/>
                  <a:pt x="1869734" y="1296885"/>
                </a:cubicBezTo>
                <a:cubicBezTo>
                  <a:pt x="1842492" y="1322901"/>
                  <a:pt x="1799100" y="1321366"/>
                  <a:pt x="1772815" y="1293457"/>
                </a:cubicBezTo>
                <a:cubicBezTo>
                  <a:pt x="1746531" y="1265548"/>
                  <a:pt x="1747306" y="1221833"/>
                  <a:pt x="1774548" y="1195818"/>
                </a:cubicBezTo>
                <a:cubicBezTo>
                  <a:pt x="1788169" y="1182810"/>
                  <a:pt x="1805827" y="1176689"/>
                  <a:pt x="1823366" y="1177310"/>
                </a:cubicBezTo>
                <a:close/>
                <a:moveTo>
                  <a:pt x="639924" y="1133601"/>
                </a:moveTo>
                <a:cubicBezTo>
                  <a:pt x="657462" y="1134222"/>
                  <a:pt x="674881" y="1141583"/>
                  <a:pt x="688024" y="1155538"/>
                </a:cubicBezTo>
                <a:cubicBezTo>
                  <a:pt x="714309" y="1183447"/>
                  <a:pt x="713533" y="1227161"/>
                  <a:pt x="686291" y="1253177"/>
                </a:cubicBezTo>
                <a:cubicBezTo>
                  <a:pt x="659049" y="1279192"/>
                  <a:pt x="615657" y="1277658"/>
                  <a:pt x="589373" y="1249749"/>
                </a:cubicBezTo>
                <a:cubicBezTo>
                  <a:pt x="563087" y="1221839"/>
                  <a:pt x="563863" y="1178125"/>
                  <a:pt x="591106" y="1152109"/>
                </a:cubicBezTo>
                <a:cubicBezTo>
                  <a:pt x="604726" y="1139101"/>
                  <a:pt x="622384" y="1132981"/>
                  <a:pt x="639924" y="1133601"/>
                </a:cubicBezTo>
                <a:close/>
                <a:moveTo>
                  <a:pt x="2336011" y="1102429"/>
                </a:moveTo>
                <a:cubicBezTo>
                  <a:pt x="2406088" y="1102429"/>
                  <a:pt x="2462897" y="1159634"/>
                  <a:pt x="2462897" y="1230200"/>
                </a:cubicBezTo>
                <a:cubicBezTo>
                  <a:pt x="2462897" y="1300766"/>
                  <a:pt x="2406088" y="1357971"/>
                  <a:pt x="2336011" y="1357971"/>
                </a:cubicBezTo>
                <a:cubicBezTo>
                  <a:pt x="2265934" y="1357971"/>
                  <a:pt x="2209125" y="1300766"/>
                  <a:pt x="2209125" y="1230200"/>
                </a:cubicBezTo>
                <a:cubicBezTo>
                  <a:pt x="2209125" y="1159634"/>
                  <a:pt x="2265934" y="1102429"/>
                  <a:pt x="2336011" y="1102429"/>
                </a:cubicBezTo>
                <a:close/>
                <a:moveTo>
                  <a:pt x="126886" y="1102429"/>
                </a:moveTo>
                <a:cubicBezTo>
                  <a:pt x="196964" y="1102429"/>
                  <a:pt x="253772" y="1159634"/>
                  <a:pt x="253772" y="1230200"/>
                </a:cubicBezTo>
                <a:cubicBezTo>
                  <a:pt x="253772" y="1300766"/>
                  <a:pt x="196964" y="1357971"/>
                  <a:pt x="126886" y="1357971"/>
                </a:cubicBezTo>
                <a:cubicBezTo>
                  <a:pt x="56809" y="1357971"/>
                  <a:pt x="0" y="1300766"/>
                  <a:pt x="0" y="1230200"/>
                </a:cubicBezTo>
                <a:cubicBezTo>
                  <a:pt x="0" y="1159634"/>
                  <a:pt x="56809" y="1102429"/>
                  <a:pt x="126886" y="1102429"/>
                </a:cubicBezTo>
                <a:close/>
                <a:moveTo>
                  <a:pt x="1572516" y="1068907"/>
                </a:moveTo>
                <a:cubicBezTo>
                  <a:pt x="1577958" y="1069205"/>
                  <a:pt x="1583446" y="1070569"/>
                  <a:pt x="1588679" y="1073105"/>
                </a:cubicBezTo>
                <a:cubicBezTo>
                  <a:pt x="1609612" y="1083247"/>
                  <a:pt x="1618552" y="1108274"/>
                  <a:pt x="1608648" y="1129005"/>
                </a:cubicBezTo>
                <a:cubicBezTo>
                  <a:pt x="1598743" y="1149736"/>
                  <a:pt x="1573743" y="1158320"/>
                  <a:pt x="1552810" y="1148179"/>
                </a:cubicBezTo>
                <a:cubicBezTo>
                  <a:pt x="1531877" y="1138037"/>
                  <a:pt x="1522936" y="1113010"/>
                  <a:pt x="1532841" y="1092279"/>
                </a:cubicBezTo>
                <a:cubicBezTo>
                  <a:pt x="1540270" y="1076731"/>
                  <a:pt x="1556189" y="1068015"/>
                  <a:pt x="1572516" y="1068907"/>
                </a:cubicBezTo>
                <a:close/>
                <a:moveTo>
                  <a:pt x="903267" y="1028613"/>
                </a:moveTo>
                <a:cubicBezTo>
                  <a:pt x="908709" y="1028910"/>
                  <a:pt x="914197" y="1030275"/>
                  <a:pt x="919430" y="1032810"/>
                </a:cubicBezTo>
                <a:cubicBezTo>
                  <a:pt x="940363" y="1042952"/>
                  <a:pt x="949304" y="1067979"/>
                  <a:pt x="939399" y="1088710"/>
                </a:cubicBezTo>
                <a:cubicBezTo>
                  <a:pt x="929494" y="1109441"/>
                  <a:pt x="904495" y="1118026"/>
                  <a:pt x="883561" y="1107884"/>
                </a:cubicBezTo>
                <a:cubicBezTo>
                  <a:pt x="862628" y="1097742"/>
                  <a:pt x="853688" y="1072715"/>
                  <a:pt x="863592" y="1051984"/>
                </a:cubicBezTo>
                <a:cubicBezTo>
                  <a:pt x="871021" y="1036436"/>
                  <a:pt x="886940" y="1027720"/>
                  <a:pt x="903267" y="1028613"/>
                </a:cubicBezTo>
                <a:close/>
                <a:moveTo>
                  <a:pt x="1385035" y="863173"/>
                </a:moveTo>
                <a:cubicBezTo>
                  <a:pt x="1390477" y="863470"/>
                  <a:pt x="1395965" y="864835"/>
                  <a:pt x="1401198" y="867371"/>
                </a:cubicBezTo>
                <a:cubicBezTo>
                  <a:pt x="1422132" y="877512"/>
                  <a:pt x="1431072" y="902540"/>
                  <a:pt x="1421167" y="923271"/>
                </a:cubicBezTo>
                <a:cubicBezTo>
                  <a:pt x="1411262" y="944002"/>
                  <a:pt x="1386263" y="952586"/>
                  <a:pt x="1365329" y="942445"/>
                </a:cubicBezTo>
                <a:cubicBezTo>
                  <a:pt x="1344396" y="932303"/>
                  <a:pt x="1335456" y="907276"/>
                  <a:pt x="1345361" y="886545"/>
                </a:cubicBezTo>
                <a:cubicBezTo>
                  <a:pt x="1352790" y="870996"/>
                  <a:pt x="1368709" y="862281"/>
                  <a:pt x="1385035" y="863173"/>
                </a:cubicBezTo>
                <a:close/>
                <a:moveTo>
                  <a:pt x="1108964" y="844330"/>
                </a:moveTo>
                <a:cubicBezTo>
                  <a:pt x="1114407" y="844627"/>
                  <a:pt x="1119894" y="845992"/>
                  <a:pt x="1125127" y="848528"/>
                </a:cubicBezTo>
                <a:cubicBezTo>
                  <a:pt x="1146061" y="858669"/>
                  <a:pt x="1155001" y="883697"/>
                  <a:pt x="1145096" y="904428"/>
                </a:cubicBezTo>
                <a:cubicBezTo>
                  <a:pt x="1135191" y="925158"/>
                  <a:pt x="1110192" y="933743"/>
                  <a:pt x="1089258" y="923602"/>
                </a:cubicBezTo>
                <a:cubicBezTo>
                  <a:pt x="1068325" y="913460"/>
                  <a:pt x="1059385" y="888433"/>
                  <a:pt x="1069290" y="867702"/>
                </a:cubicBezTo>
                <a:cubicBezTo>
                  <a:pt x="1076719" y="852154"/>
                  <a:pt x="1092638" y="843437"/>
                  <a:pt x="1108964" y="844330"/>
                </a:cubicBezTo>
                <a:close/>
                <a:moveTo>
                  <a:pt x="458622" y="829615"/>
                </a:moveTo>
                <a:cubicBezTo>
                  <a:pt x="470990" y="829222"/>
                  <a:pt x="483618" y="831286"/>
                  <a:pt x="495842" y="836105"/>
                </a:cubicBezTo>
                <a:cubicBezTo>
                  <a:pt x="544738" y="855380"/>
                  <a:pt x="568662" y="911426"/>
                  <a:pt x="549279" y="961287"/>
                </a:cubicBezTo>
                <a:cubicBezTo>
                  <a:pt x="529895" y="1011147"/>
                  <a:pt x="474543" y="1035942"/>
                  <a:pt x="425647" y="1016667"/>
                </a:cubicBezTo>
                <a:cubicBezTo>
                  <a:pt x="376751" y="997392"/>
                  <a:pt x="352826" y="941347"/>
                  <a:pt x="372210" y="891486"/>
                </a:cubicBezTo>
                <a:cubicBezTo>
                  <a:pt x="386748" y="854090"/>
                  <a:pt x="421518" y="830794"/>
                  <a:pt x="458622" y="829615"/>
                </a:cubicBezTo>
                <a:close/>
                <a:moveTo>
                  <a:pt x="1980127" y="789870"/>
                </a:moveTo>
                <a:cubicBezTo>
                  <a:pt x="1992495" y="789477"/>
                  <a:pt x="2005123" y="791541"/>
                  <a:pt x="2017347" y="796360"/>
                </a:cubicBezTo>
                <a:cubicBezTo>
                  <a:pt x="2066243" y="815635"/>
                  <a:pt x="2090168" y="871680"/>
                  <a:pt x="2070784" y="921541"/>
                </a:cubicBezTo>
                <a:cubicBezTo>
                  <a:pt x="2051400" y="971402"/>
                  <a:pt x="1996048" y="996197"/>
                  <a:pt x="1947152" y="976922"/>
                </a:cubicBezTo>
                <a:cubicBezTo>
                  <a:pt x="1898255" y="957647"/>
                  <a:pt x="1874331" y="901601"/>
                  <a:pt x="1893715" y="851740"/>
                </a:cubicBezTo>
                <a:cubicBezTo>
                  <a:pt x="1908253" y="814345"/>
                  <a:pt x="1943023" y="791049"/>
                  <a:pt x="1980127" y="789870"/>
                </a:cubicBezTo>
                <a:close/>
                <a:moveTo>
                  <a:pt x="1654591" y="750824"/>
                </a:moveTo>
                <a:cubicBezTo>
                  <a:pt x="1672130" y="751445"/>
                  <a:pt x="1689549" y="758806"/>
                  <a:pt x="1702691" y="772760"/>
                </a:cubicBezTo>
                <a:cubicBezTo>
                  <a:pt x="1728976" y="800670"/>
                  <a:pt x="1728200" y="844385"/>
                  <a:pt x="1700958" y="870400"/>
                </a:cubicBezTo>
                <a:cubicBezTo>
                  <a:pt x="1673717" y="896416"/>
                  <a:pt x="1630325" y="894881"/>
                  <a:pt x="1604040" y="866971"/>
                </a:cubicBezTo>
                <a:cubicBezTo>
                  <a:pt x="1577755" y="839062"/>
                  <a:pt x="1578531" y="795348"/>
                  <a:pt x="1605772" y="769332"/>
                </a:cubicBezTo>
                <a:cubicBezTo>
                  <a:pt x="1619394" y="756324"/>
                  <a:pt x="1637052" y="750204"/>
                  <a:pt x="1654591" y="750824"/>
                </a:cubicBezTo>
                <a:close/>
                <a:moveTo>
                  <a:pt x="818370" y="721252"/>
                </a:moveTo>
                <a:cubicBezTo>
                  <a:pt x="835909" y="721872"/>
                  <a:pt x="853327" y="729233"/>
                  <a:pt x="866470" y="743188"/>
                </a:cubicBezTo>
                <a:cubicBezTo>
                  <a:pt x="892755" y="771097"/>
                  <a:pt x="891979" y="814812"/>
                  <a:pt x="864737" y="840827"/>
                </a:cubicBezTo>
                <a:cubicBezTo>
                  <a:pt x="837496" y="866843"/>
                  <a:pt x="794104" y="865308"/>
                  <a:pt x="767818" y="837399"/>
                </a:cubicBezTo>
                <a:cubicBezTo>
                  <a:pt x="741534" y="809490"/>
                  <a:pt x="742310" y="765775"/>
                  <a:pt x="769552" y="739759"/>
                </a:cubicBezTo>
                <a:cubicBezTo>
                  <a:pt x="783172" y="726752"/>
                  <a:pt x="800831" y="720632"/>
                  <a:pt x="818370" y="721252"/>
                </a:cubicBezTo>
                <a:close/>
                <a:moveTo>
                  <a:pt x="1241309" y="559284"/>
                </a:moveTo>
                <a:cubicBezTo>
                  <a:pt x="1258848" y="559905"/>
                  <a:pt x="1276267" y="567266"/>
                  <a:pt x="1289410" y="581220"/>
                </a:cubicBezTo>
                <a:cubicBezTo>
                  <a:pt x="1315695" y="609130"/>
                  <a:pt x="1314918" y="652844"/>
                  <a:pt x="1287677" y="678860"/>
                </a:cubicBezTo>
                <a:cubicBezTo>
                  <a:pt x="1260435" y="704876"/>
                  <a:pt x="1217043" y="703341"/>
                  <a:pt x="1190758" y="675431"/>
                </a:cubicBezTo>
                <a:cubicBezTo>
                  <a:pt x="1164473" y="647522"/>
                  <a:pt x="1165249" y="603808"/>
                  <a:pt x="1192491" y="577792"/>
                </a:cubicBezTo>
                <a:cubicBezTo>
                  <a:pt x="1206112" y="564784"/>
                  <a:pt x="1223770" y="558664"/>
                  <a:pt x="1241309" y="559284"/>
                </a:cubicBezTo>
                <a:close/>
                <a:moveTo>
                  <a:pt x="897361" y="363040"/>
                </a:moveTo>
                <a:cubicBezTo>
                  <a:pt x="909729" y="362647"/>
                  <a:pt x="922357" y="364712"/>
                  <a:pt x="934581" y="369530"/>
                </a:cubicBezTo>
                <a:cubicBezTo>
                  <a:pt x="983478" y="388806"/>
                  <a:pt x="1007402" y="444851"/>
                  <a:pt x="988018" y="494712"/>
                </a:cubicBezTo>
                <a:cubicBezTo>
                  <a:pt x="968634" y="544573"/>
                  <a:pt x="913282" y="569368"/>
                  <a:pt x="864386" y="550093"/>
                </a:cubicBezTo>
                <a:cubicBezTo>
                  <a:pt x="815490" y="530818"/>
                  <a:pt x="791565" y="474772"/>
                  <a:pt x="810949" y="424911"/>
                </a:cubicBezTo>
                <a:cubicBezTo>
                  <a:pt x="825487" y="387515"/>
                  <a:pt x="860257" y="364219"/>
                  <a:pt x="897361" y="363040"/>
                </a:cubicBezTo>
                <a:close/>
                <a:moveTo>
                  <a:pt x="1525322" y="351777"/>
                </a:moveTo>
                <a:cubicBezTo>
                  <a:pt x="1537690" y="351383"/>
                  <a:pt x="1550317" y="353448"/>
                  <a:pt x="1562541" y="358267"/>
                </a:cubicBezTo>
                <a:cubicBezTo>
                  <a:pt x="1611438" y="377542"/>
                  <a:pt x="1635362" y="433587"/>
                  <a:pt x="1615978" y="483448"/>
                </a:cubicBezTo>
                <a:cubicBezTo>
                  <a:pt x="1596595" y="533309"/>
                  <a:pt x="1541243" y="558104"/>
                  <a:pt x="1492346" y="538829"/>
                </a:cubicBezTo>
                <a:cubicBezTo>
                  <a:pt x="1443450" y="519554"/>
                  <a:pt x="1419526" y="463508"/>
                  <a:pt x="1438910" y="413647"/>
                </a:cubicBezTo>
                <a:cubicBezTo>
                  <a:pt x="1453448" y="376252"/>
                  <a:pt x="1488217" y="352956"/>
                  <a:pt x="1525322" y="351777"/>
                </a:cubicBezTo>
                <a:close/>
                <a:moveTo>
                  <a:pt x="446711" y="317607"/>
                </a:moveTo>
                <a:cubicBezTo>
                  <a:pt x="516788" y="317607"/>
                  <a:pt x="573596" y="374812"/>
                  <a:pt x="573596" y="445378"/>
                </a:cubicBezTo>
                <a:cubicBezTo>
                  <a:pt x="573596" y="515944"/>
                  <a:pt x="516788" y="573149"/>
                  <a:pt x="446711" y="573149"/>
                </a:cubicBezTo>
                <a:cubicBezTo>
                  <a:pt x="376633" y="573149"/>
                  <a:pt x="319824" y="515944"/>
                  <a:pt x="319824" y="445378"/>
                </a:cubicBezTo>
                <a:cubicBezTo>
                  <a:pt x="319824" y="374812"/>
                  <a:pt x="376633" y="317607"/>
                  <a:pt x="446711" y="317607"/>
                </a:cubicBezTo>
                <a:close/>
                <a:moveTo>
                  <a:pt x="1998515" y="317607"/>
                </a:moveTo>
                <a:cubicBezTo>
                  <a:pt x="2068592" y="317607"/>
                  <a:pt x="2125401" y="374812"/>
                  <a:pt x="2125401" y="445378"/>
                </a:cubicBezTo>
                <a:cubicBezTo>
                  <a:pt x="2125401" y="515944"/>
                  <a:pt x="2068592" y="573149"/>
                  <a:pt x="1998515" y="573149"/>
                </a:cubicBezTo>
                <a:cubicBezTo>
                  <a:pt x="1928438" y="573149"/>
                  <a:pt x="1871629" y="515944"/>
                  <a:pt x="1871629" y="445378"/>
                </a:cubicBezTo>
                <a:cubicBezTo>
                  <a:pt x="1871629" y="374812"/>
                  <a:pt x="1928438" y="317607"/>
                  <a:pt x="1998515" y="317607"/>
                </a:cubicBezTo>
                <a:close/>
                <a:moveTo>
                  <a:pt x="1221658" y="0"/>
                </a:moveTo>
                <a:cubicBezTo>
                  <a:pt x="1291735" y="0"/>
                  <a:pt x="1348544" y="57205"/>
                  <a:pt x="1348544" y="127771"/>
                </a:cubicBezTo>
                <a:cubicBezTo>
                  <a:pt x="1348544" y="198337"/>
                  <a:pt x="1291735" y="255542"/>
                  <a:pt x="1221658" y="255542"/>
                </a:cubicBezTo>
                <a:cubicBezTo>
                  <a:pt x="1151581" y="255542"/>
                  <a:pt x="1094772" y="198337"/>
                  <a:pt x="1094772" y="127771"/>
                </a:cubicBezTo>
                <a:cubicBezTo>
                  <a:pt x="1094772" y="57205"/>
                  <a:pt x="1151581" y="0"/>
                  <a:pt x="1221658" y="0"/>
                </a:cubicBezTo>
                <a:close/>
              </a:path>
            </a:pathLst>
          </a:custGeom>
          <a:gradFill flip="none" rotWithShape="1">
            <a:gsLst>
              <a:gs pos="25000">
                <a:srgbClr val="FF6633">
                  <a:lumMod val="0"/>
                  <a:lumOff val="100000"/>
                </a:srgbClr>
              </a:gs>
              <a:gs pos="11667">
                <a:schemeClr val="accent6">
                  <a:lumMod val="40000"/>
                  <a:lumOff val="60000"/>
                </a:schemeClr>
              </a:gs>
              <a:gs pos="50000">
                <a:srgbClr val="FFFF00">
                  <a:lumMod val="0"/>
                  <a:lumOff val="100000"/>
                </a:srgbClr>
              </a:gs>
              <a:gs pos="75000">
                <a:srgbClr val="FF9933"/>
              </a:gs>
              <a:gs pos="100000">
                <a:srgbClr val="FFFF00"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Forma libre 8"/>
          <p:cNvSpPr/>
          <p:nvPr/>
        </p:nvSpPr>
        <p:spPr>
          <a:xfrm rot="10800000">
            <a:off x="3545175" y="2840835"/>
            <a:ext cx="2088240" cy="2696155"/>
          </a:xfrm>
          <a:custGeom>
            <a:avLst/>
            <a:gdLst>
              <a:gd name="connsiteX0" fmla="*/ 3915842 w 4568692"/>
              <a:gd name="connsiteY0" fmla="*/ 5431104 h 5547255"/>
              <a:gd name="connsiteX1" fmla="*/ 3982580 w 4568692"/>
              <a:gd name="connsiteY1" fmla="*/ 5489179 h 5547255"/>
              <a:gd name="connsiteX2" fmla="*/ 3915842 w 4568692"/>
              <a:gd name="connsiteY2" fmla="*/ 5547255 h 5547255"/>
              <a:gd name="connsiteX3" fmla="*/ 3849104 w 4568692"/>
              <a:gd name="connsiteY3" fmla="*/ 5489179 h 5547255"/>
              <a:gd name="connsiteX4" fmla="*/ 3915842 w 4568692"/>
              <a:gd name="connsiteY4" fmla="*/ 5431104 h 5547255"/>
              <a:gd name="connsiteX5" fmla="*/ 3757006 w 4568692"/>
              <a:gd name="connsiteY5" fmla="*/ 5296944 h 5547255"/>
              <a:gd name="connsiteX6" fmla="*/ 3776582 w 4568692"/>
              <a:gd name="connsiteY6" fmla="*/ 5299894 h 5547255"/>
              <a:gd name="connsiteX7" fmla="*/ 3804688 w 4568692"/>
              <a:gd name="connsiteY7" fmla="*/ 5356792 h 5547255"/>
              <a:gd name="connsiteX8" fmla="*/ 3739662 w 4568692"/>
              <a:gd name="connsiteY8" fmla="*/ 5381965 h 5547255"/>
              <a:gd name="connsiteX9" fmla="*/ 3711556 w 4568692"/>
              <a:gd name="connsiteY9" fmla="*/ 5325066 h 5547255"/>
              <a:gd name="connsiteX10" fmla="*/ 3757006 w 4568692"/>
              <a:gd name="connsiteY10" fmla="*/ 5296944 h 5547255"/>
              <a:gd name="connsiteX11" fmla="*/ 4089703 w 4568692"/>
              <a:gd name="connsiteY11" fmla="*/ 5288259 h 5547255"/>
              <a:gd name="connsiteX12" fmla="*/ 4109279 w 4568692"/>
              <a:gd name="connsiteY12" fmla="*/ 5291209 h 5547255"/>
              <a:gd name="connsiteX13" fmla="*/ 4137385 w 4568692"/>
              <a:gd name="connsiteY13" fmla="*/ 5348108 h 5547255"/>
              <a:gd name="connsiteX14" fmla="*/ 4072359 w 4568692"/>
              <a:gd name="connsiteY14" fmla="*/ 5373280 h 5547255"/>
              <a:gd name="connsiteX15" fmla="*/ 4044253 w 4568692"/>
              <a:gd name="connsiteY15" fmla="*/ 5316381 h 5547255"/>
              <a:gd name="connsiteX16" fmla="*/ 4089703 w 4568692"/>
              <a:gd name="connsiteY16" fmla="*/ 5288259 h 5547255"/>
              <a:gd name="connsiteX17" fmla="*/ 4324443 w 4568692"/>
              <a:gd name="connsiteY17" fmla="*/ 5281359 h 5547255"/>
              <a:gd name="connsiteX18" fmla="*/ 4391181 w 4568692"/>
              <a:gd name="connsiteY18" fmla="*/ 5339435 h 5547255"/>
              <a:gd name="connsiteX19" fmla="*/ 4324443 w 4568692"/>
              <a:gd name="connsiteY19" fmla="*/ 5397511 h 5547255"/>
              <a:gd name="connsiteX20" fmla="*/ 4257705 w 4568692"/>
              <a:gd name="connsiteY20" fmla="*/ 5339435 h 5547255"/>
              <a:gd name="connsiteX21" fmla="*/ 4324443 w 4568692"/>
              <a:gd name="connsiteY21" fmla="*/ 5281359 h 5547255"/>
              <a:gd name="connsiteX22" fmla="*/ 3508246 w 4568692"/>
              <a:gd name="connsiteY22" fmla="*/ 5281359 h 5547255"/>
              <a:gd name="connsiteX23" fmla="*/ 3574983 w 4568692"/>
              <a:gd name="connsiteY23" fmla="*/ 5339435 h 5547255"/>
              <a:gd name="connsiteX24" fmla="*/ 3508246 w 4568692"/>
              <a:gd name="connsiteY24" fmla="*/ 5397511 h 5547255"/>
              <a:gd name="connsiteX25" fmla="*/ 3441508 w 4568692"/>
              <a:gd name="connsiteY25" fmla="*/ 5339435 h 5547255"/>
              <a:gd name="connsiteX26" fmla="*/ 3508246 w 4568692"/>
              <a:gd name="connsiteY26" fmla="*/ 5281359 h 5547255"/>
              <a:gd name="connsiteX27" fmla="*/ 3916012 w 4568692"/>
              <a:gd name="connsiteY27" fmla="*/ 5225097 h 5547255"/>
              <a:gd name="connsiteX28" fmla="*/ 3941311 w 4568692"/>
              <a:gd name="connsiteY28" fmla="*/ 5235068 h 5547255"/>
              <a:gd name="connsiteX29" fmla="*/ 3940400 w 4568692"/>
              <a:gd name="connsiteY29" fmla="*/ 5279448 h 5547255"/>
              <a:gd name="connsiteX30" fmla="*/ 3889424 w 4568692"/>
              <a:gd name="connsiteY30" fmla="*/ 5277889 h 5547255"/>
              <a:gd name="connsiteX31" fmla="*/ 3890335 w 4568692"/>
              <a:gd name="connsiteY31" fmla="*/ 5233509 h 5547255"/>
              <a:gd name="connsiteX32" fmla="*/ 3916012 w 4568692"/>
              <a:gd name="connsiteY32" fmla="*/ 5225097 h 5547255"/>
              <a:gd name="connsiteX33" fmla="*/ 4139546 w 4568692"/>
              <a:gd name="connsiteY33" fmla="*/ 5156662 h 5547255"/>
              <a:gd name="connsiteX34" fmla="*/ 4164845 w 4568692"/>
              <a:gd name="connsiteY34" fmla="*/ 5166632 h 5547255"/>
              <a:gd name="connsiteX35" fmla="*/ 4163933 w 4568692"/>
              <a:gd name="connsiteY35" fmla="*/ 5211012 h 5547255"/>
              <a:gd name="connsiteX36" fmla="*/ 4112957 w 4568692"/>
              <a:gd name="connsiteY36" fmla="*/ 5209454 h 5547255"/>
              <a:gd name="connsiteX37" fmla="*/ 4113869 w 4568692"/>
              <a:gd name="connsiteY37" fmla="*/ 5165074 h 5547255"/>
              <a:gd name="connsiteX38" fmla="*/ 4139546 w 4568692"/>
              <a:gd name="connsiteY38" fmla="*/ 5156662 h 5547255"/>
              <a:gd name="connsiteX39" fmla="*/ 3695858 w 4568692"/>
              <a:gd name="connsiteY39" fmla="*/ 5139675 h 5547255"/>
              <a:gd name="connsiteX40" fmla="*/ 3721158 w 4568692"/>
              <a:gd name="connsiteY40" fmla="*/ 5149646 h 5547255"/>
              <a:gd name="connsiteX41" fmla="*/ 3720246 w 4568692"/>
              <a:gd name="connsiteY41" fmla="*/ 5194026 h 5547255"/>
              <a:gd name="connsiteX42" fmla="*/ 3669270 w 4568692"/>
              <a:gd name="connsiteY42" fmla="*/ 5192468 h 5547255"/>
              <a:gd name="connsiteX43" fmla="*/ 3670182 w 4568692"/>
              <a:gd name="connsiteY43" fmla="*/ 5148088 h 5547255"/>
              <a:gd name="connsiteX44" fmla="*/ 3695858 w 4568692"/>
              <a:gd name="connsiteY44" fmla="*/ 5139675 h 5547255"/>
              <a:gd name="connsiteX45" fmla="*/ 3985375 w 4568692"/>
              <a:gd name="connsiteY45" fmla="*/ 5122799 h 5547255"/>
              <a:gd name="connsiteX46" fmla="*/ 3993876 w 4568692"/>
              <a:gd name="connsiteY46" fmla="*/ 5124707 h 5547255"/>
              <a:gd name="connsiteX47" fmla="*/ 4004378 w 4568692"/>
              <a:gd name="connsiteY47" fmla="*/ 5150115 h 5547255"/>
              <a:gd name="connsiteX48" fmla="*/ 3975010 w 4568692"/>
              <a:gd name="connsiteY48" fmla="*/ 5158830 h 5547255"/>
              <a:gd name="connsiteX49" fmla="*/ 3964507 w 4568692"/>
              <a:gd name="connsiteY49" fmla="*/ 5133422 h 5547255"/>
              <a:gd name="connsiteX50" fmla="*/ 3985375 w 4568692"/>
              <a:gd name="connsiteY50" fmla="*/ 5122799 h 5547255"/>
              <a:gd name="connsiteX51" fmla="*/ 3838996 w 4568692"/>
              <a:gd name="connsiteY51" fmla="*/ 5115690 h 5547255"/>
              <a:gd name="connsiteX52" fmla="*/ 3847497 w 4568692"/>
              <a:gd name="connsiteY52" fmla="*/ 5117598 h 5547255"/>
              <a:gd name="connsiteX53" fmla="*/ 3858000 w 4568692"/>
              <a:gd name="connsiteY53" fmla="*/ 5143006 h 5547255"/>
              <a:gd name="connsiteX54" fmla="*/ 3828632 w 4568692"/>
              <a:gd name="connsiteY54" fmla="*/ 5151721 h 5547255"/>
              <a:gd name="connsiteX55" fmla="*/ 3818129 w 4568692"/>
              <a:gd name="connsiteY55" fmla="*/ 5126313 h 5547255"/>
              <a:gd name="connsiteX56" fmla="*/ 3838996 w 4568692"/>
              <a:gd name="connsiteY56" fmla="*/ 5115690 h 5547255"/>
              <a:gd name="connsiteX57" fmla="*/ 3520205 w 4568692"/>
              <a:gd name="connsiteY57" fmla="*/ 5094252 h 5547255"/>
              <a:gd name="connsiteX58" fmla="*/ 3539781 w 4568692"/>
              <a:gd name="connsiteY58" fmla="*/ 5097202 h 5547255"/>
              <a:gd name="connsiteX59" fmla="*/ 3567887 w 4568692"/>
              <a:gd name="connsiteY59" fmla="*/ 5154101 h 5547255"/>
              <a:gd name="connsiteX60" fmla="*/ 3502861 w 4568692"/>
              <a:gd name="connsiteY60" fmla="*/ 5179273 h 5547255"/>
              <a:gd name="connsiteX61" fmla="*/ 3474755 w 4568692"/>
              <a:gd name="connsiteY61" fmla="*/ 5122374 h 5547255"/>
              <a:gd name="connsiteX62" fmla="*/ 3520205 w 4568692"/>
              <a:gd name="connsiteY62" fmla="*/ 5094252 h 5547255"/>
              <a:gd name="connsiteX63" fmla="*/ 4325240 w 4568692"/>
              <a:gd name="connsiteY63" fmla="*/ 5082200 h 5547255"/>
              <a:gd name="connsiteX64" fmla="*/ 4344816 w 4568692"/>
              <a:gd name="connsiteY64" fmla="*/ 5085150 h 5547255"/>
              <a:gd name="connsiteX65" fmla="*/ 4372922 w 4568692"/>
              <a:gd name="connsiteY65" fmla="*/ 5142049 h 5547255"/>
              <a:gd name="connsiteX66" fmla="*/ 4307896 w 4568692"/>
              <a:gd name="connsiteY66" fmla="*/ 5167221 h 5547255"/>
              <a:gd name="connsiteX67" fmla="*/ 4279790 w 4568692"/>
              <a:gd name="connsiteY67" fmla="*/ 5110322 h 5547255"/>
              <a:gd name="connsiteX68" fmla="*/ 4325240 w 4568692"/>
              <a:gd name="connsiteY68" fmla="*/ 5082200 h 5547255"/>
              <a:gd name="connsiteX69" fmla="*/ 4095467 w 4568692"/>
              <a:gd name="connsiteY69" fmla="*/ 5041781 h 5547255"/>
              <a:gd name="connsiteX70" fmla="*/ 4103968 w 4568692"/>
              <a:gd name="connsiteY70" fmla="*/ 5043689 h 5547255"/>
              <a:gd name="connsiteX71" fmla="*/ 4114471 w 4568692"/>
              <a:gd name="connsiteY71" fmla="*/ 5069097 h 5547255"/>
              <a:gd name="connsiteX72" fmla="*/ 4085102 w 4568692"/>
              <a:gd name="connsiteY72" fmla="*/ 5077812 h 5547255"/>
              <a:gd name="connsiteX73" fmla="*/ 4074599 w 4568692"/>
              <a:gd name="connsiteY73" fmla="*/ 5052404 h 5547255"/>
              <a:gd name="connsiteX74" fmla="*/ 4095467 w 4568692"/>
              <a:gd name="connsiteY74" fmla="*/ 5041781 h 5547255"/>
              <a:gd name="connsiteX75" fmla="*/ 3741562 w 4568692"/>
              <a:gd name="connsiteY75" fmla="*/ 5020722 h 5547255"/>
              <a:gd name="connsiteX76" fmla="*/ 3750063 w 4568692"/>
              <a:gd name="connsiteY76" fmla="*/ 5022630 h 5547255"/>
              <a:gd name="connsiteX77" fmla="*/ 3760566 w 4568692"/>
              <a:gd name="connsiteY77" fmla="*/ 5048038 h 5547255"/>
              <a:gd name="connsiteX78" fmla="*/ 3731197 w 4568692"/>
              <a:gd name="connsiteY78" fmla="*/ 5056753 h 5547255"/>
              <a:gd name="connsiteX79" fmla="*/ 3720694 w 4568692"/>
              <a:gd name="connsiteY79" fmla="*/ 5031345 h 5547255"/>
              <a:gd name="connsiteX80" fmla="*/ 3741562 w 4568692"/>
              <a:gd name="connsiteY80" fmla="*/ 5020722 h 5547255"/>
              <a:gd name="connsiteX81" fmla="*/ 4232320 w 4568692"/>
              <a:gd name="connsiteY81" fmla="*/ 4964053 h 5547255"/>
              <a:gd name="connsiteX82" fmla="*/ 4257620 w 4568692"/>
              <a:gd name="connsiteY82" fmla="*/ 4974023 h 5547255"/>
              <a:gd name="connsiteX83" fmla="*/ 4256708 w 4568692"/>
              <a:gd name="connsiteY83" fmla="*/ 5018403 h 5547255"/>
              <a:gd name="connsiteX84" fmla="*/ 4205732 w 4568692"/>
              <a:gd name="connsiteY84" fmla="*/ 5016845 h 5547255"/>
              <a:gd name="connsiteX85" fmla="*/ 4206644 w 4568692"/>
              <a:gd name="connsiteY85" fmla="*/ 4972465 h 5547255"/>
              <a:gd name="connsiteX86" fmla="*/ 4232320 w 4568692"/>
              <a:gd name="connsiteY86" fmla="*/ 4964053 h 5547255"/>
              <a:gd name="connsiteX87" fmla="*/ 3609869 w 4568692"/>
              <a:gd name="connsiteY87" fmla="*/ 4944186 h 5547255"/>
              <a:gd name="connsiteX88" fmla="*/ 3635168 w 4568692"/>
              <a:gd name="connsiteY88" fmla="*/ 4954156 h 5547255"/>
              <a:gd name="connsiteX89" fmla="*/ 3634257 w 4568692"/>
              <a:gd name="connsiteY89" fmla="*/ 4998537 h 5547255"/>
              <a:gd name="connsiteX90" fmla="*/ 3583281 w 4568692"/>
              <a:gd name="connsiteY90" fmla="*/ 4996978 h 5547255"/>
              <a:gd name="connsiteX91" fmla="*/ 3584193 w 4568692"/>
              <a:gd name="connsiteY91" fmla="*/ 4952598 h 5547255"/>
              <a:gd name="connsiteX92" fmla="*/ 3609869 w 4568692"/>
              <a:gd name="connsiteY92" fmla="*/ 4944186 h 5547255"/>
              <a:gd name="connsiteX93" fmla="*/ 4501954 w 4568692"/>
              <a:gd name="connsiteY93" fmla="*/ 4930017 h 5547255"/>
              <a:gd name="connsiteX94" fmla="*/ 4568692 w 4568692"/>
              <a:gd name="connsiteY94" fmla="*/ 4988093 h 5547255"/>
              <a:gd name="connsiteX95" fmla="*/ 4501954 w 4568692"/>
              <a:gd name="connsiteY95" fmla="*/ 5046169 h 5547255"/>
              <a:gd name="connsiteX96" fmla="*/ 4435217 w 4568692"/>
              <a:gd name="connsiteY96" fmla="*/ 4988093 h 5547255"/>
              <a:gd name="connsiteX97" fmla="*/ 4501954 w 4568692"/>
              <a:gd name="connsiteY97" fmla="*/ 4930017 h 5547255"/>
              <a:gd name="connsiteX98" fmla="*/ 3340029 w 4568692"/>
              <a:gd name="connsiteY98" fmla="*/ 4930017 h 5547255"/>
              <a:gd name="connsiteX99" fmla="*/ 3406767 w 4568692"/>
              <a:gd name="connsiteY99" fmla="*/ 4988093 h 5547255"/>
              <a:gd name="connsiteX100" fmla="*/ 3340029 w 4568692"/>
              <a:gd name="connsiteY100" fmla="*/ 5046169 h 5547255"/>
              <a:gd name="connsiteX101" fmla="*/ 3273291 w 4568692"/>
              <a:gd name="connsiteY101" fmla="*/ 4988093 h 5547255"/>
              <a:gd name="connsiteX102" fmla="*/ 3340029 w 4568692"/>
              <a:gd name="connsiteY102" fmla="*/ 4930017 h 5547255"/>
              <a:gd name="connsiteX103" fmla="*/ 4100382 w 4568692"/>
              <a:gd name="connsiteY103" fmla="*/ 4914780 h 5547255"/>
              <a:gd name="connsiteX104" fmla="*/ 4108883 w 4568692"/>
              <a:gd name="connsiteY104" fmla="*/ 4916688 h 5547255"/>
              <a:gd name="connsiteX105" fmla="*/ 4119386 w 4568692"/>
              <a:gd name="connsiteY105" fmla="*/ 4942097 h 5547255"/>
              <a:gd name="connsiteX106" fmla="*/ 4090017 w 4568692"/>
              <a:gd name="connsiteY106" fmla="*/ 4950812 h 5547255"/>
              <a:gd name="connsiteX107" fmla="*/ 4079514 w 4568692"/>
              <a:gd name="connsiteY107" fmla="*/ 4925404 h 5547255"/>
              <a:gd name="connsiteX108" fmla="*/ 4100382 w 4568692"/>
              <a:gd name="connsiteY108" fmla="*/ 4914780 h 5547255"/>
              <a:gd name="connsiteX109" fmla="*/ 3748379 w 4568692"/>
              <a:gd name="connsiteY109" fmla="*/ 4896465 h 5547255"/>
              <a:gd name="connsiteX110" fmla="*/ 3756880 w 4568692"/>
              <a:gd name="connsiteY110" fmla="*/ 4898373 h 5547255"/>
              <a:gd name="connsiteX111" fmla="*/ 3767383 w 4568692"/>
              <a:gd name="connsiteY111" fmla="*/ 4923781 h 5547255"/>
              <a:gd name="connsiteX112" fmla="*/ 3738015 w 4568692"/>
              <a:gd name="connsiteY112" fmla="*/ 4932497 h 5547255"/>
              <a:gd name="connsiteX113" fmla="*/ 3727512 w 4568692"/>
              <a:gd name="connsiteY113" fmla="*/ 4907088 h 5547255"/>
              <a:gd name="connsiteX114" fmla="*/ 3748379 w 4568692"/>
              <a:gd name="connsiteY114" fmla="*/ 4896465 h 5547255"/>
              <a:gd name="connsiteX115" fmla="*/ 4001773 w 4568692"/>
              <a:gd name="connsiteY115" fmla="*/ 4821268 h 5547255"/>
              <a:gd name="connsiteX116" fmla="*/ 4010274 w 4568692"/>
              <a:gd name="connsiteY116" fmla="*/ 4823176 h 5547255"/>
              <a:gd name="connsiteX117" fmla="*/ 4020777 w 4568692"/>
              <a:gd name="connsiteY117" fmla="*/ 4848584 h 5547255"/>
              <a:gd name="connsiteX118" fmla="*/ 3991409 w 4568692"/>
              <a:gd name="connsiteY118" fmla="*/ 4857299 h 5547255"/>
              <a:gd name="connsiteX119" fmla="*/ 3980906 w 4568692"/>
              <a:gd name="connsiteY119" fmla="*/ 4831891 h 5547255"/>
              <a:gd name="connsiteX120" fmla="*/ 4001773 w 4568692"/>
              <a:gd name="connsiteY120" fmla="*/ 4821268 h 5547255"/>
              <a:gd name="connsiteX121" fmla="*/ 3856569 w 4568692"/>
              <a:gd name="connsiteY121" fmla="*/ 4812703 h 5547255"/>
              <a:gd name="connsiteX122" fmla="*/ 3865070 w 4568692"/>
              <a:gd name="connsiteY122" fmla="*/ 4814611 h 5547255"/>
              <a:gd name="connsiteX123" fmla="*/ 3875573 w 4568692"/>
              <a:gd name="connsiteY123" fmla="*/ 4840020 h 5547255"/>
              <a:gd name="connsiteX124" fmla="*/ 3846204 w 4568692"/>
              <a:gd name="connsiteY124" fmla="*/ 4848735 h 5547255"/>
              <a:gd name="connsiteX125" fmla="*/ 3835702 w 4568692"/>
              <a:gd name="connsiteY125" fmla="*/ 4823327 h 5547255"/>
              <a:gd name="connsiteX126" fmla="*/ 3856569 w 4568692"/>
              <a:gd name="connsiteY126" fmla="*/ 4812703 h 5547255"/>
              <a:gd name="connsiteX127" fmla="*/ 3514511 w 4568692"/>
              <a:gd name="connsiteY127" fmla="*/ 4806015 h 5547255"/>
              <a:gd name="connsiteX128" fmla="*/ 3534087 w 4568692"/>
              <a:gd name="connsiteY128" fmla="*/ 4808965 h 5547255"/>
              <a:gd name="connsiteX129" fmla="*/ 3562193 w 4568692"/>
              <a:gd name="connsiteY129" fmla="*/ 4865864 h 5547255"/>
              <a:gd name="connsiteX130" fmla="*/ 3497167 w 4568692"/>
              <a:gd name="connsiteY130" fmla="*/ 4891036 h 5547255"/>
              <a:gd name="connsiteX131" fmla="*/ 3469061 w 4568692"/>
              <a:gd name="connsiteY131" fmla="*/ 4834137 h 5547255"/>
              <a:gd name="connsiteX132" fmla="*/ 3514511 w 4568692"/>
              <a:gd name="connsiteY132" fmla="*/ 4806015 h 5547255"/>
              <a:gd name="connsiteX133" fmla="*/ 4314771 w 4568692"/>
              <a:gd name="connsiteY133" fmla="*/ 4787949 h 5547255"/>
              <a:gd name="connsiteX134" fmla="*/ 4334348 w 4568692"/>
              <a:gd name="connsiteY134" fmla="*/ 4790899 h 5547255"/>
              <a:gd name="connsiteX135" fmla="*/ 4362454 w 4568692"/>
              <a:gd name="connsiteY135" fmla="*/ 4847798 h 5547255"/>
              <a:gd name="connsiteX136" fmla="*/ 4297428 w 4568692"/>
              <a:gd name="connsiteY136" fmla="*/ 4872970 h 5547255"/>
              <a:gd name="connsiteX137" fmla="*/ 4269322 w 4568692"/>
              <a:gd name="connsiteY137" fmla="*/ 4816072 h 5547255"/>
              <a:gd name="connsiteX138" fmla="*/ 4314771 w 4568692"/>
              <a:gd name="connsiteY138" fmla="*/ 4787949 h 5547255"/>
              <a:gd name="connsiteX139" fmla="*/ 4143550 w 4568692"/>
              <a:gd name="connsiteY139" fmla="*/ 4770202 h 5547255"/>
              <a:gd name="connsiteX140" fmla="*/ 4168849 w 4568692"/>
              <a:gd name="connsiteY140" fmla="*/ 4780173 h 5547255"/>
              <a:gd name="connsiteX141" fmla="*/ 4167938 w 4568692"/>
              <a:gd name="connsiteY141" fmla="*/ 4824553 h 5547255"/>
              <a:gd name="connsiteX142" fmla="*/ 4116962 w 4568692"/>
              <a:gd name="connsiteY142" fmla="*/ 4822995 h 5547255"/>
              <a:gd name="connsiteX143" fmla="*/ 4117873 w 4568692"/>
              <a:gd name="connsiteY143" fmla="*/ 4778615 h 5547255"/>
              <a:gd name="connsiteX144" fmla="*/ 4143550 w 4568692"/>
              <a:gd name="connsiteY144" fmla="*/ 4770202 h 5547255"/>
              <a:gd name="connsiteX145" fmla="*/ 3703726 w 4568692"/>
              <a:gd name="connsiteY145" fmla="*/ 4756761 h 5547255"/>
              <a:gd name="connsiteX146" fmla="*/ 3729025 w 4568692"/>
              <a:gd name="connsiteY146" fmla="*/ 4766731 h 5547255"/>
              <a:gd name="connsiteX147" fmla="*/ 3728114 w 4568692"/>
              <a:gd name="connsiteY147" fmla="*/ 4811111 h 5547255"/>
              <a:gd name="connsiteX148" fmla="*/ 3677138 w 4568692"/>
              <a:gd name="connsiteY148" fmla="*/ 4809553 h 5547255"/>
              <a:gd name="connsiteX149" fmla="*/ 3678049 w 4568692"/>
              <a:gd name="connsiteY149" fmla="*/ 4765173 h 5547255"/>
              <a:gd name="connsiteX150" fmla="*/ 3703726 w 4568692"/>
              <a:gd name="connsiteY150" fmla="*/ 4756761 h 5547255"/>
              <a:gd name="connsiteX151" fmla="*/ 3926178 w 4568692"/>
              <a:gd name="connsiteY151" fmla="*/ 4683142 h 5547255"/>
              <a:gd name="connsiteX152" fmla="*/ 3951477 w 4568692"/>
              <a:gd name="connsiteY152" fmla="*/ 4693112 h 5547255"/>
              <a:gd name="connsiteX153" fmla="*/ 3950566 w 4568692"/>
              <a:gd name="connsiteY153" fmla="*/ 4737492 h 5547255"/>
              <a:gd name="connsiteX154" fmla="*/ 3899590 w 4568692"/>
              <a:gd name="connsiteY154" fmla="*/ 4735934 h 5547255"/>
              <a:gd name="connsiteX155" fmla="*/ 3900501 w 4568692"/>
              <a:gd name="connsiteY155" fmla="*/ 4691554 h 5547255"/>
              <a:gd name="connsiteX156" fmla="*/ 3926178 w 4568692"/>
              <a:gd name="connsiteY156" fmla="*/ 4683142 h 5547255"/>
              <a:gd name="connsiteX157" fmla="*/ 3745273 w 4568692"/>
              <a:gd name="connsiteY157" fmla="*/ 4593943 h 5547255"/>
              <a:gd name="connsiteX158" fmla="*/ 3764849 w 4568692"/>
              <a:gd name="connsiteY158" fmla="*/ 4596893 h 5547255"/>
              <a:gd name="connsiteX159" fmla="*/ 3792955 w 4568692"/>
              <a:gd name="connsiteY159" fmla="*/ 4653792 h 5547255"/>
              <a:gd name="connsiteX160" fmla="*/ 3727929 w 4568692"/>
              <a:gd name="connsiteY160" fmla="*/ 4678964 h 5547255"/>
              <a:gd name="connsiteX161" fmla="*/ 3699823 w 4568692"/>
              <a:gd name="connsiteY161" fmla="*/ 4622065 h 5547255"/>
              <a:gd name="connsiteX162" fmla="*/ 3745273 w 4568692"/>
              <a:gd name="connsiteY162" fmla="*/ 4593943 h 5547255"/>
              <a:gd name="connsiteX163" fmla="*/ 4075559 w 4568692"/>
              <a:gd name="connsiteY163" fmla="*/ 4588823 h 5547255"/>
              <a:gd name="connsiteX164" fmla="*/ 4095135 w 4568692"/>
              <a:gd name="connsiteY164" fmla="*/ 4591773 h 5547255"/>
              <a:gd name="connsiteX165" fmla="*/ 4123241 w 4568692"/>
              <a:gd name="connsiteY165" fmla="*/ 4648672 h 5547255"/>
              <a:gd name="connsiteX166" fmla="*/ 4058215 w 4568692"/>
              <a:gd name="connsiteY166" fmla="*/ 4673844 h 5547255"/>
              <a:gd name="connsiteX167" fmla="*/ 4030109 w 4568692"/>
              <a:gd name="connsiteY167" fmla="*/ 4616945 h 5547255"/>
              <a:gd name="connsiteX168" fmla="*/ 4075559 w 4568692"/>
              <a:gd name="connsiteY168" fmla="*/ 4588823 h 5547255"/>
              <a:gd name="connsiteX169" fmla="*/ 3508246 w 4568692"/>
              <a:gd name="connsiteY169" fmla="*/ 4573292 h 5547255"/>
              <a:gd name="connsiteX170" fmla="*/ 3574984 w 4568692"/>
              <a:gd name="connsiteY170" fmla="*/ 4631368 h 5547255"/>
              <a:gd name="connsiteX171" fmla="*/ 3508246 w 4568692"/>
              <a:gd name="connsiteY171" fmla="*/ 4689444 h 5547255"/>
              <a:gd name="connsiteX172" fmla="*/ 3441508 w 4568692"/>
              <a:gd name="connsiteY172" fmla="*/ 4631368 h 5547255"/>
              <a:gd name="connsiteX173" fmla="*/ 3508246 w 4568692"/>
              <a:gd name="connsiteY173" fmla="*/ 4573292 h 5547255"/>
              <a:gd name="connsiteX174" fmla="*/ 4324443 w 4568692"/>
              <a:gd name="connsiteY174" fmla="*/ 4573292 h 5547255"/>
              <a:gd name="connsiteX175" fmla="*/ 4391181 w 4568692"/>
              <a:gd name="connsiteY175" fmla="*/ 4631368 h 5547255"/>
              <a:gd name="connsiteX176" fmla="*/ 4324443 w 4568692"/>
              <a:gd name="connsiteY176" fmla="*/ 4689443 h 5547255"/>
              <a:gd name="connsiteX177" fmla="*/ 4257705 w 4568692"/>
              <a:gd name="connsiteY177" fmla="*/ 4631368 h 5547255"/>
              <a:gd name="connsiteX178" fmla="*/ 4324443 w 4568692"/>
              <a:gd name="connsiteY178" fmla="*/ 4573292 h 5547255"/>
              <a:gd name="connsiteX179" fmla="*/ 3915842 w 4568692"/>
              <a:gd name="connsiteY179" fmla="*/ 4428930 h 5547255"/>
              <a:gd name="connsiteX180" fmla="*/ 3982580 w 4568692"/>
              <a:gd name="connsiteY180" fmla="*/ 4487006 h 5547255"/>
              <a:gd name="connsiteX181" fmla="*/ 3915842 w 4568692"/>
              <a:gd name="connsiteY181" fmla="*/ 4545082 h 5547255"/>
              <a:gd name="connsiteX182" fmla="*/ 3849104 w 4568692"/>
              <a:gd name="connsiteY182" fmla="*/ 4487006 h 5547255"/>
              <a:gd name="connsiteX183" fmla="*/ 3915842 w 4568692"/>
              <a:gd name="connsiteY183" fmla="*/ 4428930 h 5547255"/>
              <a:gd name="connsiteX184" fmla="*/ 3612398 w 4568692"/>
              <a:gd name="connsiteY184" fmla="*/ 4303152 h 5547255"/>
              <a:gd name="connsiteX185" fmla="*/ 3693937 w 4568692"/>
              <a:gd name="connsiteY185" fmla="*/ 4377446 h 5547255"/>
              <a:gd name="connsiteX186" fmla="*/ 3612398 w 4568692"/>
              <a:gd name="connsiteY186" fmla="*/ 4451739 h 5547255"/>
              <a:gd name="connsiteX187" fmla="*/ 3530858 w 4568692"/>
              <a:gd name="connsiteY187" fmla="*/ 4377446 h 5547255"/>
              <a:gd name="connsiteX188" fmla="*/ 3612398 w 4568692"/>
              <a:gd name="connsiteY188" fmla="*/ 4303152 h 5547255"/>
              <a:gd name="connsiteX189" fmla="*/ 3418332 w 4568692"/>
              <a:gd name="connsiteY189" fmla="*/ 4131528 h 5547255"/>
              <a:gd name="connsiteX190" fmla="*/ 3442250 w 4568692"/>
              <a:gd name="connsiteY190" fmla="*/ 4135301 h 5547255"/>
              <a:gd name="connsiteX191" fmla="*/ 3476590 w 4568692"/>
              <a:gd name="connsiteY191" fmla="*/ 4208089 h 5547255"/>
              <a:gd name="connsiteX192" fmla="*/ 3397141 w 4568692"/>
              <a:gd name="connsiteY192" fmla="*/ 4240291 h 5547255"/>
              <a:gd name="connsiteX193" fmla="*/ 3362802 w 4568692"/>
              <a:gd name="connsiteY193" fmla="*/ 4167503 h 5547255"/>
              <a:gd name="connsiteX194" fmla="*/ 3418332 w 4568692"/>
              <a:gd name="connsiteY194" fmla="*/ 4131528 h 5547255"/>
              <a:gd name="connsiteX195" fmla="*/ 3824819 w 4568692"/>
              <a:gd name="connsiteY195" fmla="*/ 4120418 h 5547255"/>
              <a:gd name="connsiteX196" fmla="*/ 3848738 w 4568692"/>
              <a:gd name="connsiteY196" fmla="*/ 4124192 h 5547255"/>
              <a:gd name="connsiteX197" fmla="*/ 3883077 w 4568692"/>
              <a:gd name="connsiteY197" fmla="*/ 4196980 h 5547255"/>
              <a:gd name="connsiteX198" fmla="*/ 3803629 w 4568692"/>
              <a:gd name="connsiteY198" fmla="*/ 4229181 h 5547255"/>
              <a:gd name="connsiteX199" fmla="*/ 3769289 w 4568692"/>
              <a:gd name="connsiteY199" fmla="*/ 4156393 h 5547255"/>
              <a:gd name="connsiteX200" fmla="*/ 3824819 w 4568692"/>
              <a:gd name="connsiteY200" fmla="*/ 4120418 h 5547255"/>
              <a:gd name="connsiteX201" fmla="*/ 4111622 w 4568692"/>
              <a:gd name="connsiteY201" fmla="*/ 4111591 h 5547255"/>
              <a:gd name="connsiteX202" fmla="*/ 4193162 w 4568692"/>
              <a:gd name="connsiteY202" fmla="*/ 4185885 h 5547255"/>
              <a:gd name="connsiteX203" fmla="*/ 4111622 w 4568692"/>
              <a:gd name="connsiteY203" fmla="*/ 4260178 h 5547255"/>
              <a:gd name="connsiteX204" fmla="*/ 4030083 w 4568692"/>
              <a:gd name="connsiteY204" fmla="*/ 4185885 h 5547255"/>
              <a:gd name="connsiteX205" fmla="*/ 4111622 w 4568692"/>
              <a:gd name="connsiteY205" fmla="*/ 4111591 h 5547255"/>
              <a:gd name="connsiteX206" fmla="*/ 3114399 w 4568692"/>
              <a:gd name="connsiteY206" fmla="*/ 4111591 h 5547255"/>
              <a:gd name="connsiteX207" fmla="*/ 3195939 w 4568692"/>
              <a:gd name="connsiteY207" fmla="*/ 4185885 h 5547255"/>
              <a:gd name="connsiteX208" fmla="*/ 3114399 w 4568692"/>
              <a:gd name="connsiteY208" fmla="*/ 4260178 h 5547255"/>
              <a:gd name="connsiteX209" fmla="*/ 3032859 w 4568692"/>
              <a:gd name="connsiteY209" fmla="*/ 4185885 h 5547255"/>
              <a:gd name="connsiteX210" fmla="*/ 3114399 w 4568692"/>
              <a:gd name="connsiteY210" fmla="*/ 4111591 h 5547255"/>
              <a:gd name="connsiteX211" fmla="*/ 3612605 w 4568692"/>
              <a:gd name="connsiteY211" fmla="*/ 4039618 h 5547255"/>
              <a:gd name="connsiteX212" fmla="*/ 3643515 w 4568692"/>
              <a:gd name="connsiteY212" fmla="*/ 4052373 h 5547255"/>
              <a:gd name="connsiteX213" fmla="*/ 3642402 w 4568692"/>
              <a:gd name="connsiteY213" fmla="*/ 4109146 h 5547255"/>
              <a:gd name="connsiteX214" fmla="*/ 3580120 w 4568692"/>
              <a:gd name="connsiteY214" fmla="*/ 4107152 h 5547255"/>
              <a:gd name="connsiteX215" fmla="*/ 3581233 w 4568692"/>
              <a:gd name="connsiteY215" fmla="*/ 4050379 h 5547255"/>
              <a:gd name="connsiteX216" fmla="*/ 3612605 w 4568692"/>
              <a:gd name="connsiteY216" fmla="*/ 4039618 h 5547255"/>
              <a:gd name="connsiteX217" fmla="*/ 3885716 w 4568692"/>
              <a:gd name="connsiteY217" fmla="*/ 3952071 h 5547255"/>
              <a:gd name="connsiteX218" fmla="*/ 3916627 w 4568692"/>
              <a:gd name="connsiteY218" fmla="*/ 3964826 h 5547255"/>
              <a:gd name="connsiteX219" fmla="*/ 3915513 w 4568692"/>
              <a:gd name="connsiteY219" fmla="*/ 4021599 h 5547255"/>
              <a:gd name="connsiteX220" fmla="*/ 3853231 w 4568692"/>
              <a:gd name="connsiteY220" fmla="*/ 4019606 h 5547255"/>
              <a:gd name="connsiteX221" fmla="*/ 3854345 w 4568692"/>
              <a:gd name="connsiteY221" fmla="*/ 3962833 h 5547255"/>
              <a:gd name="connsiteX222" fmla="*/ 3885716 w 4568692"/>
              <a:gd name="connsiteY222" fmla="*/ 3952071 h 5547255"/>
              <a:gd name="connsiteX223" fmla="*/ 3343623 w 4568692"/>
              <a:gd name="connsiteY223" fmla="*/ 3930342 h 5547255"/>
              <a:gd name="connsiteX224" fmla="*/ 3374533 w 4568692"/>
              <a:gd name="connsiteY224" fmla="*/ 3943096 h 5547255"/>
              <a:gd name="connsiteX225" fmla="*/ 3373420 w 4568692"/>
              <a:gd name="connsiteY225" fmla="*/ 3999870 h 5547255"/>
              <a:gd name="connsiteX226" fmla="*/ 3311138 w 4568692"/>
              <a:gd name="connsiteY226" fmla="*/ 3997876 h 5547255"/>
              <a:gd name="connsiteX227" fmla="*/ 3312251 w 4568692"/>
              <a:gd name="connsiteY227" fmla="*/ 3941103 h 5547255"/>
              <a:gd name="connsiteX228" fmla="*/ 3343623 w 4568692"/>
              <a:gd name="connsiteY228" fmla="*/ 3930342 h 5547255"/>
              <a:gd name="connsiteX229" fmla="*/ 3697352 w 4568692"/>
              <a:gd name="connsiteY229" fmla="*/ 3908752 h 5547255"/>
              <a:gd name="connsiteX230" fmla="*/ 3707738 w 4568692"/>
              <a:gd name="connsiteY230" fmla="*/ 3911193 h 5547255"/>
              <a:gd name="connsiteX231" fmla="*/ 3720570 w 4568692"/>
              <a:gd name="connsiteY231" fmla="*/ 3943696 h 5547255"/>
              <a:gd name="connsiteX232" fmla="*/ 3684688 w 4568692"/>
              <a:gd name="connsiteY232" fmla="*/ 3954845 h 5547255"/>
              <a:gd name="connsiteX233" fmla="*/ 3671856 w 4568692"/>
              <a:gd name="connsiteY233" fmla="*/ 3922342 h 5547255"/>
              <a:gd name="connsiteX234" fmla="*/ 3697352 w 4568692"/>
              <a:gd name="connsiteY234" fmla="*/ 3908752 h 5547255"/>
              <a:gd name="connsiteX235" fmla="*/ 3518508 w 4568692"/>
              <a:gd name="connsiteY235" fmla="*/ 3899658 h 5547255"/>
              <a:gd name="connsiteX236" fmla="*/ 3528894 w 4568692"/>
              <a:gd name="connsiteY236" fmla="*/ 3902099 h 5547255"/>
              <a:gd name="connsiteX237" fmla="*/ 3541727 w 4568692"/>
              <a:gd name="connsiteY237" fmla="*/ 3934602 h 5547255"/>
              <a:gd name="connsiteX238" fmla="*/ 3505844 w 4568692"/>
              <a:gd name="connsiteY238" fmla="*/ 3945751 h 5547255"/>
              <a:gd name="connsiteX239" fmla="*/ 3493012 w 4568692"/>
              <a:gd name="connsiteY239" fmla="*/ 3913247 h 5547255"/>
              <a:gd name="connsiteX240" fmla="*/ 3518508 w 4568692"/>
              <a:gd name="connsiteY240" fmla="*/ 3899658 h 5547255"/>
              <a:gd name="connsiteX241" fmla="*/ 3129011 w 4568692"/>
              <a:gd name="connsiteY241" fmla="*/ 3872234 h 5547255"/>
              <a:gd name="connsiteX242" fmla="*/ 3152929 w 4568692"/>
              <a:gd name="connsiteY242" fmla="*/ 3876008 h 5547255"/>
              <a:gd name="connsiteX243" fmla="*/ 3187268 w 4568692"/>
              <a:gd name="connsiteY243" fmla="*/ 3948796 h 5547255"/>
              <a:gd name="connsiteX244" fmla="*/ 3107820 w 4568692"/>
              <a:gd name="connsiteY244" fmla="*/ 3980997 h 5547255"/>
              <a:gd name="connsiteX245" fmla="*/ 3073481 w 4568692"/>
              <a:gd name="connsiteY245" fmla="*/ 3908209 h 5547255"/>
              <a:gd name="connsiteX246" fmla="*/ 3129011 w 4568692"/>
              <a:gd name="connsiteY246" fmla="*/ 3872234 h 5547255"/>
              <a:gd name="connsiteX247" fmla="*/ 4112596 w 4568692"/>
              <a:gd name="connsiteY247" fmla="*/ 3856816 h 5547255"/>
              <a:gd name="connsiteX248" fmla="*/ 4136514 w 4568692"/>
              <a:gd name="connsiteY248" fmla="*/ 3860590 h 5547255"/>
              <a:gd name="connsiteX249" fmla="*/ 4170854 w 4568692"/>
              <a:gd name="connsiteY249" fmla="*/ 3933378 h 5547255"/>
              <a:gd name="connsiteX250" fmla="*/ 4091406 w 4568692"/>
              <a:gd name="connsiteY250" fmla="*/ 3965579 h 5547255"/>
              <a:gd name="connsiteX251" fmla="*/ 4057066 w 4568692"/>
              <a:gd name="connsiteY251" fmla="*/ 3892791 h 5547255"/>
              <a:gd name="connsiteX252" fmla="*/ 4112596 w 4568692"/>
              <a:gd name="connsiteY252" fmla="*/ 3856816 h 5547255"/>
              <a:gd name="connsiteX253" fmla="*/ 3831861 w 4568692"/>
              <a:gd name="connsiteY253" fmla="*/ 3805109 h 5547255"/>
              <a:gd name="connsiteX254" fmla="*/ 3842248 w 4568692"/>
              <a:gd name="connsiteY254" fmla="*/ 3807550 h 5547255"/>
              <a:gd name="connsiteX255" fmla="*/ 3855080 w 4568692"/>
              <a:gd name="connsiteY255" fmla="*/ 3840054 h 5547255"/>
              <a:gd name="connsiteX256" fmla="*/ 3819198 w 4568692"/>
              <a:gd name="connsiteY256" fmla="*/ 3851203 h 5547255"/>
              <a:gd name="connsiteX257" fmla="*/ 3806366 w 4568692"/>
              <a:gd name="connsiteY257" fmla="*/ 3818699 h 5547255"/>
              <a:gd name="connsiteX258" fmla="*/ 3831861 w 4568692"/>
              <a:gd name="connsiteY258" fmla="*/ 3805109 h 5547255"/>
              <a:gd name="connsiteX259" fmla="*/ 3399464 w 4568692"/>
              <a:gd name="connsiteY259" fmla="*/ 3778170 h 5547255"/>
              <a:gd name="connsiteX260" fmla="*/ 3409850 w 4568692"/>
              <a:gd name="connsiteY260" fmla="*/ 3780610 h 5547255"/>
              <a:gd name="connsiteX261" fmla="*/ 3422682 w 4568692"/>
              <a:gd name="connsiteY261" fmla="*/ 3813114 h 5547255"/>
              <a:gd name="connsiteX262" fmla="*/ 3386800 w 4568692"/>
              <a:gd name="connsiteY262" fmla="*/ 3824263 h 5547255"/>
              <a:gd name="connsiteX263" fmla="*/ 3373968 w 4568692"/>
              <a:gd name="connsiteY263" fmla="*/ 3791759 h 5547255"/>
              <a:gd name="connsiteX264" fmla="*/ 3399464 w 4568692"/>
              <a:gd name="connsiteY264" fmla="*/ 3778170 h 5547255"/>
              <a:gd name="connsiteX265" fmla="*/ 3999068 w 4568692"/>
              <a:gd name="connsiteY265" fmla="*/ 3705676 h 5547255"/>
              <a:gd name="connsiteX266" fmla="*/ 4029978 w 4568692"/>
              <a:gd name="connsiteY266" fmla="*/ 3718431 h 5547255"/>
              <a:gd name="connsiteX267" fmla="*/ 4028865 w 4568692"/>
              <a:gd name="connsiteY267" fmla="*/ 3775204 h 5547255"/>
              <a:gd name="connsiteX268" fmla="*/ 3966583 w 4568692"/>
              <a:gd name="connsiteY268" fmla="*/ 3773211 h 5547255"/>
              <a:gd name="connsiteX269" fmla="*/ 3967696 w 4568692"/>
              <a:gd name="connsiteY269" fmla="*/ 3716437 h 5547255"/>
              <a:gd name="connsiteX270" fmla="*/ 3999068 w 4568692"/>
              <a:gd name="connsiteY270" fmla="*/ 3705676 h 5547255"/>
              <a:gd name="connsiteX271" fmla="*/ 3238563 w 4568692"/>
              <a:gd name="connsiteY271" fmla="*/ 3680261 h 5547255"/>
              <a:gd name="connsiteX272" fmla="*/ 3269473 w 4568692"/>
              <a:gd name="connsiteY272" fmla="*/ 3693016 h 5547255"/>
              <a:gd name="connsiteX273" fmla="*/ 3268359 w 4568692"/>
              <a:gd name="connsiteY273" fmla="*/ 3749789 h 5547255"/>
              <a:gd name="connsiteX274" fmla="*/ 3206077 w 4568692"/>
              <a:gd name="connsiteY274" fmla="*/ 3747796 h 5547255"/>
              <a:gd name="connsiteX275" fmla="*/ 3207191 w 4568692"/>
              <a:gd name="connsiteY275" fmla="*/ 3691023 h 5547255"/>
              <a:gd name="connsiteX276" fmla="*/ 3238563 w 4568692"/>
              <a:gd name="connsiteY276" fmla="*/ 3680261 h 5547255"/>
              <a:gd name="connsiteX277" fmla="*/ 4328505 w 4568692"/>
              <a:gd name="connsiteY277" fmla="*/ 3662136 h 5547255"/>
              <a:gd name="connsiteX278" fmla="*/ 4410044 w 4568692"/>
              <a:gd name="connsiteY278" fmla="*/ 3736429 h 5547255"/>
              <a:gd name="connsiteX279" fmla="*/ 4328505 w 4568692"/>
              <a:gd name="connsiteY279" fmla="*/ 3810723 h 5547255"/>
              <a:gd name="connsiteX280" fmla="*/ 4246965 w 4568692"/>
              <a:gd name="connsiteY280" fmla="*/ 3736429 h 5547255"/>
              <a:gd name="connsiteX281" fmla="*/ 4328505 w 4568692"/>
              <a:gd name="connsiteY281" fmla="*/ 3662136 h 5547255"/>
              <a:gd name="connsiteX282" fmla="*/ 2908874 w 4568692"/>
              <a:gd name="connsiteY282" fmla="*/ 3662136 h 5547255"/>
              <a:gd name="connsiteX283" fmla="*/ 2990413 w 4568692"/>
              <a:gd name="connsiteY283" fmla="*/ 3736429 h 5547255"/>
              <a:gd name="connsiteX284" fmla="*/ 2908874 w 4568692"/>
              <a:gd name="connsiteY284" fmla="*/ 3810723 h 5547255"/>
              <a:gd name="connsiteX285" fmla="*/ 2827334 w 4568692"/>
              <a:gd name="connsiteY285" fmla="*/ 3736429 h 5547255"/>
              <a:gd name="connsiteX286" fmla="*/ 2908874 w 4568692"/>
              <a:gd name="connsiteY286" fmla="*/ 3662136 h 5547255"/>
              <a:gd name="connsiteX287" fmla="*/ 3837866 w 4568692"/>
              <a:gd name="connsiteY287" fmla="*/ 3642644 h 5547255"/>
              <a:gd name="connsiteX288" fmla="*/ 3848253 w 4568692"/>
              <a:gd name="connsiteY288" fmla="*/ 3645085 h 5547255"/>
              <a:gd name="connsiteX289" fmla="*/ 3861085 w 4568692"/>
              <a:gd name="connsiteY289" fmla="*/ 3677589 h 5547255"/>
              <a:gd name="connsiteX290" fmla="*/ 3825203 w 4568692"/>
              <a:gd name="connsiteY290" fmla="*/ 3688737 h 5547255"/>
              <a:gd name="connsiteX291" fmla="*/ 3812370 w 4568692"/>
              <a:gd name="connsiteY291" fmla="*/ 3656234 h 5547255"/>
              <a:gd name="connsiteX292" fmla="*/ 3837866 w 4568692"/>
              <a:gd name="connsiteY292" fmla="*/ 3642644 h 5547255"/>
              <a:gd name="connsiteX293" fmla="*/ 3407793 w 4568692"/>
              <a:gd name="connsiteY293" fmla="*/ 3619214 h 5547255"/>
              <a:gd name="connsiteX294" fmla="*/ 3418179 w 4568692"/>
              <a:gd name="connsiteY294" fmla="*/ 3621655 h 5547255"/>
              <a:gd name="connsiteX295" fmla="*/ 3431012 w 4568692"/>
              <a:gd name="connsiteY295" fmla="*/ 3654159 h 5547255"/>
              <a:gd name="connsiteX296" fmla="*/ 3395129 w 4568692"/>
              <a:gd name="connsiteY296" fmla="*/ 3665308 h 5547255"/>
              <a:gd name="connsiteX297" fmla="*/ 3382297 w 4568692"/>
              <a:gd name="connsiteY297" fmla="*/ 3632804 h 5547255"/>
              <a:gd name="connsiteX298" fmla="*/ 3407793 w 4568692"/>
              <a:gd name="connsiteY298" fmla="*/ 3619214 h 5547255"/>
              <a:gd name="connsiteX299" fmla="*/ 3717387 w 4568692"/>
              <a:gd name="connsiteY299" fmla="*/ 3523018 h 5547255"/>
              <a:gd name="connsiteX300" fmla="*/ 3727774 w 4568692"/>
              <a:gd name="connsiteY300" fmla="*/ 3525459 h 5547255"/>
              <a:gd name="connsiteX301" fmla="*/ 3740606 w 4568692"/>
              <a:gd name="connsiteY301" fmla="*/ 3557963 h 5547255"/>
              <a:gd name="connsiteX302" fmla="*/ 3704724 w 4568692"/>
              <a:gd name="connsiteY302" fmla="*/ 3569112 h 5547255"/>
              <a:gd name="connsiteX303" fmla="*/ 3691892 w 4568692"/>
              <a:gd name="connsiteY303" fmla="*/ 3536608 h 5547255"/>
              <a:gd name="connsiteX304" fmla="*/ 3717387 w 4568692"/>
              <a:gd name="connsiteY304" fmla="*/ 3523018 h 5547255"/>
              <a:gd name="connsiteX305" fmla="*/ 3539978 w 4568692"/>
              <a:gd name="connsiteY305" fmla="*/ 3512062 h 5547255"/>
              <a:gd name="connsiteX306" fmla="*/ 3550365 w 4568692"/>
              <a:gd name="connsiteY306" fmla="*/ 3514503 h 5547255"/>
              <a:gd name="connsiteX307" fmla="*/ 3563197 w 4568692"/>
              <a:gd name="connsiteY307" fmla="*/ 3547006 h 5547255"/>
              <a:gd name="connsiteX308" fmla="*/ 3527315 w 4568692"/>
              <a:gd name="connsiteY308" fmla="*/ 3558155 h 5547255"/>
              <a:gd name="connsiteX309" fmla="*/ 3514483 w 4568692"/>
              <a:gd name="connsiteY309" fmla="*/ 3525652 h 5547255"/>
              <a:gd name="connsiteX310" fmla="*/ 3539978 w 4568692"/>
              <a:gd name="connsiteY310" fmla="*/ 3512062 h 5547255"/>
              <a:gd name="connsiteX311" fmla="*/ 3122054 w 4568692"/>
              <a:gd name="connsiteY311" fmla="*/ 3503506 h 5547255"/>
              <a:gd name="connsiteX312" fmla="*/ 3145973 w 4568692"/>
              <a:gd name="connsiteY312" fmla="*/ 3507279 h 5547255"/>
              <a:gd name="connsiteX313" fmla="*/ 3180312 w 4568692"/>
              <a:gd name="connsiteY313" fmla="*/ 3580067 h 5547255"/>
              <a:gd name="connsiteX314" fmla="*/ 3100864 w 4568692"/>
              <a:gd name="connsiteY314" fmla="*/ 3612269 h 5547255"/>
              <a:gd name="connsiteX315" fmla="*/ 3066524 w 4568692"/>
              <a:gd name="connsiteY315" fmla="*/ 3539481 h 5547255"/>
              <a:gd name="connsiteX316" fmla="*/ 3122054 w 4568692"/>
              <a:gd name="connsiteY316" fmla="*/ 3503506 h 5547255"/>
              <a:gd name="connsiteX317" fmla="*/ 4099806 w 4568692"/>
              <a:gd name="connsiteY317" fmla="*/ 3480395 h 5547255"/>
              <a:gd name="connsiteX318" fmla="*/ 4123724 w 4568692"/>
              <a:gd name="connsiteY318" fmla="*/ 3484169 h 5547255"/>
              <a:gd name="connsiteX319" fmla="*/ 4158064 w 4568692"/>
              <a:gd name="connsiteY319" fmla="*/ 3556957 h 5547255"/>
              <a:gd name="connsiteX320" fmla="*/ 4078615 w 4568692"/>
              <a:gd name="connsiteY320" fmla="*/ 3589159 h 5547255"/>
              <a:gd name="connsiteX321" fmla="*/ 4044276 w 4568692"/>
              <a:gd name="connsiteY321" fmla="*/ 3516371 h 5547255"/>
              <a:gd name="connsiteX322" fmla="*/ 4099806 w 4568692"/>
              <a:gd name="connsiteY322" fmla="*/ 3480395 h 5547255"/>
              <a:gd name="connsiteX323" fmla="*/ 3890609 w 4568692"/>
              <a:gd name="connsiteY323" fmla="*/ 3457692 h 5547255"/>
              <a:gd name="connsiteX324" fmla="*/ 3921520 w 4568692"/>
              <a:gd name="connsiteY324" fmla="*/ 3470447 h 5547255"/>
              <a:gd name="connsiteX325" fmla="*/ 3920406 w 4568692"/>
              <a:gd name="connsiteY325" fmla="*/ 3527220 h 5547255"/>
              <a:gd name="connsiteX326" fmla="*/ 3858124 w 4568692"/>
              <a:gd name="connsiteY326" fmla="*/ 3525227 h 5547255"/>
              <a:gd name="connsiteX327" fmla="*/ 3859238 w 4568692"/>
              <a:gd name="connsiteY327" fmla="*/ 3468454 h 5547255"/>
              <a:gd name="connsiteX328" fmla="*/ 3890609 w 4568692"/>
              <a:gd name="connsiteY328" fmla="*/ 3457692 h 5547255"/>
              <a:gd name="connsiteX329" fmla="*/ 3353236 w 4568692"/>
              <a:gd name="connsiteY329" fmla="*/ 3440497 h 5547255"/>
              <a:gd name="connsiteX330" fmla="*/ 3384146 w 4568692"/>
              <a:gd name="connsiteY330" fmla="*/ 3453252 h 5547255"/>
              <a:gd name="connsiteX331" fmla="*/ 3383033 w 4568692"/>
              <a:gd name="connsiteY331" fmla="*/ 3510025 h 5547255"/>
              <a:gd name="connsiteX332" fmla="*/ 3320751 w 4568692"/>
              <a:gd name="connsiteY332" fmla="*/ 3508032 h 5547255"/>
              <a:gd name="connsiteX333" fmla="*/ 3321864 w 4568692"/>
              <a:gd name="connsiteY333" fmla="*/ 3451258 h 5547255"/>
              <a:gd name="connsiteX334" fmla="*/ 3353236 w 4568692"/>
              <a:gd name="connsiteY334" fmla="*/ 3440497 h 5547255"/>
              <a:gd name="connsiteX335" fmla="*/ 3625026 w 4568692"/>
              <a:gd name="connsiteY335" fmla="*/ 3346320 h 5547255"/>
              <a:gd name="connsiteX336" fmla="*/ 3655936 w 4568692"/>
              <a:gd name="connsiteY336" fmla="*/ 3359074 h 5547255"/>
              <a:gd name="connsiteX337" fmla="*/ 3654822 w 4568692"/>
              <a:gd name="connsiteY337" fmla="*/ 3415848 h 5547255"/>
              <a:gd name="connsiteX338" fmla="*/ 3592540 w 4568692"/>
              <a:gd name="connsiteY338" fmla="*/ 3413854 h 5547255"/>
              <a:gd name="connsiteX339" fmla="*/ 3593654 w 4568692"/>
              <a:gd name="connsiteY339" fmla="*/ 3357081 h 5547255"/>
              <a:gd name="connsiteX340" fmla="*/ 3625026 w 4568692"/>
              <a:gd name="connsiteY340" fmla="*/ 3346320 h 5547255"/>
              <a:gd name="connsiteX341" fmla="*/ 3403997 w 4568692"/>
              <a:gd name="connsiteY341" fmla="*/ 3232212 h 5547255"/>
              <a:gd name="connsiteX342" fmla="*/ 3427916 w 4568692"/>
              <a:gd name="connsiteY342" fmla="*/ 3235986 h 5547255"/>
              <a:gd name="connsiteX343" fmla="*/ 3462255 w 4568692"/>
              <a:gd name="connsiteY343" fmla="*/ 3308774 h 5547255"/>
              <a:gd name="connsiteX344" fmla="*/ 3382807 w 4568692"/>
              <a:gd name="connsiteY344" fmla="*/ 3340975 h 5547255"/>
              <a:gd name="connsiteX345" fmla="*/ 3348467 w 4568692"/>
              <a:gd name="connsiteY345" fmla="*/ 3268187 h 5547255"/>
              <a:gd name="connsiteX346" fmla="*/ 3403997 w 4568692"/>
              <a:gd name="connsiteY346" fmla="*/ 3232212 h 5547255"/>
              <a:gd name="connsiteX347" fmla="*/ 3807538 w 4568692"/>
              <a:gd name="connsiteY347" fmla="*/ 3225662 h 5547255"/>
              <a:gd name="connsiteX348" fmla="*/ 3831456 w 4568692"/>
              <a:gd name="connsiteY348" fmla="*/ 3229436 h 5547255"/>
              <a:gd name="connsiteX349" fmla="*/ 3865796 w 4568692"/>
              <a:gd name="connsiteY349" fmla="*/ 3302224 h 5547255"/>
              <a:gd name="connsiteX350" fmla="*/ 3786348 w 4568692"/>
              <a:gd name="connsiteY350" fmla="*/ 3334426 h 5547255"/>
              <a:gd name="connsiteX351" fmla="*/ 3752008 w 4568692"/>
              <a:gd name="connsiteY351" fmla="*/ 3261638 h 5547255"/>
              <a:gd name="connsiteX352" fmla="*/ 3807538 w 4568692"/>
              <a:gd name="connsiteY352" fmla="*/ 3225662 h 5547255"/>
              <a:gd name="connsiteX353" fmla="*/ 3114400 w 4568692"/>
              <a:gd name="connsiteY353" fmla="*/ 3205794 h 5547255"/>
              <a:gd name="connsiteX354" fmla="*/ 3195939 w 4568692"/>
              <a:gd name="connsiteY354" fmla="*/ 3280088 h 5547255"/>
              <a:gd name="connsiteX355" fmla="*/ 3114400 w 4568692"/>
              <a:gd name="connsiteY355" fmla="*/ 3354381 h 5547255"/>
              <a:gd name="connsiteX356" fmla="*/ 3032860 w 4568692"/>
              <a:gd name="connsiteY356" fmla="*/ 3280088 h 5547255"/>
              <a:gd name="connsiteX357" fmla="*/ 3114400 w 4568692"/>
              <a:gd name="connsiteY357" fmla="*/ 3205794 h 5547255"/>
              <a:gd name="connsiteX358" fmla="*/ 4111622 w 4568692"/>
              <a:gd name="connsiteY358" fmla="*/ 3205794 h 5547255"/>
              <a:gd name="connsiteX359" fmla="*/ 4193162 w 4568692"/>
              <a:gd name="connsiteY359" fmla="*/ 3280088 h 5547255"/>
              <a:gd name="connsiteX360" fmla="*/ 4111622 w 4568692"/>
              <a:gd name="connsiteY360" fmla="*/ 3354381 h 5547255"/>
              <a:gd name="connsiteX361" fmla="*/ 4030083 w 4568692"/>
              <a:gd name="connsiteY361" fmla="*/ 3280088 h 5547255"/>
              <a:gd name="connsiteX362" fmla="*/ 4111622 w 4568692"/>
              <a:gd name="connsiteY362" fmla="*/ 3205794 h 5547255"/>
              <a:gd name="connsiteX363" fmla="*/ 2820182 w 4568692"/>
              <a:gd name="connsiteY363" fmla="*/ 3178918 h 5547255"/>
              <a:gd name="connsiteX364" fmla="*/ 2912878 w 4568692"/>
              <a:gd name="connsiteY364" fmla="*/ 3273111 h 5547255"/>
              <a:gd name="connsiteX365" fmla="*/ 2820182 w 4568692"/>
              <a:gd name="connsiteY365" fmla="*/ 3367304 h 5547255"/>
              <a:gd name="connsiteX366" fmla="*/ 2727486 w 4568692"/>
              <a:gd name="connsiteY366" fmla="*/ 3273111 h 5547255"/>
              <a:gd name="connsiteX367" fmla="*/ 2820182 w 4568692"/>
              <a:gd name="connsiteY367" fmla="*/ 3178918 h 5547255"/>
              <a:gd name="connsiteX368" fmla="*/ 3612398 w 4568692"/>
              <a:gd name="connsiteY368" fmla="*/ 3021119 h 5547255"/>
              <a:gd name="connsiteX369" fmla="*/ 3693937 w 4568692"/>
              <a:gd name="connsiteY369" fmla="*/ 3095413 h 5547255"/>
              <a:gd name="connsiteX370" fmla="*/ 3612398 w 4568692"/>
              <a:gd name="connsiteY370" fmla="*/ 3169706 h 5547255"/>
              <a:gd name="connsiteX371" fmla="*/ 3530858 w 4568692"/>
              <a:gd name="connsiteY371" fmla="*/ 3095413 h 5547255"/>
              <a:gd name="connsiteX372" fmla="*/ 3612398 w 4568692"/>
              <a:gd name="connsiteY372" fmla="*/ 3021119 h 5547255"/>
              <a:gd name="connsiteX373" fmla="*/ 2599564 w 4568692"/>
              <a:gd name="connsiteY373" fmla="*/ 2961324 h 5547255"/>
              <a:gd name="connsiteX374" fmla="*/ 2626755 w 4568692"/>
              <a:gd name="connsiteY374" fmla="*/ 2966109 h 5547255"/>
              <a:gd name="connsiteX375" fmla="*/ 2665793 w 4568692"/>
              <a:gd name="connsiteY375" fmla="*/ 3058393 h 5547255"/>
              <a:gd name="connsiteX376" fmla="*/ 2575474 w 4568692"/>
              <a:gd name="connsiteY376" fmla="*/ 3099220 h 5547255"/>
              <a:gd name="connsiteX377" fmla="*/ 2536436 w 4568692"/>
              <a:gd name="connsiteY377" fmla="*/ 3006936 h 5547255"/>
              <a:gd name="connsiteX378" fmla="*/ 2599564 w 4568692"/>
              <a:gd name="connsiteY378" fmla="*/ 2961324 h 5547255"/>
              <a:gd name="connsiteX379" fmla="*/ 3061668 w 4568692"/>
              <a:gd name="connsiteY379" fmla="*/ 2947239 h 5547255"/>
              <a:gd name="connsiteX380" fmla="*/ 3088859 w 4568692"/>
              <a:gd name="connsiteY380" fmla="*/ 2952024 h 5547255"/>
              <a:gd name="connsiteX381" fmla="*/ 3127897 w 4568692"/>
              <a:gd name="connsiteY381" fmla="*/ 3044308 h 5547255"/>
              <a:gd name="connsiteX382" fmla="*/ 3037578 w 4568692"/>
              <a:gd name="connsiteY382" fmla="*/ 3085134 h 5547255"/>
              <a:gd name="connsiteX383" fmla="*/ 2998540 w 4568692"/>
              <a:gd name="connsiteY383" fmla="*/ 2992850 h 5547255"/>
              <a:gd name="connsiteX384" fmla="*/ 3061668 w 4568692"/>
              <a:gd name="connsiteY384" fmla="*/ 2947239 h 5547255"/>
              <a:gd name="connsiteX385" fmla="*/ 3387712 w 4568692"/>
              <a:gd name="connsiteY385" fmla="*/ 2936048 h 5547255"/>
              <a:gd name="connsiteX386" fmla="*/ 3480408 w 4568692"/>
              <a:gd name="connsiteY386" fmla="*/ 3030241 h 5547255"/>
              <a:gd name="connsiteX387" fmla="*/ 3387712 w 4568692"/>
              <a:gd name="connsiteY387" fmla="*/ 3124434 h 5547255"/>
              <a:gd name="connsiteX388" fmla="*/ 3295016 w 4568692"/>
              <a:gd name="connsiteY388" fmla="*/ 3030241 h 5547255"/>
              <a:gd name="connsiteX389" fmla="*/ 3387712 w 4568692"/>
              <a:gd name="connsiteY389" fmla="*/ 2936048 h 5547255"/>
              <a:gd name="connsiteX390" fmla="*/ 2254047 w 4568692"/>
              <a:gd name="connsiteY390" fmla="*/ 2936048 h 5547255"/>
              <a:gd name="connsiteX391" fmla="*/ 2346742 w 4568692"/>
              <a:gd name="connsiteY391" fmla="*/ 3030241 h 5547255"/>
              <a:gd name="connsiteX392" fmla="*/ 2254047 w 4568692"/>
              <a:gd name="connsiteY392" fmla="*/ 3124434 h 5547255"/>
              <a:gd name="connsiteX393" fmla="*/ 2161350 w 4568692"/>
              <a:gd name="connsiteY393" fmla="*/ 3030241 h 5547255"/>
              <a:gd name="connsiteX394" fmla="*/ 2254047 w 4568692"/>
              <a:gd name="connsiteY394" fmla="*/ 2936048 h 5547255"/>
              <a:gd name="connsiteX395" fmla="*/ 2820418 w 4568692"/>
              <a:gd name="connsiteY395" fmla="*/ 2844797 h 5547255"/>
              <a:gd name="connsiteX396" fmla="*/ 2855557 w 4568692"/>
              <a:gd name="connsiteY396" fmla="*/ 2860968 h 5547255"/>
              <a:gd name="connsiteX397" fmla="*/ 2854292 w 4568692"/>
              <a:gd name="connsiteY397" fmla="*/ 2932948 h 5547255"/>
              <a:gd name="connsiteX398" fmla="*/ 2783488 w 4568692"/>
              <a:gd name="connsiteY398" fmla="*/ 2930420 h 5547255"/>
              <a:gd name="connsiteX399" fmla="*/ 2784754 w 4568692"/>
              <a:gd name="connsiteY399" fmla="*/ 2858440 h 5547255"/>
              <a:gd name="connsiteX400" fmla="*/ 2820418 w 4568692"/>
              <a:gd name="connsiteY400" fmla="*/ 2844797 h 5547255"/>
              <a:gd name="connsiteX401" fmla="*/ 3130897 w 4568692"/>
              <a:gd name="connsiteY401" fmla="*/ 2733801 h 5547255"/>
              <a:gd name="connsiteX402" fmla="*/ 3166037 w 4568692"/>
              <a:gd name="connsiteY402" fmla="*/ 2749972 h 5547255"/>
              <a:gd name="connsiteX403" fmla="*/ 3164771 w 4568692"/>
              <a:gd name="connsiteY403" fmla="*/ 2821952 h 5547255"/>
              <a:gd name="connsiteX404" fmla="*/ 3093968 w 4568692"/>
              <a:gd name="connsiteY404" fmla="*/ 2819425 h 5547255"/>
              <a:gd name="connsiteX405" fmla="*/ 3095233 w 4568692"/>
              <a:gd name="connsiteY405" fmla="*/ 2747445 h 5547255"/>
              <a:gd name="connsiteX406" fmla="*/ 3130897 w 4568692"/>
              <a:gd name="connsiteY406" fmla="*/ 2733801 h 5547255"/>
              <a:gd name="connsiteX407" fmla="*/ 2514633 w 4568692"/>
              <a:gd name="connsiteY407" fmla="*/ 2706251 h 5547255"/>
              <a:gd name="connsiteX408" fmla="*/ 2549773 w 4568692"/>
              <a:gd name="connsiteY408" fmla="*/ 2722423 h 5547255"/>
              <a:gd name="connsiteX409" fmla="*/ 2548507 w 4568692"/>
              <a:gd name="connsiteY409" fmla="*/ 2794402 h 5547255"/>
              <a:gd name="connsiteX410" fmla="*/ 2477703 w 4568692"/>
              <a:gd name="connsiteY410" fmla="*/ 2791875 h 5547255"/>
              <a:gd name="connsiteX411" fmla="*/ 2478969 w 4568692"/>
              <a:gd name="connsiteY411" fmla="*/ 2719895 h 5547255"/>
              <a:gd name="connsiteX412" fmla="*/ 2514633 w 4568692"/>
              <a:gd name="connsiteY412" fmla="*/ 2706251 h 5547255"/>
              <a:gd name="connsiteX413" fmla="*/ 2916760 w 4568692"/>
              <a:gd name="connsiteY413" fmla="*/ 2678879 h 5547255"/>
              <a:gd name="connsiteX414" fmla="*/ 2928568 w 4568692"/>
              <a:gd name="connsiteY414" fmla="*/ 2681974 h 5547255"/>
              <a:gd name="connsiteX415" fmla="*/ 2943156 w 4568692"/>
              <a:gd name="connsiteY415" fmla="*/ 2723183 h 5547255"/>
              <a:gd name="connsiteX416" fmla="*/ 2902364 w 4568692"/>
              <a:gd name="connsiteY416" fmla="*/ 2737318 h 5547255"/>
              <a:gd name="connsiteX417" fmla="*/ 2887776 w 4568692"/>
              <a:gd name="connsiteY417" fmla="*/ 2696109 h 5547255"/>
              <a:gd name="connsiteX418" fmla="*/ 2916760 w 4568692"/>
              <a:gd name="connsiteY418" fmla="*/ 2678879 h 5547255"/>
              <a:gd name="connsiteX419" fmla="*/ 2713446 w 4568692"/>
              <a:gd name="connsiteY419" fmla="*/ 2667349 h 5547255"/>
              <a:gd name="connsiteX420" fmla="*/ 2725254 w 4568692"/>
              <a:gd name="connsiteY420" fmla="*/ 2670443 h 5547255"/>
              <a:gd name="connsiteX421" fmla="*/ 2739842 w 4568692"/>
              <a:gd name="connsiteY421" fmla="*/ 2711653 h 5547255"/>
              <a:gd name="connsiteX422" fmla="*/ 2699050 w 4568692"/>
              <a:gd name="connsiteY422" fmla="*/ 2725788 h 5547255"/>
              <a:gd name="connsiteX423" fmla="*/ 2684462 w 4568692"/>
              <a:gd name="connsiteY423" fmla="*/ 2684578 h 5547255"/>
              <a:gd name="connsiteX424" fmla="*/ 2713446 w 4568692"/>
              <a:gd name="connsiteY424" fmla="*/ 2667349 h 5547255"/>
              <a:gd name="connsiteX425" fmla="*/ 2270657 w 4568692"/>
              <a:gd name="connsiteY425" fmla="*/ 2632580 h 5547255"/>
              <a:gd name="connsiteX426" fmla="*/ 2297848 w 4568692"/>
              <a:gd name="connsiteY426" fmla="*/ 2637364 h 5547255"/>
              <a:gd name="connsiteX427" fmla="*/ 2336886 w 4568692"/>
              <a:gd name="connsiteY427" fmla="*/ 2729648 h 5547255"/>
              <a:gd name="connsiteX428" fmla="*/ 2246567 w 4568692"/>
              <a:gd name="connsiteY428" fmla="*/ 2770475 h 5547255"/>
              <a:gd name="connsiteX429" fmla="*/ 2207529 w 4568692"/>
              <a:gd name="connsiteY429" fmla="*/ 2678191 h 5547255"/>
              <a:gd name="connsiteX430" fmla="*/ 2270657 w 4568692"/>
              <a:gd name="connsiteY430" fmla="*/ 2632580 h 5547255"/>
              <a:gd name="connsiteX431" fmla="*/ 3388819 w 4568692"/>
              <a:gd name="connsiteY431" fmla="*/ 2613032 h 5547255"/>
              <a:gd name="connsiteX432" fmla="*/ 3416010 w 4568692"/>
              <a:gd name="connsiteY432" fmla="*/ 2617816 h 5547255"/>
              <a:gd name="connsiteX433" fmla="*/ 3455048 w 4568692"/>
              <a:gd name="connsiteY433" fmla="*/ 2710100 h 5547255"/>
              <a:gd name="connsiteX434" fmla="*/ 3364729 w 4568692"/>
              <a:gd name="connsiteY434" fmla="*/ 2750927 h 5547255"/>
              <a:gd name="connsiteX435" fmla="*/ 3325691 w 4568692"/>
              <a:gd name="connsiteY435" fmla="*/ 2658643 h 5547255"/>
              <a:gd name="connsiteX436" fmla="*/ 3388819 w 4568692"/>
              <a:gd name="connsiteY436" fmla="*/ 2613032 h 5547255"/>
              <a:gd name="connsiteX437" fmla="*/ 3069674 w 4568692"/>
              <a:gd name="connsiteY437" fmla="*/ 2547476 h 5547255"/>
              <a:gd name="connsiteX438" fmla="*/ 3081482 w 4568692"/>
              <a:gd name="connsiteY438" fmla="*/ 2550570 h 5547255"/>
              <a:gd name="connsiteX439" fmla="*/ 3096070 w 4568692"/>
              <a:gd name="connsiteY439" fmla="*/ 2591780 h 5547255"/>
              <a:gd name="connsiteX440" fmla="*/ 3055278 w 4568692"/>
              <a:gd name="connsiteY440" fmla="*/ 2605915 h 5547255"/>
              <a:gd name="connsiteX441" fmla="*/ 3040689 w 4568692"/>
              <a:gd name="connsiteY441" fmla="*/ 2564706 h 5547255"/>
              <a:gd name="connsiteX442" fmla="*/ 3069674 w 4568692"/>
              <a:gd name="connsiteY442" fmla="*/ 2547476 h 5547255"/>
              <a:gd name="connsiteX443" fmla="*/ 2578114 w 4568692"/>
              <a:gd name="connsiteY443" fmla="*/ 2513320 h 5547255"/>
              <a:gd name="connsiteX444" fmla="*/ 2589922 w 4568692"/>
              <a:gd name="connsiteY444" fmla="*/ 2516415 h 5547255"/>
              <a:gd name="connsiteX445" fmla="*/ 2604510 w 4568692"/>
              <a:gd name="connsiteY445" fmla="*/ 2557624 h 5547255"/>
              <a:gd name="connsiteX446" fmla="*/ 2563718 w 4568692"/>
              <a:gd name="connsiteY446" fmla="*/ 2571759 h 5547255"/>
              <a:gd name="connsiteX447" fmla="*/ 2549130 w 4568692"/>
              <a:gd name="connsiteY447" fmla="*/ 2530550 h 5547255"/>
              <a:gd name="connsiteX448" fmla="*/ 2578114 w 4568692"/>
              <a:gd name="connsiteY448" fmla="*/ 2513320 h 5547255"/>
              <a:gd name="connsiteX449" fmla="*/ 3259758 w 4568692"/>
              <a:gd name="connsiteY449" fmla="*/ 2421409 h 5547255"/>
              <a:gd name="connsiteX450" fmla="*/ 3294898 w 4568692"/>
              <a:gd name="connsiteY450" fmla="*/ 2437580 h 5547255"/>
              <a:gd name="connsiteX451" fmla="*/ 3293632 w 4568692"/>
              <a:gd name="connsiteY451" fmla="*/ 2509560 h 5547255"/>
              <a:gd name="connsiteX452" fmla="*/ 3222828 w 4568692"/>
              <a:gd name="connsiteY452" fmla="*/ 2507033 h 5547255"/>
              <a:gd name="connsiteX453" fmla="*/ 3224094 w 4568692"/>
              <a:gd name="connsiteY453" fmla="*/ 2435053 h 5547255"/>
              <a:gd name="connsiteX454" fmla="*/ 3259758 w 4568692"/>
              <a:gd name="connsiteY454" fmla="*/ 2421409 h 5547255"/>
              <a:gd name="connsiteX455" fmla="*/ 2395198 w 4568692"/>
              <a:gd name="connsiteY455" fmla="*/ 2389187 h 5547255"/>
              <a:gd name="connsiteX456" fmla="*/ 2430337 w 4568692"/>
              <a:gd name="connsiteY456" fmla="*/ 2405359 h 5547255"/>
              <a:gd name="connsiteX457" fmla="*/ 2429072 w 4568692"/>
              <a:gd name="connsiteY457" fmla="*/ 2477339 h 5547255"/>
              <a:gd name="connsiteX458" fmla="*/ 2358268 w 4568692"/>
              <a:gd name="connsiteY458" fmla="*/ 2474811 h 5547255"/>
              <a:gd name="connsiteX459" fmla="*/ 2359534 w 4568692"/>
              <a:gd name="connsiteY459" fmla="*/ 2402831 h 5547255"/>
              <a:gd name="connsiteX460" fmla="*/ 2395198 w 4568692"/>
              <a:gd name="connsiteY460" fmla="*/ 2389187 h 5547255"/>
              <a:gd name="connsiteX461" fmla="*/ 3634269 w 4568692"/>
              <a:gd name="connsiteY461" fmla="*/ 2366207 h 5547255"/>
              <a:gd name="connsiteX462" fmla="*/ 3726965 w 4568692"/>
              <a:gd name="connsiteY462" fmla="*/ 2460400 h 5547255"/>
              <a:gd name="connsiteX463" fmla="*/ 3634269 w 4568692"/>
              <a:gd name="connsiteY463" fmla="*/ 2554593 h 5547255"/>
              <a:gd name="connsiteX464" fmla="*/ 3541573 w 4568692"/>
              <a:gd name="connsiteY464" fmla="*/ 2460400 h 5547255"/>
              <a:gd name="connsiteX465" fmla="*/ 3634269 w 4568692"/>
              <a:gd name="connsiteY465" fmla="*/ 2366207 h 5547255"/>
              <a:gd name="connsiteX466" fmla="*/ 2020400 w 4568692"/>
              <a:gd name="connsiteY466" fmla="*/ 2366207 h 5547255"/>
              <a:gd name="connsiteX467" fmla="*/ 2113096 w 4568692"/>
              <a:gd name="connsiteY467" fmla="*/ 2460400 h 5547255"/>
              <a:gd name="connsiteX468" fmla="*/ 2020400 w 4568692"/>
              <a:gd name="connsiteY468" fmla="*/ 2554593 h 5547255"/>
              <a:gd name="connsiteX469" fmla="*/ 1927704 w 4568692"/>
              <a:gd name="connsiteY469" fmla="*/ 2460400 h 5547255"/>
              <a:gd name="connsiteX470" fmla="*/ 2020400 w 4568692"/>
              <a:gd name="connsiteY470" fmla="*/ 2366207 h 5547255"/>
              <a:gd name="connsiteX471" fmla="*/ 3076500 w 4568692"/>
              <a:gd name="connsiteY471" fmla="*/ 2341495 h 5547255"/>
              <a:gd name="connsiteX472" fmla="*/ 3088308 w 4568692"/>
              <a:gd name="connsiteY472" fmla="*/ 2344589 h 5547255"/>
              <a:gd name="connsiteX473" fmla="*/ 3102896 w 4568692"/>
              <a:gd name="connsiteY473" fmla="*/ 2385799 h 5547255"/>
              <a:gd name="connsiteX474" fmla="*/ 3062104 w 4568692"/>
              <a:gd name="connsiteY474" fmla="*/ 2399934 h 5547255"/>
              <a:gd name="connsiteX475" fmla="*/ 3047516 w 4568692"/>
              <a:gd name="connsiteY475" fmla="*/ 2358724 h 5547255"/>
              <a:gd name="connsiteX476" fmla="*/ 3076500 w 4568692"/>
              <a:gd name="connsiteY476" fmla="*/ 2341495 h 5547255"/>
              <a:gd name="connsiteX477" fmla="*/ 2587583 w 4568692"/>
              <a:gd name="connsiteY477" fmla="*/ 2311789 h 5547255"/>
              <a:gd name="connsiteX478" fmla="*/ 2599391 w 4568692"/>
              <a:gd name="connsiteY478" fmla="*/ 2314884 h 5547255"/>
              <a:gd name="connsiteX479" fmla="*/ 2613978 w 4568692"/>
              <a:gd name="connsiteY479" fmla="*/ 2356093 h 5547255"/>
              <a:gd name="connsiteX480" fmla="*/ 2573187 w 4568692"/>
              <a:gd name="connsiteY480" fmla="*/ 2370228 h 5547255"/>
              <a:gd name="connsiteX481" fmla="*/ 2558598 w 4568692"/>
              <a:gd name="connsiteY481" fmla="*/ 2329019 h 5547255"/>
              <a:gd name="connsiteX482" fmla="*/ 2587583 w 4568692"/>
              <a:gd name="connsiteY482" fmla="*/ 2311789 h 5547255"/>
              <a:gd name="connsiteX483" fmla="*/ 1221658 w 4568692"/>
              <a:gd name="connsiteY483" fmla="*/ 2204857 h 5547255"/>
              <a:gd name="connsiteX484" fmla="*/ 1348544 w 4568692"/>
              <a:gd name="connsiteY484" fmla="*/ 2332628 h 5547255"/>
              <a:gd name="connsiteX485" fmla="*/ 1221658 w 4568692"/>
              <a:gd name="connsiteY485" fmla="*/ 2460399 h 5547255"/>
              <a:gd name="connsiteX486" fmla="*/ 1094772 w 4568692"/>
              <a:gd name="connsiteY486" fmla="*/ 2332628 h 5547255"/>
              <a:gd name="connsiteX487" fmla="*/ 1221658 w 4568692"/>
              <a:gd name="connsiteY487" fmla="*/ 2204857 h 5547255"/>
              <a:gd name="connsiteX488" fmla="*/ 2939537 w 4568692"/>
              <a:gd name="connsiteY488" fmla="*/ 2189827 h 5547255"/>
              <a:gd name="connsiteX489" fmla="*/ 2951345 w 4568692"/>
              <a:gd name="connsiteY489" fmla="*/ 2192922 h 5547255"/>
              <a:gd name="connsiteX490" fmla="*/ 2965933 w 4568692"/>
              <a:gd name="connsiteY490" fmla="*/ 2234131 h 5547255"/>
              <a:gd name="connsiteX491" fmla="*/ 2925141 w 4568692"/>
              <a:gd name="connsiteY491" fmla="*/ 2248266 h 5547255"/>
              <a:gd name="connsiteX492" fmla="*/ 2910553 w 4568692"/>
              <a:gd name="connsiteY492" fmla="*/ 2207057 h 5547255"/>
              <a:gd name="connsiteX493" fmla="*/ 2939537 w 4568692"/>
              <a:gd name="connsiteY493" fmla="*/ 2189827 h 5547255"/>
              <a:gd name="connsiteX494" fmla="*/ 2737854 w 4568692"/>
              <a:gd name="connsiteY494" fmla="*/ 2175936 h 5547255"/>
              <a:gd name="connsiteX495" fmla="*/ 2749662 w 4568692"/>
              <a:gd name="connsiteY495" fmla="*/ 2179031 h 5547255"/>
              <a:gd name="connsiteX496" fmla="*/ 2764250 w 4568692"/>
              <a:gd name="connsiteY496" fmla="*/ 2220240 h 5547255"/>
              <a:gd name="connsiteX497" fmla="*/ 2723458 w 4568692"/>
              <a:gd name="connsiteY497" fmla="*/ 2234375 h 5547255"/>
              <a:gd name="connsiteX498" fmla="*/ 2708870 w 4568692"/>
              <a:gd name="connsiteY498" fmla="*/ 2193166 h 5547255"/>
              <a:gd name="connsiteX499" fmla="*/ 2737854 w 4568692"/>
              <a:gd name="connsiteY499" fmla="*/ 2175936 h 5547255"/>
              <a:gd name="connsiteX500" fmla="*/ 2262749 w 4568692"/>
              <a:gd name="connsiteY500" fmla="*/ 2165088 h 5547255"/>
              <a:gd name="connsiteX501" fmla="*/ 2289940 w 4568692"/>
              <a:gd name="connsiteY501" fmla="*/ 2169873 h 5547255"/>
              <a:gd name="connsiteX502" fmla="*/ 2328978 w 4568692"/>
              <a:gd name="connsiteY502" fmla="*/ 2262157 h 5547255"/>
              <a:gd name="connsiteX503" fmla="*/ 2238659 w 4568692"/>
              <a:gd name="connsiteY503" fmla="*/ 2302983 h 5547255"/>
              <a:gd name="connsiteX504" fmla="*/ 2199621 w 4568692"/>
              <a:gd name="connsiteY504" fmla="*/ 2210699 h 5547255"/>
              <a:gd name="connsiteX505" fmla="*/ 2262749 w 4568692"/>
              <a:gd name="connsiteY505" fmla="*/ 2165088 h 5547255"/>
              <a:gd name="connsiteX506" fmla="*/ 3374279 w 4568692"/>
              <a:gd name="connsiteY506" fmla="*/ 2135788 h 5547255"/>
              <a:gd name="connsiteX507" fmla="*/ 3401470 w 4568692"/>
              <a:gd name="connsiteY507" fmla="*/ 2140572 h 5547255"/>
              <a:gd name="connsiteX508" fmla="*/ 3440508 w 4568692"/>
              <a:gd name="connsiteY508" fmla="*/ 2232856 h 5547255"/>
              <a:gd name="connsiteX509" fmla="*/ 3350189 w 4568692"/>
              <a:gd name="connsiteY509" fmla="*/ 2273683 h 5547255"/>
              <a:gd name="connsiteX510" fmla="*/ 3311151 w 4568692"/>
              <a:gd name="connsiteY510" fmla="*/ 2181399 h 5547255"/>
              <a:gd name="connsiteX511" fmla="*/ 3374279 w 4568692"/>
              <a:gd name="connsiteY511" fmla="*/ 2135788 h 5547255"/>
              <a:gd name="connsiteX512" fmla="*/ 3136460 w 4568692"/>
              <a:gd name="connsiteY512" fmla="*/ 2107003 h 5547255"/>
              <a:gd name="connsiteX513" fmla="*/ 3171599 w 4568692"/>
              <a:gd name="connsiteY513" fmla="*/ 2123175 h 5547255"/>
              <a:gd name="connsiteX514" fmla="*/ 3170333 w 4568692"/>
              <a:gd name="connsiteY514" fmla="*/ 2195155 h 5547255"/>
              <a:gd name="connsiteX515" fmla="*/ 3099530 w 4568692"/>
              <a:gd name="connsiteY515" fmla="*/ 2192627 h 5547255"/>
              <a:gd name="connsiteX516" fmla="*/ 3100796 w 4568692"/>
              <a:gd name="connsiteY516" fmla="*/ 2120647 h 5547255"/>
              <a:gd name="connsiteX517" fmla="*/ 3136460 w 4568692"/>
              <a:gd name="connsiteY517" fmla="*/ 2107003 h 5547255"/>
              <a:gd name="connsiteX518" fmla="*/ 2525561 w 4568692"/>
              <a:gd name="connsiteY518" fmla="*/ 2085203 h 5547255"/>
              <a:gd name="connsiteX519" fmla="*/ 2560701 w 4568692"/>
              <a:gd name="connsiteY519" fmla="*/ 2101374 h 5547255"/>
              <a:gd name="connsiteX520" fmla="*/ 2559435 w 4568692"/>
              <a:gd name="connsiteY520" fmla="*/ 2173354 h 5547255"/>
              <a:gd name="connsiteX521" fmla="*/ 2488631 w 4568692"/>
              <a:gd name="connsiteY521" fmla="*/ 2170826 h 5547255"/>
              <a:gd name="connsiteX522" fmla="*/ 2489897 w 4568692"/>
              <a:gd name="connsiteY522" fmla="*/ 2098847 h 5547255"/>
              <a:gd name="connsiteX523" fmla="*/ 2525561 w 4568692"/>
              <a:gd name="connsiteY523" fmla="*/ 2085203 h 5547255"/>
              <a:gd name="connsiteX524" fmla="*/ 2834538 w 4568692"/>
              <a:gd name="connsiteY524" fmla="*/ 1965800 h 5547255"/>
              <a:gd name="connsiteX525" fmla="*/ 2869678 w 4568692"/>
              <a:gd name="connsiteY525" fmla="*/ 1981971 h 5547255"/>
              <a:gd name="connsiteX526" fmla="*/ 2868412 w 4568692"/>
              <a:gd name="connsiteY526" fmla="*/ 2053951 h 5547255"/>
              <a:gd name="connsiteX527" fmla="*/ 2797608 w 4568692"/>
              <a:gd name="connsiteY527" fmla="*/ 2051424 h 5547255"/>
              <a:gd name="connsiteX528" fmla="*/ 2798874 w 4568692"/>
              <a:gd name="connsiteY528" fmla="*/ 1979444 h 5547255"/>
              <a:gd name="connsiteX529" fmla="*/ 2834538 w 4568692"/>
              <a:gd name="connsiteY529" fmla="*/ 1965800 h 5547255"/>
              <a:gd name="connsiteX530" fmla="*/ 919668 w 4568692"/>
              <a:gd name="connsiteY530" fmla="*/ 1909695 h 5547255"/>
              <a:gd name="connsiteX531" fmla="*/ 956888 w 4568692"/>
              <a:gd name="connsiteY531" fmla="*/ 1916185 h 5547255"/>
              <a:gd name="connsiteX532" fmla="*/ 1010324 w 4568692"/>
              <a:gd name="connsiteY532" fmla="*/ 2041366 h 5547255"/>
              <a:gd name="connsiteX533" fmla="*/ 886692 w 4568692"/>
              <a:gd name="connsiteY533" fmla="*/ 2096747 h 5547255"/>
              <a:gd name="connsiteX534" fmla="*/ 833256 w 4568692"/>
              <a:gd name="connsiteY534" fmla="*/ 1971566 h 5547255"/>
              <a:gd name="connsiteX535" fmla="*/ 919668 w 4568692"/>
              <a:gd name="connsiteY535" fmla="*/ 1909695 h 5547255"/>
              <a:gd name="connsiteX536" fmla="*/ 1552213 w 4568692"/>
              <a:gd name="connsiteY536" fmla="*/ 1890589 h 5547255"/>
              <a:gd name="connsiteX537" fmla="*/ 1589433 w 4568692"/>
              <a:gd name="connsiteY537" fmla="*/ 1897079 h 5547255"/>
              <a:gd name="connsiteX538" fmla="*/ 1642870 w 4568692"/>
              <a:gd name="connsiteY538" fmla="*/ 2022260 h 5547255"/>
              <a:gd name="connsiteX539" fmla="*/ 1519238 w 4568692"/>
              <a:gd name="connsiteY539" fmla="*/ 2077641 h 5547255"/>
              <a:gd name="connsiteX540" fmla="*/ 1465801 w 4568692"/>
              <a:gd name="connsiteY540" fmla="*/ 1952459 h 5547255"/>
              <a:gd name="connsiteX541" fmla="*/ 1552213 w 4568692"/>
              <a:gd name="connsiteY541" fmla="*/ 1890589 h 5547255"/>
              <a:gd name="connsiteX542" fmla="*/ 1998515 w 4568692"/>
              <a:gd name="connsiteY542" fmla="*/ 1875408 h 5547255"/>
              <a:gd name="connsiteX543" fmla="*/ 2125401 w 4568692"/>
              <a:gd name="connsiteY543" fmla="*/ 2003179 h 5547255"/>
              <a:gd name="connsiteX544" fmla="*/ 1998515 w 4568692"/>
              <a:gd name="connsiteY544" fmla="*/ 2130950 h 5547255"/>
              <a:gd name="connsiteX545" fmla="*/ 1871629 w 4568692"/>
              <a:gd name="connsiteY545" fmla="*/ 2003179 h 5547255"/>
              <a:gd name="connsiteX546" fmla="*/ 1998515 w 4568692"/>
              <a:gd name="connsiteY546" fmla="*/ 1875408 h 5547255"/>
              <a:gd name="connsiteX547" fmla="*/ 446710 w 4568692"/>
              <a:gd name="connsiteY547" fmla="*/ 1875408 h 5547255"/>
              <a:gd name="connsiteX548" fmla="*/ 573596 w 4568692"/>
              <a:gd name="connsiteY548" fmla="*/ 2003179 h 5547255"/>
              <a:gd name="connsiteX549" fmla="*/ 446710 w 4568692"/>
              <a:gd name="connsiteY549" fmla="*/ 2130950 h 5547255"/>
              <a:gd name="connsiteX550" fmla="*/ 319824 w 4568692"/>
              <a:gd name="connsiteY550" fmla="*/ 2003179 h 5547255"/>
              <a:gd name="connsiteX551" fmla="*/ 446710 w 4568692"/>
              <a:gd name="connsiteY551" fmla="*/ 1875408 h 5547255"/>
              <a:gd name="connsiteX552" fmla="*/ 2583268 w 4568692"/>
              <a:gd name="connsiteY552" fmla="*/ 1821129 h 5547255"/>
              <a:gd name="connsiteX553" fmla="*/ 2610459 w 4568692"/>
              <a:gd name="connsiteY553" fmla="*/ 1825913 h 5547255"/>
              <a:gd name="connsiteX554" fmla="*/ 2649497 w 4568692"/>
              <a:gd name="connsiteY554" fmla="*/ 1918197 h 5547255"/>
              <a:gd name="connsiteX555" fmla="*/ 2559178 w 4568692"/>
              <a:gd name="connsiteY555" fmla="*/ 1959024 h 5547255"/>
              <a:gd name="connsiteX556" fmla="*/ 2520140 w 4568692"/>
              <a:gd name="connsiteY556" fmla="*/ 1866740 h 5547255"/>
              <a:gd name="connsiteX557" fmla="*/ 2583268 w 4568692"/>
              <a:gd name="connsiteY557" fmla="*/ 1821129 h 5547255"/>
              <a:gd name="connsiteX558" fmla="*/ 3042023 w 4568692"/>
              <a:gd name="connsiteY558" fmla="*/ 1812825 h 5547255"/>
              <a:gd name="connsiteX559" fmla="*/ 3069213 w 4568692"/>
              <a:gd name="connsiteY559" fmla="*/ 1817610 h 5547255"/>
              <a:gd name="connsiteX560" fmla="*/ 3108251 w 4568692"/>
              <a:gd name="connsiteY560" fmla="*/ 1909894 h 5547255"/>
              <a:gd name="connsiteX561" fmla="*/ 3017933 w 4568692"/>
              <a:gd name="connsiteY561" fmla="*/ 1950720 h 5547255"/>
              <a:gd name="connsiteX562" fmla="*/ 2978895 w 4568692"/>
              <a:gd name="connsiteY562" fmla="*/ 1858436 h 5547255"/>
              <a:gd name="connsiteX563" fmla="*/ 3042023 w 4568692"/>
              <a:gd name="connsiteY563" fmla="*/ 1812825 h 5547255"/>
              <a:gd name="connsiteX564" fmla="*/ 2254047 w 4568692"/>
              <a:gd name="connsiteY564" fmla="*/ 1787635 h 5547255"/>
              <a:gd name="connsiteX565" fmla="*/ 2346743 w 4568692"/>
              <a:gd name="connsiteY565" fmla="*/ 1881828 h 5547255"/>
              <a:gd name="connsiteX566" fmla="*/ 2254047 w 4568692"/>
              <a:gd name="connsiteY566" fmla="*/ 1976021 h 5547255"/>
              <a:gd name="connsiteX567" fmla="*/ 2161351 w 4568692"/>
              <a:gd name="connsiteY567" fmla="*/ 1881828 h 5547255"/>
              <a:gd name="connsiteX568" fmla="*/ 2254047 w 4568692"/>
              <a:gd name="connsiteY568" fmla="*/ 1787635 h 5547255"/>
              <a:gd name="connsiteX569" fmla="*/ 3387712 w 4568692"/>
              <a:gd name="connsiteY569" fmla="*/ 1787635 h 5547255"/>
              <a:gd name="connsiteX570" fmla="*/ 3480408 w 4568692"/>
              <a:gd name="connsiteY570" fmla="*/ 1881828 h 5547255"/>
              <a:gd name="connsiteX571" fmla="*/ 3387712 w 4568692"/>
              <a:gd name="connsiteY571" fmla="*/ 1976021 h 5547255"/>
              <a:gd name="connsiteX572" fmla="*/ 3295016 w 4568692"/>
              <a:gd name="connsiteY572" fmla="*/ 1881828 h 5547255"/>
              <a:gd name="connsiteX573" fmla="*/ 3387712 w 4568692"/>
              <a:gd name="connsiteY573" fmla="*/ 1787635 h 5547255"/>
              <a:gd name="connsiteX574" fmla="*/ 1221981 w 4568692"/>
              <a:gd name="connsiteY574" fmla="*/ 1751627 h 5547255"/>
              <a:gd name="connsiteX575" fmla="*/ 1270081 w 4568692"/>
              <a:gd name="connsiteY575" fmla="*/ 1773563 h 5547255"/>
              <a:gd name="connsiteX576" fmla="*/ 1268348 w 4568692"/>
              <a:gd name="connsiteY576" fmla="*/ 1871203 h 5547255"/>
              <a:gd name="connsiteX577" fmla="*/ 1171430 w 4568692"/>
              <a:gd name="connsiteY577" fmla="*/ 1867774 h 5547255"/>
              <a:gd name="connsiteX578" fmla="*/ 1173163 w 4568692"/>
              <a:gd name="connsiteY578" fmla="*/ 1770135 h 5547255"/>
              <a:gd name="connsiteX579" fmla="*/ 1221981 w 4568692"/>
              <a:gd name="connsiteY579" fmla="*/ 1751627 h 5547255"/>
              <a:gd name="connsiteX580" fmla="*/ 1646977 w 4568692"/>
              <a:gd name="connsiteY580" fmla="*/ 1601064 h 5547255"/>
              <a:gd name="connsiteX581" fmla="*/ 1695077 w 4568692"/>
              <a:gd name="connsiteY581" fmla="*/ 1623000 h 5547255"/>
              <a:gd name="connsiteX582" fmla="*/ 1693345 w 4568692"/>
              <a:gd name="connsiteY582" fmla="*/ 1720639 h 5547255"/>
              <a:gd name="connsiteX583" fmla="*/ 1596426 w 4568692"/>
              <a:gd name="connsiteY583" fmla="*/ 1717211 h 5547255"/>
              <a:gd name="connsiteX584" fmla="*/ 1598159 w 4568692"/>
              <a:gd name="connsiteY584" fmla="*/ 1619571 h 5547255"/>
              <a:gd name="connsiteX585" fmla="*/ 1646977 w 4568692"/>
              <a:gd name="connsiteY585" fmla="*/ 1601064 h 5547255"/>
              <a:gd name="connsiteX586" fmla="*/ 803411 w 4568692"/>
              <a:gd name="connsiteY586" fmla="*/ 1563693 h 5547255"/>
              <a:gd name="connsiteX587" fmla="*/ 851511 w 4568692"/>
              <a:gd name="connsiteY587" fmla="*/ 1585629 h 5547255"/>
              <a:gd name="connsiteX588" fmla="*/ 849779 w 4568692"/>
              <a:gd name="connsiteY588" fmla="*/ 1683269 h 5547255"/>
              <a:gd name="connsiteX589" fmla="*/ 752860 w 4568692"/>
              <a:gd name="connsiteY589" fmla="*/ 1679840 h 5547255"/>
              <a:gd name="connsiteX590" fmla="*/ 754593 w 4568692"/>
              <a:gd name="connsiteY590" fmla="*/ 1582201 h 5547255"/>
              <a:gd name="connsiteX591" fmla="*/ 803411 w 4568692"/>
              <a:gd name="connsiteY591" fmla="*/ 1563693 h 5547255"/>
              <a:gd name="connsiteX592" fmla="*/ 2820182 w 4568692"/>
              <a:gd name="connsiteY592" fmla="*/ 1553495 h 5547255"/>
              <a:gd name="connsiteX593" fmla="*/ 2912878 w 4568692"/>
              <a:gd name="connsiteY593" fmla="*/ 1647688 h 5547255"/>
              <a:gd name="connsiteX594" fmla="*/ 2820182 w 4568692"/>
              <a:gd name="connsiteY594" fmla="*/ 1741881 h 5547255"/>
              <a:gd name="connsiteX595" fmla="*/ 2727486 w 4568692"/>
              <a:gd name="connsiteY595" fmla="*/ 1647688 h 5547255"/>
              <a:gd name="connsiteX596" fmla="*/ 2820182 w 4568692"/>
              <a:gd name="connsiteY596" fmla="*/ 1553495 h 5547255"/>
              <a:gd name="connsiteX597" fmla="*/ 1353857 w 4568692"/>
              <a:gd name="connsiteY597" fmla="*/ 1526563 h 5547255"/>
              <a:gd name="connsiteX598" fmla="*/ 1370020 w 4568692"/>
              <a:gd name="connsiteY598" fmla="*/ 1530761 h 5547255"/>
              <a:gd name="connsiteX599" fmla="*/ 1389989 w 4568692"/>
              <a:gd name="connsiteY599" fmla="*/ 1586661 h 5547255"/>
              <a:gd name="connsiteX600" fmla="*/ 1334151 w 4568692"/>
              <a:gd name="connsiteY600" fmla="*/ 1605835 h 5547255"/>
              <a:gd name="connsiteX601" fmla="*/ 1314183 w 4568692"/>
              <a:gd name="connsiteY601" fmla="*/ 1549935 h 5547255"/>
              <a:gd name="connsiteX602" fmla="*/ 1353857 w 4568692"/>
              <a:gd name="connsiteY602" fmla="*/ 1526563 h 5547255"/>
              <a:gd name="connsiteX603" fmla="*/ 1075554 w 4568692"/>
              <a:gd name="connsiteY603" fmla="*/ 1510923 h 5547255"/>
              <a:gd name="connsiteX604" fmla="*/ 1091716 w 4568692"/>
              <a:gd name="connsiteY604" fmla="*/ 1515120 h 5547255"/>
              <a:gd name="connsiteX605" fmla="*/ 1111686 w 4568692"/>
              <a:gd name="connsiteY605" fmla="*/ 1571020 h 5547255"/>
              <a:gd name="connsiteX606" fmla="*/ 1055848 w 4568692"/>
              <a:gd name="connsiteY606" fmla="*/ 1590194 h 5547255"/>
              <a:gd name="connsiteX607" fmla="*/ 1035879 w 4568692"/>
              <a:gd name="connsiteY607" fmla="*/ 1534294 h 5547255"/>
              <a:gd name="connsiteX608" fmla="*/ 1075554 w 4568692"/>
              <a:gd name="connsiteY608" fmla="*/ 1510923 h 5547255"/>
              <a:gd name="connsiteX609" fmla="*/ 469447 w 4568692"/>
              <a:gd name="connsiteY609" fmla="*/ 1463759 h 5547255"/>
              <a:gd name="connsiteX610" fmla="*/ 506667 w 4568692"/>
              <a:gd name="connsiteY610" fmla="*/ 1470249 h 5547255"/>
              <a:gd name="connsiteX611" fmla="*/ 560104 w 4568692"/>
              <a:gd name="connsiteY611" fmla="*/ 1595431 h 5547255"/>
              <a:gd name="connsiteX612" fmla="*/ 436472 w 4568692"/>
              <a:gd name="connsiteY612" fmla="*/ 1650811 h 5547255"/>
              <a:gd name="connsiteX613" fmla="*/ 383035 w 4568692"/>
              <a:gd name="connsiteY613" fmla="*/ 1525630 h 5547255"/>
              <a:gd name="connsiteX614" fmla="*/ 469447 w 4568692"/>
              <a:gd name="connsiteY614" fmla="*/ 1463759 h 5547255"/>
              <a:gd name="connsiteX615" fmla="*/ 2000030 w 4568692"/>
              <a:gd name="connsiteY615" fmla="*/ 1437242 h 5547255"/>
              <a:gd name="connsiteX616" fmla="*/ 2037250 w 4568692"/>
              <a:gd name="connsiteY616" fmla="*/ 1443733 h 5547255"/>
              <a:gd name="connsiteX617" fmla="*/ 2090687 w 4568692"/>
              <a:gd name="connsiteY617" fmla="*/ 1568914 h 5547255"/>
              <a:gd name="connsiteX618" fmla="*/ 1967055 w 4568692"/>
              <a:gd name="connsiteY618" fmla="*/ 1624295 h 5547255"/>
              <a:gd name="connsiteX619" fmla="*/ 1913618 w 4568692"/>
              <a:gd name="connsiteY619" fmla="*/ 1499113 h 5547255"/>
              <a:gd name="connsiteX620" fmla="*/ 2000030 w 4568692"/>
              <a:gd name="connsiteY620" fmla="*/ 1437242 h 5547255"/>
              <a:gd name="connsiteX621" fmla="*/ 1563172 w 4568692"/>
              <a:gd name="connsiteY621" fmla="*/ 1348317 h 5547255"/>
              <a:gd name="connsiteX622" fmla="*/ 1579335 w 4568692"/>
              <a:gd name="connsiteY622" fmla="*/ 1352515 h 5547255"/>
              <a:gd name="connsiteX623" fmla="*/ 1599303 w 4568692"/>
              <a:gd name="connsiteY623" fmla="*/ 1408415 h 5547255"/>
              <a:gd name="connsiteX624" fmla="*/ 1543466 w 4568692"/>
              <a:gd name="connsiteY624" fmla="*/ 1427588 h 5547255"/>
              <a:gd name="connsiteX625" fmla="*/ 1523497 w 4568692"/>
              <a:gd name="connsiteY625" fmla="*/ 1371689 h 5547255"/>
              <a:gd name="connsiteX626" fmla="*/ 1563172 w 4568692"/>
              <a:gd name="connsiteY626" fmla="*/ 1348317 h 5547255"/>
              <a:gd name="connsiteX627" fmla="*/ 890306 w 4568692"/>
              <a:gd name="connsiteY627" fmla="*/ 1301986 h 5547255"/>
              <a:gd name="connsiteX628" fmla="*/ 906469 w 4568692"/>
              <a:gd name="connsiteY628" fmla="*/ 1306184 h 5547255"/>
              <a:gd name="connsiteX629" fmla="*/ 926438 w 4568692"/>
              <a:gd name="connsiteY629" fmla="*/ 1362083 h 5547255"/>
              <a:gd name="connsiteX630" fmla="*/ 870600 w 4568692"/>
              <a:gd name="connsiteY630" fmla="*/ 1381257 h 5547255"/>
              <a:gd name="connsiteX631" fmla="*/ 850631 w 4568692"/>
              <a:gd name="connsiteY631" fmla="*/ 1325357 h 5547255"/>
              <a:gd name="connsiteX632" fmla="*/ 890306 w 4568692"/>
              <a:gd name="connsiteY632" fmla="*/ 1301986 h 5547255"/>
              <a:gd name="connsiteX633" fmla="*/ 1823366 w 4568692"/>
              <a:gd name="connsiteY633" fmla="*/ 1177310 h 5547255"/>
              <a:gd name="connsiteX634" fmla="*/ 1871467 w 4568692"/>
              <a:gd name="connsiteY634" fmla="*/ 1199246 h 5547255"/>
              <a:gd name="connsiteX635" fmla="*/ 1869734 w 4568692"/>
              <a:gd name="connsiteY635" fmla="*/ 1296885 h 5547255"/>
              <a:gd name="connsiteX636" fmla="*/ 1772815 w 4568692"/>
              <a:gd name="connsiteY636" fmla="*/ 1293457 h 5547255"/>
              <a:gd name="connsiteX637" fmla="*/ 1774548 w 4568692"/>
              <a:gd name="connsiteY637" fmla="*/ 1195818 h 5547255"/>
              <a:gd name="connsiteX638" fmla="*/ 1823366 w 4568692"/>
              <a:gd name="connsiteY638" fmla="*/ 1177310 h 5547255"/>
              <a:gd name="connsiteX639" fmla="*/ 639924 w 4568692"/>
              <a:gd name="connsiteY639" fmla="*/ 1133601 h 5547255"/>
              <a:gd name="connsiteX640" fmla="*/ 688024 w 4568692"/>
              <a:gd name="connsiteY640" fmla="*/ 1155538 h 5547255"/>
              <a:gd name="connsiteX641" fmla="*/ 686291 w 4568692"/>
              <a:gd name="connsiteY641" fmla="*/ 1253177 h 5547255"/>
              <a:gd name="connsiteX642" fmla="*/ 589373 w 4568692"/>
              <a:gd name="connsiteY642" fmla="*/ 1249749 h 5547255"/>
              <a:gd name="connsiteX643" fmla="*/ 591106 w 4568692"/>
              <a:gd name="connsiteY643" fmla="*/ 1152109 h 5547255"/>
              <a:gd name="connsiteX644" fmla="*/ 639924 w 4568692"/>
              <a:gd name="connsiteY644" fmla="*/ 1133601 h 5547255"/>
              <a:gd name="connsiteX645" fmla="*/ 2336011 w 4568692"/>
              <a:gd name="connsiteY645" fmla="*/ 1102429 h 5547255"/>
              <a:gd name="connsiteX646" fmla="*/ 2462897 w 4568692"/>
              <a:gd name="connsiteY646" fmla="*/ 1230200 h 5547255"/>
              <a:gd name="connsiteX647" fmla="*/ 2336011 w 4568692"/>
              <a:gd name="connsiteY647" fmla="*/ 1357971 h 5547255"/>
              <a:gd name="connsiteX648" fmla="*/ 2209125 w 4568692"/>
              <a:gd name="connsiteY648" fmla="*/ 1230200 h 5547255"/>
              <a:gd name="connsiteX649" fmla="*/ 2336011 w 4568692"/>
              <a:gd name="connsiteY649" fmla="*/ 1102429 h 5547255"/>
              <a:gd name="connsiteX650" fmla="*/ 126886 w 4568692"/>
              <a:gd name="connsiteY650" fmla="*/ 1102429 h 5547255"/>
              <a:gd name="connsiteX651" fmla="*/ 253772 w 4568692"/>
              <a:gd name="connsiteY651" fmla="*/ 1230200 h 5547255"/>
              <a:gd name="connsiteX652" fmla="*/ 126886 w 4568692"/>
              <a:gd name="connsiteY652" fmla="*/ 1357971 h 5547255"/>
              <a:gd name="connsiteX653" fmla="*/ 0 w 4568692"/>
              <a:gd name="connsiteY653" fmla="*/ 1230200 h 5547255"/>
              <a:gd name="connsiteX654" fmla="*/ 126886 w 4568692"/>
              <a:gd name="connsiteY654" fmla="*/ 1102429 h 5547255"/>
              <a:gd name="connsiteX655" fmla="*/ 1572516 w 4568692"/>
              <a:gd name="connsiteY655" fmla="*/ 1068907 h 5547255"/>
              <a:gd name="connsiteX656" fmla="*/ 1588679 w 4568692"/>
              <a:gd name="connsiteY656" fmla="*/ 1073105 h 5547255"/>
              <a:gd name="connsiteX657" fmla="*/ 1608648 w 4568692"/>
              <a:gd name="connsiteY657" fmla="*/ 1129005 h 5547255"/>
              <a:gd name="connsiteX658" fmla="*/ 1552810 w 4568692"/>
              <a:gd name="connsiteY658" fmla="*/ 1148179 h 5547255"/>
              <a:gd name="connsiteX659" fmla="*/ 1532841 w 4568692"/>
              <a:gd name="connsiteY659" fmla="*/ 1092279 h 5547255"/>
              <a:gd name="connsiteX660" fmla="*/ 1572516 w 4568692"/>
              <a:gd name="connsiteY660" fmla="*/ 1068907 h 5547255"/>
              <a:gd name="connsiteX661" fmla="*/ 903267 w 4568692"/>
              <a:gd name="connsiteY661" fmla="*/ 1028613 h 5547255"/>
              <a:gd name="connsiteX662" fmla="*/ 919430 w 4568692"/>
              <a:gd name="connsiteY662" fmla="*/ 1032810 h 5547255"/>
              <a:gd name="connsiteX663" fmla="*/ 939399 w 4568692"/>
              <a:gd name="connsiteY663" fmla="*/ 1088710 h 5547255"/>
              <a:gd name="connsiteX664" fmla="*/ 883561 w 4568692"/>
              <a:gd name="connsiteY664" fmla="*/ 1107884 h 5547255"/>
              <a:gd name="connsiteX665" fmla="*/ 863592 w 4568692"/>
              <a:gd name="connsiteY665" fmla="*/ 1051984 h 5547255"/>
              <a:gd name="connsiteX666" fmla="*/ 903267 w 4568692"/>
              <a:gd name="connsiteY666" fmla="*/ 1028613 h 5547255"/>
              <a:gd name="connsiteX667" fmla="*/ 1385035 w 4568692"/>
              <a:gd name="connsiteY667" fmla="*/ 863173 h 5547255"/>
              <a:gd name="connsiteX668" fmla="*/ 1401198 w 4568692"/>
              <a:gd name="connsiteY668" fmla="*/ 867371 h 5547255"/>
              <a:gd name="connsiteX669" fmla="*/ 1421167 w 4568692"/>
              <a:gd name="connsiteY669" fmla="*/ 923271 h 5547255"/>
              <a:gd name="connsiteX670" fmla="*/ 1365329 w 4568692"/>
              <a:gd name="connsiteY670" fmla="*/ 942445 h 5547255"/>
              <a:gd name="connsiteX671" fmla="*/ 1345361 w 4568692"/>
              <a:gd name="connsiteY671" fmla="*/ 886545 h 5547255"/>
              <a:gd name="connsiteX672" fmla="*/ 1385035 w 4568692"/>
              <a:gd name="connsiteY672" fmla="*/ 863173 h 5547255"/>
              <a:gd name="connsiteX673" fmla="*/ 1108964 w 4568692"/>
              <a:gd name="connsiteY673" fmla="*/ 844330 h 5547255"/>
              <a:gd name="connsiteX674" fmla="*/ 1125127 w 4568692"/>
              <a:gd name="connsiteY674" fmla="*/ 848528 h 5547255"/>
              <a:gd name="connsiteX675" fmla="*/ 1145096 w 4568692"/>
              <a:gd name="connsiteY675" fmla="*/ 904428 h 5547255"/>
              <a:gd name="connsiteX676" fmla="*/ 1089258 w 4568692"/>
              <a:gd name="connsiteY676" fmla="*/ 923602 h 5547255"/>
              <a:gd name="connsiteX677" fmla="*/ 1069290 w 4568692"/>
              <a:gd name="connsiteY677" fmla="*/ 867702 h 5547255"/>
              <a:gd name="connsiteX678" fmla="*/ 1108964 w 4568692"/>
              <a:gd name="connsiteY678" fmla="*/ 844330 h 5547255"/>
              <a:gd name="connsiteX679" fmla="*/ 458622 w 4568692"/>
              <a:gd name="connsiteY679" fmla="*/ 829615 h 5547255"/>
              <a:gd name="connsiteX680" fmla="*/ 495842 w 4568692"/>
              <a:gd name="connsiteY680" fmla="*/ 836105 h 5547255"/>
              <a:gd name="connsiteX681" fmla="*/ 549279 w 4568692"/>
              <a:gd name="connsiteY681" fmla="*/ 961287 h 5547255"/>
              <a:gd name="connsiteX682" fmla="*/ 425647 w 4568692"/>
              <a:gd name="connsiteY682" fmla="*/ 1016667 h 5547255"/>
              <a:gd name="connsiteX683" fmla="*/ 372210 w 4568692"/>
              <a:gd name="connsiteY683" fmla="*/ 891486 h 5547255"/>
              <a:gd name="connsiteX684" fmla="*/ 458622 w 4568692"/>
              <a:gd name="connsiteY684" fmla="*/ 829615 h 5547255"/>
              <a:gd name="connsiteX685" fmla="*/ 1980127 w 4568692"/>
              <a:gd name="connsiteY685" fmla="*/ 789870 h 5547255"/>
              <a:gd name="connsiteX686" fmla="*/ 2017347 w 4568692"/>
              <a:gd name="connsiteY686" fmla="*/ 796360 h 5547255"/>
              <a:gd name="connsiteX687" fmla="*/ 2070784 w 4568692"/>
              <a:gd name="connsiteY687" fmla="*/ 921541 h 5547255"/>
              <a:gd name="connsiteX688" fmla="*/ 1947152 w 4568692"/>
              <a:gd name="connsiteY688" fmla="*/ 976922 h 5547255"/>
              <a:gd name="connsiteX689" fmla="*/ 1893715 w 4568692"/>
              <a:gd name="connsiteY689" fmla="*/ 851740 h 5547255"/>
              <a:gd name="connsiteX690" fmla="*/ 1980127 w 4568692"/>
              <a:gd name="connsiteY690" fmla="*/ 789870 h 5547255"/>
              <a:gd name="connsiteX691" fmla="*/ 1654591 w 4568692"/>
              <a:gd name="connsiteY691" fmla="*/ 750824 h 5547255"/>
              <a:gd name="connsiteX692" fmla="*/ 1702691 w 4568692"/>
              <a:gd name="connsiteY692" fmla="*/ 772760 h 5547255"/>
              <a:gd name="connsiteX693" fmla="*/ 1700958 w 4568692"/>
              <a:gd name="connsiteY693" fmla="*/ 870400 h 5547255"/>
              <a:gd name="connsiteX694" fmla="*/ 1604040 w 4568692"/>
              <a:gd name="connsiteY694" fmla="*/ 866971 h 5547255"/>
              <a:gd name="connsiteX695" fmla="*/ 1605772 w 4568692"/>
              <a:gd name="connsiteY695" fmla="*/ 769332 h 5547255"/>
              <a:gd name="connsiteX696" fmla="*/ 1654591 w 4568692"/>
              <a:gd name="connsiteY696" fmla="*/ 750824 h 5547255"/>
              <a:gd name="connsiteX697" fmla="*/ 818370 w 4568692"/>
              <a:gd name="connsiteY697" fmla="*/ 721252 h 5547255"/>
              <a:gd name="connsiteX698" fmla="*/ 866470 w 4568692"/>
              <a:gd name="connsiteY698" fmla="*/ 743188 h 5547255"/>
              <a:gd name="connsiteX699" fmla="*/ 864737 w 4568692"/>
              <a:gd name="connsiteY699" fmla="*/ 840827 h 5547255"/>
              <a:gd name="connsiteX700" fmla="*/ 767818 w 4568692"/>
              <a:gd name="connsiteY700" fmla="*/ 837399 h 5547255"/>
              <a:gd name="connsiteX701" fmla="*/ 769552 w 4568692"/>
              <a:gd name="connsiteY701" fmla="*/ 739759 h 5547255"/>
              <a:gd name="connsiteX702" fmla="*/ 818370 w 4568692"/>
              <a:gd name="connsiteY702" fmla="*/ 721252 h 5547255"/>
              <a:gd name="connsiteX703" fmla="*/ 1241309 w 4568692"/>
              <a:gd name="connsiteY703" fmla="*/ 559284 h 5547255"/>
              <a:gd name="connsiteX704" fmla="*/ 1289410 w 4568692"/>
              <a:gd name="connsiteY704" fmla="*/ 581220 h 5547255"/>
              <a:gd name="connsiteX705" fmla="*/ 1287677 w 4568692"/>
              <a:gd name="connsiteY705" fmla="*/ 678860 h 5547255"/>
              <a:gd name="connsiteX706" fmla="*/ 1190758 w 4568692"/>
              <a:gd name="connsiteY706" fmla="*/ 675431 h 5547255"/>
              <a:gd name="connsiteX707" fmla="*/ 1192491 w 4568692"/>
              <a:gd name="connsiteY707" fmla="*/ 577792 h 5547255"/>
              <a:gd name="connsiteX708" fmla="*/ 1241309 w 4568692"/>
              <a:gd name="connsiteY708" fmla="*/ 559284 h 5547255"/>
              <a:gd name="connsiteX709" fmla="*/ 897361 w 4568692"/>
              <a:gd name="connsiteY709" fmla="*/ 363040 h 5547255"/>
              <a:gd name="connsiteX710" fmla="*/ 934581 w 4568692"/>
              <a:gd name="connsiteY710" fmla="*/ 369530 h 5547255"/>
              <a:gd name="connsiteX711" fmla="*/ 988018 w 4568692"/>
              <a:gd name="connsiteY711" fmla="*/ 494712 h 5547255"/>
              <a:gd name="connsiteX712" fmla="*/ 864386 w 4568692"/>
              <a:gd name="connsiteY712" fmla="*/ 550093 h 5547255"/>
              <a:gd name="connsiteX713" fmla="*/ 810949 w 4568692"/>
              <a:gd name="connsiteY713" fmla="*/ 424911 h 5547255"/>
              <a:gd name="connsiteX714" fmla="*/ 897361 w 4568692"/>
              <a:gd name="connsiteY714" fmla="*/ 363040 h 5547255"/>
              <a:gd name="connsiteX715" fmla="*/ 1525322 w 4568692"/>
              <a:gd name="connsiteY715" fmla="*/ 351777 h 5547255"/>
              <a:gd name="connsiteX716" fmla="*/ 1562541 w 4568692"/>
              <a:gd name="connsiteY716" fmla="*/ 358267 h 5547255"/>
              <a:gd name="connsiteX717" fmla="*/ 1615978 w 4568692"/>
              <a:gd name="connsiteY717" fmla="*/ 483448 h 5547255"/>
              <a:gd name="connsiteX718" fmla="*/ 1492346 w 4568692"/>
              <a:gd name="connsiteY718" fmla="*/ 538829 h 5547255"/>
              <a:gd name="connsiteX719" fmla="*/ 1438910 w 4568692"/>
              <a:gd name="connsiteY719" fmla="*/ 413647 h 5547255"/>
              <a:gd name="connsiteX720" fmla="*/ 1525322 w 4568692"/>
              <a:gd name="connsiteY720" fmla="*/ 351777 h 5547255"/>
              <a:gd name="connsiteX721" fmla="*/ 446711 w 4568692"/>
              <a:gd name="connsiteY721" fmla="*/ 317607 h 5547255"/>
              <a:gd name="connsiteX722" fmla="*/ 573596 w 4568692"/>
              <a:gd name="connsiteY722" fmla="*/ 445378 h 5547255"/>
              <a:gd name="connsiteX723" fmla="*/ 446711 w 4568692"/>
              <a:gd name="connsiteY723" fmla="*/ 573149 h 5547255"/>
              <a:gd name="connsiteX724" fmla="*/ 319824 w 4568692"/>
              <a:gd name="connsiteY724" fmla="*/ 445378 h 5547255"/>
              <a:gd name="connsiteX725" fmla="*/ 446711 w 4568692"/>
              <a:gd name="connsiteY725" fmla="*/ 317607 h 5547255"/>
              <a:gd name="connsiteX726" fmla="*/ 1998515 w 4568692"/>
              <a:gd name="connsiteY726" fmla="*/ 317607 h 5547255"/>
              <a:gd name="connsiteX727" fmla="*/ 2125401 w 4568692"/>
              <a:gd name="connsiteY727" fmla="*/ 445378 h 5547255"/>
              <a:gd name="connsiteX728" fmla="*/ 1998515 w 4568692"/>
              <a:gd name="connsiteY728" fmla="*/ 573149 h 5547255"/>
              <a:gd name="connsiteX729" fmla="*/ 1871629 w 4568692"/>
              <a:gd name="connsiteY729" fmla="*/ 445378 h 5547255"/>
              <a:gd name="connsiteX730" fmla="*/ 1998515 w 4568692"/>
              <a:gd name="connsiteY730" fmla="*/ 317607 h 5547255"/>
              <a:gd name="connsiteX731" fmla="*/ 1221658 w 4568692"/>
              <a:gd name="connsiteY731" fmla="*/ 0 h 5547255"/>
              <a:gd name="connsiteX732" fmla="*/ 1348544 w 4568692"/>
              <a:gd name="connsiteY732" fmla="*/ 127771 h 5547255"/>
              <a:gd name="connsiteX733" fmla="*/ 1221658 w 4568692"/>
              <a:gd name="connsiteY733" fmla="*/ 255542 h 5547255"/>
              <a:gd name="connsiteX734" fmla="*/ 1094772 w 4568692"/>
              <a:gd name="connsiteY734" fmla="*/ 127771 h 5547255"/>
              <a:gd name="connsiteX735" fmla="*/ 1221658 w 4568692"/>
              <a:gd name="connsiteY735" fmla="*/ 0 h 5547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</a:cxnLst>
            <a:rect l="l" t="t" r="r" b="b"/>
            <a:pathLst>
              <a:path w="4568692" h="5547255">
                <a:moveTo>
                  <a:pt x="3915842" y="5431104"/>
                </a:moveTo>
                <a:cubicBezTo>
                  <a:pt x="3952700" y="5431104"/>
                  <a:pt x="3982580" y="5457105"/>
                  <a:pt x="3982580" y="5489179"/>
                </a:cubicBezTo>
                <a:cubicBezTo>
                  <a:pt x="3982580" y="5521254"/>
                  <a:pt x="3952700" y="5547255"/>
                  <a:pt x="3915842" y="5547255"/>
                </a:cubicBezTo>
                <a:cubicBezTo>
                  <a:pt x="3878984" y="5547255"/>
                  <a:pt x="3849104" y="5521254"/>
                  <a:pt x="3849104" y="5489179"/>
                </a:cubicBezTo>
                <a:cubicBezTo>
                  <a:pt x="3849104" y="5457105"/>
                  <a:pt x="3878984" y="5431104"/>
                  <a:pt x="3915842" y="5431104"/>
                </a:cubicBezTo>
                <a:close/>
                <a:moveTo>
                  <a:pt x="3757006" y="5296944"/>
                </a:moveTo>
                <a:cubicBezTo>
                  <a:pt x="3763511" y="5296765"/>
                  <a:pt x="3770152" y="5297703"/>
                  <a:pt x="3776582" y="5299894"/>
                </a:cubicBezTo>
                <a:cubicBezTo>
                  <a:pt x="3802300" y="5308655"/>
                  <a:pt x="3814883" y="5334129"/>
                  <a:pt x="3804688" y="5356792"/>
                </a:cubicBezTo>
                <a:cubicBezTo>
                  <a:pt x="3794492" y="5379455"/>
                  <a:pt x="3765379" y="5390726"/>
                  <a:pt x="3739662" y="5381965"/>
                </a:cubicBezTo>
                <a:cubicBezTo>
                  <a:pt x="3713944" y="5373204"/>
                  <a:pt x="3701360" y="5347729"/>
                  <a:pt x="3711556" y="5325066"/>
                </a:cubicBezTo>
                <a:cubicBezTo>
                  <a:pt x="3719202" y="5308068"/>
                  <a:pt x="3737490" y="5297480"/>
                  <a:pt x="3757006" y="5296944"/>
                </a:cubicBezTo>
                <a:close/>
                <a:moveTo>
                  <a:pt x="4089703" y="5288259"/>
                </a:moveTo>
                <a:cubicBezTo>
                  <a:pt x="4096208" y="5288081"/>
                  <a:pt x="4102850" y="5289019"/>
                  <a:pt x="4109279" y="5291209"/>
                </a:cubicBezTo>
                <a:cubicBezTo>
                  <a:pt x="4134997" y="5299970"/>
                  <a:pt x="4147581" y="5325445"/>
                  <a:pt x="4137385" y="5348108"/>
                </a:cubicBezTo>
                <a:cubicBezTo>
                  <a:pt x="4127190" y="5370771"/>
                  <a:pt x="4098077" y="5382041"/>
                  <a:pt x="4072359" y="5373280"/>
                </a:cubicBezTo>
                <a:cubicBezTo>
                  <a:pt x="4046641" y="5364519"/>
                  <a:pt x="4034058" y="5339044"/>
                  <a:pt x="4044253" y="5316381"/>
                </a:cubicBezTo>
                <a:cubicBezTo>
                  <a:pt x="4051900" y="5299384"/>
                  <a:pt x="4070188" y="5288795"/>
                  <a:pt x="4089703" y="5288259"/>
                </a:cubicBezTo>
                <a:close/>
                <a:moveTo>
                  <a:pt x="4324443" y="5281359"/>
                </a:moveTo>
                <a:cubicBezTo>
                  <a:pt x="4361301" y="5281359"/>
                  <a:pt x="4391181" y="5307361"/>
                  <a:pt x="4391181" y="5339435"/>
                </a:cubicBezTo>
                <a:cubicBezTo>
                  <a:pt x="4391181" y="5371509"/>
                  <a:pt x="4361301" y="5397511"/>
                  <a:pt x="4324443" y="5397511"/>
                </a:cubicBezTo>
                <a:cubicBezTo>
                  <a:pt x="4287584" y="5397511"/>
                  <a:pt x="4257705" y="5371509"/>
                  <a:pt x="4257705" y="5339435"/>
                </a:cubicBezTo>
                <a:cubicBezTo>
                  <a:pt x="4257705" y="5307361"/>
                  <a:pt x="4287584" y="5281359"/>
                  <a:pt x="4324443" y="5281359"/>
                </a:cubicBezTo>
                <a:close/>
                <a:moveTo>
                  <a:pt x="3508246" y="5281359"/>
                </a:moveTo>
                <a:cubicBezTo>
                  <a:pt x="3545104" y="5281359"/>
                  <a:pt x="3574983" y="5307361"/>
                  <a:pt x="3574983" y="5339435"/>
                </a:cubicBezTo>
                <a:cubicBezTo>
                  <a:pt x="3574983" y="5371509"/>
                  <a:pt x="3545104" y="5397511"/>
                  <a:pt x="3508246" y="5397511"/>
                </a:cubicBezTo>
                <a:cubicBezTo>
                  <a:pt x="3471387" y="5397511"/>
                  <a:pt x="3441508" y="5371509"/>
                  <a:pt x="3441508" y="5339435"/>
                </a:cubicBezTo>
                <a:cubicBezTo>
                  <a:pt x="3441508" y="5307361"/>
                  <a:pt x="3471387" y="5281359"/>
                  <a:pt x="3508246" y="5281359"/>
                </a:cubicBezTo>
                <a:close/>
                <a:moveTo>
                  <a:pt x="3916012" y="5225097"/>
                </a:moveTo>
                <a:cubicBezTo>
                  <a:pt x="3925237" y="5225379"/>
                  <a:pt x="3934399" y="5228725"/>
                  <a:pt x="3941311" y="5235068"/>
                </a:cubicBezTo>
                <a:cubicBezTo>
                  <a:pt x="3955136" y="5247753"/>
                  <a:pt x="3954728" y="5267623"/>
                  <a:pt x="3940400" y="5279448"/>
                </a:cubicBezTo>
                <a:cubicBezTo>
                  <a:pt x="3926072" y="5291273"/>
                  <a:pt x="3903249" y="5290575"/>
                  <a:pt x="3889424" y="5277889"/>
                </a:cubicBezTo>
                <a:cubicBezTo>
                  <a:pt x="3875599" y="5265204"/>
                  <a:pt x="3876007" y="5245334"/>
                  <a:pt x="3890335" y="5233509"/>
                </a:cubicBezTo>
                <a:cubicBezTo>
                  <a:pt x="3897499" y="5227597"/>
                  <a:pt x="3906787" y="5224815"/>
                  <a:pt x="3916012" y="5225097"/>
                </a:cubicBezTo>
                <a:close/>
                <a:moveTo>
                  <a:pt x="4139546" y="5156662"/>
                </a:moveTo>
                <a:cubicBezTo>
                  <a:pt x="4148770" y="5156944"/>
                  <a:pt x="4157932" y="5160289"/>
                  <a:pt x="4164845" y="5166632"/>
                </a:cubicBezTo>
                <a:cubicBezTo>
                  <a:pt x="4178670" y="5179318"/>
                  <a:pt x="4178262" y="5199187"/>
                  <a:pt x="4163933" y="5211012"/>
                </a:cubicBezTo>
                <a:cubicBezTo>
                  <a:pt x="4149605" y="5222837"/>
                  <a:pt x="4126783" y="5222139"/>
                  <a:pt x="4112957" y="5209454"/>
                </a:cubicBezTo>
                <a:cubicBezTo>
                  <a:pt x="4099133" y="5196768"/>
                  <a:pt x="4099541" y="5176899"/>
                  <a:pt x="4113869" y="5165074"/>
                </a:cubicBezTo>
                <a:cubicBezTo>
                  <a:pt x="4121033" y="5159161"/>
                  <a:pt x="4130321" y="5156380"/>
                  <a:pt x="4139546" y="5156662"/>
                </a:cubicBezTo>
                <a:close/>
                <a:moveTo>
                  <a:pt x="3695858" y="5139675"/>
                </a:moveTo>
                <a:cubicBezTo>
                  <a:pt x="3705083" y="5139957"/>
                  <a:pt x="3714245" y="5143303"/>
                  <a:pt x="3721158" y="5149646"/>
                </a:cubicBezTo>
                <a:cubicBezTo>
                  <a:pt x="3734983" y="5162331"/>
                  <a:pt x="3734574" y="5182201"/>
                  <a:pt x="3720246" y="5194026"/>
                </a:cubicBezTo>
                <a:cubicBezTo>
                  <a:pt x="3705918" y="5205851"/>
                  <a:pt x="3683095" y="5205153"/>
                  <a:pt x="3669270" y="5192468"/>
                </a:cubicBezTo>
                <a:cubicBezTo>
                  <a:pt x="3655445" y="5179782"/>
                  <a:pt x="3655853" y="5159913"/>
                  <a:pt x="3670182" y="5148088"/>
                </a:cubicBezTo>
                <a:cubicBezTo>
                  <a:pt x="3677346" y="5142175"/>
                  <a:pt x="3686633" y="5139393"/>
                  <a:pt x="3695858" y="5139675"/>
                </a:cubicBezTo>
                <a:close/>
                <a:moveTo>
                  <a:pt x="3985375" y="5122799"/>
                </a:moveTo>
                <a:cubicBezTo>
                  <a:pt x="3988237" y="5122934"/>
                  <a:pt x="3991123" y="5123554"/>
                  <a:pt x="3993876" y="5124707"/>
                </a:cubicBezTo>
                <a:cubicBezTo>
                  <a:pt x="4004886" y="5129316"/>
                  <a:pt x="4009588" y="5140692"/>
                  <a:pt x="4004378" y="5150115"/>
                </a:cubicBezTo>
                <a:cubicBezTo>
                  <a:pt x="3999169" y="5159538"/>
                  <a:pt x="3986020" y="5163440"/>
                  <a:pt x="3975010" y="5158830"/>
                </a:cubicBezTo>
                <a:cubicBezTo>
                  <a:pt x="3964000" y="5154220"/>
                  <a:pt x="3959297" y="5142845"/>
                  <a:pt x="3964507" y="5133422"/>
                </a:cubicBezTo>
                <a:cubicBezTo>
                  <a:pt x="3968414" y="5126355"/>
                  <a:pt x="3976787" y="5122393"/>
                  <a:pt x="3985375" y="5122799"/>
                </a:cubicBezTo>
                <a:close/>
                <a:moveTo>
                  <a:pt x="3838996" y="5115690"/>
                </a:moveTo>
                <a:cubicBezTo>
                  <a:pt x="3841859" y="5115825"/>
                  <a:pt x="3844745" y="5116445"/>
                  <a:pt x="3847497" y="5117598"/>
                </a:cubicBezTo>
                <a:cubicBezTo>
                  <a:pt x="3858508" y="5122207"/>
                  <a:pt x="3863210" y="5133583"/>
                  <a:pt x="3858000" y="5143006"/>
                </a:cubicBezTo>
                <a:cubicBezTo>
                  <a:pt x="3852791" y="5152429"/>
                  <a:pt x="3839642" y="5156331"/>
                  <a:pt x="3828632" y="5151721"/>
                </a:cubicBezTo>
                <a:cubicBezTo>
                  <a:pt x="3817621" y="5147111"/>
                  <a:pt x="3812919" y="5135736"/>
                  <a:pt x="3818129" y="5126313"/>
                </a:cubicBezTo>
                <a:cubicBezTo>
                  <a:pt x="3822036" y="5119246"/>
                  <a:pt x="3830409" y="5115284"/>
                  <a:pt x="3838996" y="5115690"/>
                </a:cubicBezTo>
                <a:close/>
                <a:moveTo>
                  <a:pt x="3520205" y="5094252"/>
                </a:moveTo>
                <a:cubicBezTo>
                  <a:pt x="3526710" y="5094074"/>
                  <a:pt x="3533351" y="5095012"/>
                  <a:pt x="3539781" y="5097202"/>
                </a:cubicBezTo>
                <a:cubicBezTo>
                  <a:pt x="3565499" y="5105963"/>
                  <a:pt x="3578082" y="5131438"/>
                  <a:pt x="3567887" y="5154101"/>
                </a:cubicBezTo>
                <a:cubicBezTo>
                  <a:pt x="3557692" y="5176764"/>
                  <a:pt x="3528578" y="5188034"/>
                  <a:pt x="3502861" y="5179273"/>
                </a:cubicBezTo>
                <a:cubicBezTo>
                  <a:pt x="3477143" y="5170512"/>
                  <a:pt x="3464559" y="5145038"/>
                  <a:pt x="3474755" y="5122374"/>
                </a:cubicBezTo>
                <a:cubicBezTo>
                  <a:pt x="3482401" y="5105377"/>
                  <a:pt x="3500689" y="5094788"/>
                  <a:pt x="3520205" y="5094252"/>
                </a:cubicBezTo>
                <a:close/>
                <a:moveTo>
                  <a:pt x="4325240" y="5082200"/>
                </a:moveTo>
                <a:cubicBezTo>
                  <a:pt x="4331745" y="5082021"/>
                  <a:pt x="4338387" y="5082959"/>
                  <a:pt x="4344816" y="5085150"/>
                </a:cubicBezTo>
                <a:cubicBezTo>
                  <a:pt x="4370534" y="5093911"/>
                  <a:pt x="4383117" y="5119386"/>
                  <a:pt x="4372922" y="5142049"/>
                </a:cubicBezTo>
                <a:cubicBezTo>
                  <a:pt x="4362727" y="5164712"/>
                  <a:pt x="4333614" y="5175982"/>
                  <a:pt x="4307896" y="5167221"/>
                </a:cubicBezTo>
                <a:cubicBezTo>
                  <a:pt x="4282178" y="5158460"/>
                  <a:pt x="4269595" y="5132985"/>
                  <a:pt x="4279790" y="5110322"/>
                </a:cubicBezTo>
                <a:cubicBezTo>
                  <a:pt x="4287436" y="5093325"/>
                  <a:pt x="4305724" y="5082736"/>
                  <a:pt x="4325240" y="5082200"/>
                </a:cubicBezTo>
                <a:close/>
                <a:moveTo>
                  <a:pt x="4095467" y="5041781"/>
                </a:moveTo>
                <a:cubicBezTo>
                  <a:pt x="4098329" y="5041916"/>
                  <a:pt x="4101215" y="5042536"/>
                  <a:pt x="4103968" y="5043689"/>
                </a:cubicBezTo>
                <a:cubicBezTo>
                  <a:pt x="4114978" y="5048298"/>
                  <a:pt x="4119680" y="5059674"/>
                  <a:pt x="4114471" y="5069097"/>
                </a:cubicBezTo>
                <a:cubicBezTo>
                  <a:pt x="4109261" y="5078520"/>
                  <a:pt x="4096112" y="5082422"/>
                  <a:pt x="4085102" y="5077812"/>
                </a:cubicBezTo>
                <a:cubicBezTo>
                  <a:pt x="4074092" y="5073202"/>
                  <a:pt x="4069390" y="5061827"/>
                  <a:pt x="4074599" y="5052404"/>
                </a:cubicBezTo>
                <a:cubicBezTo>
                  <a:pt x="4078507" y="5045337"/>
                  <a:pt x="4086879" y="5041375"/>
                  <a:pt x="4095467" y="5041781"/>
                </a:cubicBezTo>
                <a:close/>
                <a:moveTo>
                  <a:pt x="3741562" y="5020722"/>
                </a:moveTo>
                <a:cubicBezTo>
                  <a:pt x="3744424" y="5020857"/>
                  <a:pt x="3747311" y="5021477"/>
                  <a:pt x="3750063" y="5022630"/>
                </a:cubicBezTo>
                <a:cubicBezTo>
                  <a:pt x="3761073" y="5027239"/>
                  <a:pt x="3765776" y="5038615"/>
                  <a:pt x="3760566" y="5048038"/>
                </a:cubicBezTo>
                <a:cubicBezTo>
                  <a:pt x="3755356" y="5057461"/>
                  <a:pt x="3742208" y="5061362"/>
                  <a:pt x="3731197" y="5056753"/>
                </a:cubicBezTo>
                <a:cubicBezTo>
                  <a:pt x="3720187" y="5052143"/>
                  <a:pt x="3715485" y="5040767"/>
                  <a:pt x="3720694" y="5031345"/>
                </a:cubicBezTo>
                <a:cubicBezTo>
                  <a:pt x="3724602" y="5024277"/>
                  <a:pt x="3732975" y="5020316"/>
                  <a:pt x="3741562" y="5020722"/>
                </a:cubicBezTo>
                <a:close/>
                <a:moveTo>
                  <a:pt x="4232320" y="4964053"/>
                </a:moveTo>
                <a:cubicBezTo>
                  <a:pt x="4241545" y="4964335"/>
                  <a:pt x="4250707" y="4967680"/>
                  <a:pt x="4257620" y="4974023"/>
                </a:cubicBezTo>
                <a:cubicBezTo>
                  <a:pt x="4271445" y="4986709"/>
                  <a:pt x="4271037" y="5006579"/>
                  <a:pt x="4256708" y="5018403"/>
                </a:cubicBezTo>
                <a:cubicBezTo>
                  <a:pt x="4242380" y="5030228"/>
                  <a:pt x="4219557" y="5029531"/>
                  <a:pt x="4205732" y="5016845"/>
                </a:cubicBezTo>
                <a:cubicBezTo>
                  <a:pt x="4191907" y="5004160"/>
                  <a:pt x="4192315" y="4984290"/>
                  <a:pt x="4206644" y="4972465"/>
                </a:cubicBezTo>
                <a:cubicBezTo>
                  <a:pt x="4213808" y="4966553"/>
                  <a:pt x="4223096" y="4963771"/>
                  <a:pt x="4232320" y="4964053"/>
                </a:cubicBezTo>
                <a:close/>
                <a:moveTo>
                  <a:pt x="3609869" y="4944186"/>
                </a:moveTo>
                <a:cubicBezTo>
                  <a:pt x="3619094" y="4944468"/>
                  <a:pt x="3628256" y="4947814"/>
                  <a:pt x="3635168" y="4954156"/>
                </a:cubicBezTo>
                <a:cubicBezTo>
                  <a:pt x="3648994" y="4966842"/>
                  <a:pt x="3648585" y="4986712"/>
                  <a:pt x="3634257" y="4998537"/>
                </a:cubicBezTo>
                <a:cubicBezTo>
                  <a:pt x="3619929" y="5010361"/>
                  <a:pt x="3597106" y="5009664"/>
                  <a:pt x="3583281" y="4996978"/>
                </a:cubicBezTo>
                <a:cubicBezTo>
                  <a:pt x="3569456" y="4984293"/>
                  <a:pt x="3569864" y="4964423"/>
                  <a:pt x="3584193" y="4952598"/>
                </a:cubicBezTo>
                <a:cubicBezTo>
                  <a:pt x="3591357" y="4946686"/>
                  <a:pt x="3600644" y="4943904"/>
                  <a:pt x="3609869" y="4944186"/>
                </a:cubicBezTo>
                <a:close/>
                <a:moveTo>
                  <a:pt x="4501954" y="4930017"/>
                </a:moveTo>
                <a:cubicBezTo>
                  <a:pt x="4538813" y="4930017"/>
                  <a:pt x="4568692" y="4956019"/>
                  <a:pt x="4568692" y="4988093"/>
                </a:cubicBezTo>
                <a:cubicBezTo>
                  <a:pt x="4568692" y="5020167"/>
                  <a:pt x="4538813" y="5046169"/>
                  <a:pt x="4501954" y="5046169"/>
                </a:cubicBezTo>
                <a:cubicBezTo>
                  <a:pt x="4465096" y="5046169"/>
                  <a:pt x="4435217" y="5020167"/>
                  <a:pt x="4435217" y="4988093"/>
                </a:cubicBezTo>
                <a:cubicBezTo>
                  <a:pt x="4435217" y="4956019"/>
                  <a:pt x="4465096" y="4930017"/>
                  <a:pt x="4501954" y="4930017"/>
                </a:cubicBezTo>
                <a:close/>
                <a:moveTo>
                  <a:pt x="3340029" y="4930017"/>
                </a:moveTo>
                <a:cubicBezTo>
                  <a:pt x="3376887" y="4930017"/>
                  <a:pt x="3406767" y="4956019"/>
                  <a:pt x="3406767" y="4988093"/>
                </a:cubicBezTo>
                <a:cubicBezTo>
                  <a:pt x="3406767" y="5020167"/>
                  <a:pt x="3376887" y="5046169"/>
                  <a:pt x="3340029" y="5046169"/>
                </a:cubicBezTo>
                <a:cubicBezTo>
                  <a:pt x="3303171" y="5046169"/>
                  <a:pt x="3273291" y="5020167"/>
                  <a:pt x="3273291" y="4988093"/>
                </a:cubicBezTo>
                <a:cubicBezTo>
                  <a:pt x="3273291" y="4956019"/>
                  <a:pt x="3303171" y="4930017"/>
                  <a:pt x="3340029" y="4930017"/>
                </a:cubicBezTo>
                <a:close/>
                <a:moveTo>
                  <a:pt x="4100382" y="4914780"/>
                </a:moveTo>
                <a:cubicBezTo>
                  <a:pt x="4103244" y="4914916"/>
                  <a:pt x="4106130" y="4915536"/>
                  <a:pt x="4108883" y="4916688"/>
                </a:cubicBezTo>
                <a:cubicBezTo>
                  <a:pt x="4119893" y="4921298"/>
                  <a:pt x="4124595" y="4932674"/>
                  <a:pt x="4119386" y="4942097"/>
                </a:cubicBezTo>
                <a:cubicBezTo>
                  <a:pt x="4114176" y="4951520"/>
                  <a:pt x="4101027" y="4955421"/>
                  <a:pt x="4090017" y="4950812"/>
                </a:cubicBezTo>
                <a:cubicBezTo>
                  <a:pt x="4079007" y="4946202"/>
                  <a:pt x="4074305" y="4934826"/>
                  <a:pt x="4079514" y="4925404"/>
                </a:cubicBezTo>
                <a:cubicBezTo>
                  <a:pt x="4083421" y="4918336"/>
                  <a:pt x="4091794" y="4914375"/>
                  <a:pt x="4100382" y="4914780"/>
                </a:cubicBezTo>
                <a:close/>
                <a:moveTo>
                  <a:pt x="3748379" y="4896465"/>
                </a:moveTo>
                <a:cubicBezTo>
                  <a:pt x="3751242" y="4896600"/>
                  <a:pt x="3754128" y="4897221"/>
                  <a:pt x="3756880" y="4898373"/>
                </a:cubicBezTo>
                <a:cubicBezTo>
                  <a:pt x="3767891" y="4902983"/>
                  <a:pt x="3772593" y="4914359"/>
                  <a:pt x="3767383" y="4923781"/>
                </a:cubicBezTo>
                <a:cubicBezTo>
                  <a:pt x="3762174" y="4933204"/>
                  <a:pt x="3749025" y="4937106"/>
                  <a:pt x="3738015" y="4932497"/>
                </a:cubicBezTo>
                <a:cubicBezTo>
                  <a:pt x="3727004" y="4927887"/>
                  <a:pt x="3722302" y="4916511"/>
                  <a:pt x="3727512" y="4907088"/>
                </a:cubicBezTo>
                <a:cubicBezTo>
                  <a:pt x="3731419" y="4900021"/>
                  <a:pt x="3739792" y="4896060"/>
                  <a:pt x="3748379" y="4896465"/>
                </a:cubicBezTo>
                <a:close/>
                <a:moveTo>
                  <a:pt x="4001773" y="4821268"/>
                </a:moveTo>
                <a:cubicBezTo>
                  <a:pt x="4004636" y="4821403"/>
                  <a:pt x="4007522" y="4822024"/>
                  <a:pt x="4010274" y="4823176"/>
                </a:cubicBezTo>
                <a:cubicBezTo>
                  <a:pt x="4021285" y="4827786"/>
                  <a:pt x="4025987" y="4839161"/>
                  <a:pt x="4020777" y="4848584"/>
                </a:cubicBezTo>
                <a:cubicBezTo>
                  <a:pt x="4015568" y="4858007"/>
                  <a:pt x="4002419" y="4861909"/>
                  <a:pt x="3991409" y="4857299"/>
                </a:cubicBezTo>
                <a:cubicBezTo>
                  <a:pt x="3980398" y="4852690"/>
                  <a:pt x="3975696" y="4841314"/>
                  <a:pt x="3980906" y="4831891"/>
                </a:cubicBezTo>
                <a:cubicBezTo>
                  <a:pt x="3984813" y="4824824"/>
                  <a:pt x="3993186" y="4820862"/>
                  <a:pt x="4001773" y="4821268"/>
                </a:cubicBezTo>
                <a:close/>
                <a:moveTo>
                  <a:pt x="3856569" y="4812703"/>
                </a:moveTo>
                <a:cubicBezTo>
                  <a:pt x="3859432" y="4812839"/>
                  <a:pt x="3862318" y="4813459"/>
                  <a:pt x="3865070" y="4814611"/>
                </a:cubicBezTo>
                <a:cubicBezTo>
                  <a:pt x="3876081" y="4819221"/>
                  <a:pt x="3880783" y="4830597"/>
                  <a:pt x="3875573" y="4840020"/>
                </a:cubicBezTo>
                <a:cubicBezTo>
                  <a:pt x="3870363" y="4849442"/>
                  <a:pt x="3857215" y="4853344"/>
                  <a:pt x="3846204" y="4848735"/>
                </a:cubicBezTo>
                <a:cubicBezTo>
                  <a:pt x="3835194" y="4844125"/>
                  <a:pt x="3830492" y="4832749"/>
                  <a:pt x="3835702" y="4823327"/>
                </a:cubicBezTo>
                <a:cubicBezTo>
                  <a:pt x="3839609" y="4816259"/>
                  <a:pt x="3847982" y="4812298"/>
                  <a:pt x="3856569" y="4812703"/>
                </a:cubicBezTo>
                <a:close/>
                <a:moveTo>
                  <a:pt x="3514511" y="4806015"/>
                </a:moveTo>
                <a:cubicBezTo>
                  <a:pt x="3521016" y="4805836"/>
                  <a:pt x="3527658" y="4806775"/>
                  <a:pt x="3534087" y="4808965"/>
                </a:cubicBezTo>
                <a:cubicBezTo>
                  <a:pt x="3559805" y="4817726"/>
                  <a:pt x="3572388" y="4843200"/>
                  <a:pt x="3562193" y="4865864"/>
                </a:cubicBezTo>
                <a:cubicBezTo>
                  <a:pt x="3551998" y="4888527"/>
                  <a:pt x="3522885" y="4899797"/>
                  <a:pt x="3497167" y="4891036"/>
                </a:cubicBezTo>
                <a:cubicBezTo>
                  <a:pt x="3471449" y="4882275"/>
                  <a:pt x="3458866" y="4856800"/>
                  <a:pt x="3469061" y="4834137"/>
                </a:cubicBezTo>
                <a:cubicBezTo>
                  <a:pt x="3476707" y="4817140"/>
                  <a:pt x="3494995" y="4806551"/>
                  <a:pt x="3514511" y="4806015"/>
                </a:cubicBezTo>
                <a:close/>
                <a:moveTo>
                  <a:pt x="4314771" y="4787949"/>
                </a:moveTo>
                <a:cubicBezTo>
                  <a:pt x="4321277" y="4787771"/>
                  <a:pt x="4327918" y="4788709"/>
                  <a:pt x="4334348" y="4790899"/>
                </a:cubicBezTo>
                <a:cubicBezTo>
                  <a:pt x="4360065" y="4799661"/>
                  <a:pt x="4372649" y="4825135"/>
                  <a:pt x="4362454" y="4847798"/>
                </a:cubicBezTo>
                <a:cubicBezTo>
                  <a:pt x="4352258" y="4870461"/>
                  <a:pt x="4323145" y="4881732"/>
                  <a:pt x="4297428" y="4872970"/>
                </a:cubicBezTo>
                <a:cubicBezTo>
                  <a:pt x="4271710" y="4864209"/>
                  <a:pt x="4259126" y="4838735"/>
                  <a:pt x="4269322" y="4816072"/>
                </a:cubicBezTo>
                <a:cubicBezTo>
                  <a:pt x="4276968" y="4799074"/>
                  <a:pt x="4295256" y="4788485"/>
                  <a:pt x="4314771" y="4787949"/>
                </a:cubicBezTo>
                <a:close/>
                <a:moveTo>
                  <a:pt x="4143550" y="4770202"/>
                </a:moveTo>
                <a:cubicBezTo>
                  <a:pt x="4152775" y="4770484"/>
                  <a:pt x="4161937" y="4773830"/>
                  <a:pt x="4168849" y="4780173"/>
                </a:cubicBezTo>
                <a:cubicBezTo>
                  <a:pt x="4182675" y="4792858"/>
                  <a:pt x="4182266" y="4812728"/>
                  <a:pt x="4167938" y="4824553"/>
                </a:cubicBezTo>
                <a:cubicBezTo>
                  <a:pt x="4153610" y="4836378"/>
                  <a:pt x="4130787" y="4835680"/>
                  <a:pt x="4116962" y="4822995"/>
                </a:cubicBezTo>
                <a:cubicBezTo>
                  <a:pt x="4103137" y="4810309"/>
                  <a:pt x="4103545" y="4790439"/>
                  <a:pt x="4117873" y="4778615"/>
                </a:cubicBezTo>
                <a:cubicBezTo>
                  <a:pt x="4125038" y="4772702"/>
                  <a:pt x="4134325" y="4769920"/>
                  <a:pt x="4143550" y="4770202"/>
                </a:cubicBezTo>
                <a:close/>
                <a:moveTo>
                  <a:pt x="3703726" y="4756761"/>
                </a:moveTo>
                <a:cubicBezTo>
                  <a:pt x="3712951" y="4757043"/>
                  <a:pt x="3722113" y="4760388"/>
                  <a:pt x="3729025" y="4766731"/>
                </a:cubicBezTo>
                <a:cubicBezTo>
                  <a:pt x="3742850" y="4779417"/>
                  <a:pt x="3742442" y="4799287"/>
                  <a:pt x="3728114" y="4811111"/>
                </a:cubicBezTo>
                <a:cubicBezTo>
                  <a:pt x="3713786" y="4822936"/>
                  <a:pt x="3690963" y="4822239"/>
                  <a:pt x="3677138" y="4809553"/>
                </a:cubicBezTo>
                <a:cubicBezTo>
                  <a:pt x="3663313" y="4796868"/>
                  <a:pt x="3663721" y="4776998"/>
                  <a:pt x="3678049" y="4765173"/>
                </a:cubicBezTo>
                <a:cubicBezTo>
                  <a:pt x="3685213" y="4759261"/>
                  <a:pt x="3694501" y="4756479"/>
                  <a:pt x="3703726" y="4756761"/>
                </a:cubicBezTo>
                <a:close/>
                <a:moveTo>
                  <a:pt x="3926178" y="4683142"/>
                </a:moveTo>
                <a:cubicBezTo>
                  <a:pt x="3935403" y="4683423"/>
                  <a:pt x="3944565" y="4686769"/>
                  <a:pt x="3951477" y="4693112"/>
                </a:cubicBezTo>
                <a:cubicBezTo>
                  <a:pt x="3965302" y="4705798"/>
                  <a:pt x="3964894" y="4725667"/>
                  <a:pt x="3950566" y="4737492"/>
                </a:cubicBezTo>
                <a:cubicBezTo>
                  <a:pt x="3936238" y="4749317"/>
                  <a:pt x="3913415" y="4748619"/>
                  <a:pt x="3899590" y="4735934"/>
                </a:cubicBezTo>
                <a:cubicBezTo>
                  <a:pt x="3885765" y="4723248"/>
                  <a:pt x="3886173" y="4703379"/>
                  <a:pt x="3900501" y="4691554"/>
                </a:cubicBezTo>
                <a:cubicBezTo>
                  <a:pt x="3907665" y="4685641"/>
                  <a:pt x="3916953" y="4682859"/>
                  <a:pt x="3926178" y="4683142"/>
                </a:cubicBezTo>
                <a:close/>
                <a:moveTo>
                  <a:pt x="3745273" y="4593943"/>
                </a:moveTo>
                <a:cubicBezTo>
                  <a:pt x="3751778" y="4593764"/>
                  <a:pt x="3758420" y="4594703"/>
                  <a:pt x="3764849" y="4596893"/>
                </a:cubicBezTo>
                <a:cubicBezTo>
                  <a:pt x="3790567" y="4605654"/>
                  <a:pt x="3803151" y="4631128"/>
                  <a:pt x="3792955" y="4653792"/>
                </a:cubicBezTo>
                <a:cubicBezTo>
                  <a:pt x="3782760" y="4676455"/>
                  <a:pt x="3753647" y="4687725"/>
                  <a:pt x="3727929" y="4678964"/>
                </a:cubicBezTo>
                <a:cubicBezTo>
                  <a:pt x="3702211" y="4670203"/>
                  <a:pt x="3689628" y="4644728"/>
                  <a:pt x="3699823" y="4622065"/>
                </a:cubicBezTo>
                <a:cubicBezTo>
                  <a:pt x="3707470" y="4605067"/>
                  <a:pt x="3725757" y="4594479"/>
                  <a:pt x="3745273" y="4593943"/>
                </a:cubicBezTo>
                <a:close/>
                <a:moveTo>
                  <a:pt x="4075559" y="4588823"/>
                </a:moveTo>
                <a:cubicBezTo>
                  <a:pt x="4082064" y="4588644"/>
                  <a:pt x="4088706" y="4589583"/>
                  <a:pt x="4095135" y="4591773"/>
                </a:cubicBezTo>
                <a:cubicBezTo>
                  <a:pt x="4120853" y="4600534"/>
                  <a:pt x="4133437" y="4626009"/>
                  <a:pt x="4123241" y="4648672"/>
                </a:cubicBezTo>
                <a:cubicBezTo>
                  <a:pt x="4113046" y="4671335"/>
                  <a:pt x="4083933" y="4682605"/>
                  <a:pt x="4058215" y="4673844"/>
                </a:cubicBezTo>
                <a:cubicBezTo>
                  <a:pt x="4032497" y="4665083"/>
                  <a:pt x="4019914" y="4639608"/>
                  <a:pt x="4030109" y="4616945"/>
                </a:cubicBezTo>
                <a:cubicBezTo>
                  <a:pt x="4037756" y="4599948"/>
                  <a:pt x="4056043" y="4589359"/>
                  <a:pt x="4075559" y="4588823"/>
                </a:cubicBezTo>
                <a:close/>
                <a:moveTo>
                  <a:pt x="3508246" y="4573292"/>
                </a:moveTo>
                <a:cubicBezTo>
                  <a:pt x="3545104" y="4573292"/>
                  <a:pt x="3574984" y="4599293"/>
                  <a:pt x="3574984" y="4631368"/>
                </a:cubicBezTo>
                <a:cubicBezTo>
                  <a:pt x="3574984" y="4663442"/>
                  <a:pt x="3545104" y="4689444"/>
                  <a:pt x="3508246" y="4689444"/>
                </a:cubicBezTo>
                <a:cubicBezTo>
                  <a:pt x="3471387" y="4689444"/>
                  <a:pt x="3441508" y="4663442"/>
                  <a:pt x="3441508" y="4631368"/>
                </a:cubicBezTo>
                <a:cubicBezTo>
                  <a:pt x="3441508" y="4599293"/>
                  <a:pt x="3471387" y="4573292"/>
                  <a:pt x="3508246" y="4573292"/>
                </a:cubicBezTo>
                <a:close/>
                <a:moveTo>
                  <a:pt x="4324443" y="4573292"/>
                </a:moveTo>
                <a:cubicBezTo>
                  <a:pt x="4361301" y="4573292"/>
                  <a:pt x="4391181" y="4599293"/>
                  <a:pt x="4391181" y="4631368"/>
                </a:cubicBezTo>
                <a:cubicBezTo>
                  <a:pt x="4391181" y="4663442"/>
                  <a:pt x="4361301" y="4689443"/>
                  <a:pt x="4324443" y="4689443"/>
                </a:cubicBezTo>
                <a:cubicBezTo>
                  <a:pt x="4287584" y="4689443"/>
                  <a:pt x="4257705" y="4663442"/>
                  <a:pt x="4257705" y="4631368"/>
                </a:cubicBezTo>
                <a:cubicBezTo>
                  <a:pt x="4257705" y="4599293"/>
                  <a:pt x="4287584" y="4573292"/>
                  <a:pt x="4324443" y="4573292"/>
                </a:cubicBezTo>
                <a:close/>
                <a:moveTo>
                  <a:pt x="3915842" y="4428930"/>
                </a:moveTo>
                <a:cubicBezTo>
                  <a:pt x="3952700" y="4428930"/>
                  <a:pt x="3982580" y="4454932"/>
                  <a:pt x="3982580" y="4487006"/>
                </a:cubicBezTo>
                <a:cubicBezTo>
                  <a:pt x="3982580" y="4519080"/>
                  <a:pt x="3952700" y="4545082"/>
                  <a:pt x="3915842" y="4545082"/>
                </a:cubicBezTo>
                <a:cubicBezTo>
                  <a:pt x="3878984" y="4545082"/>
                  <a:pt x="3849104" y="4519080"/>
                  <a:pt x="3849104" y="4487006"/>
                </a:cubicBezTo>
                <a:cubicBezTo>
                  <a:pt x="3849104" y="4454932"/>
                  <a:pt x="3878984" y="4428930"/>
                  <a:pt x="3915842" y="4428930"/>
                </a:cubicBezTo>
                <a:close/>
                <a:moveTo>
                  <a:pt x="3612398" y="4303152"/>
                </a:moveTo>
                <a:cubicBezTo>
                  <a:pt x="3657431" y="4303152"/>
                  <a:pt x="3693937" y="4336414"/>
                  <a:pt x="3693937" y="4377446"/>
                </a:cubicBezTo>
                <a:cubicBezTo>
                  <a:pt x="3693937" y="4418477"/>
                  <a:pt x="3657431" y="4451739"/>
                  <a:pt x="3612398" y="4451739"/>
                </a:cubicBezTo>
                <a:cubicBezTo>
                  <a:pt x="3567364" y="4451739"/>
                  <a:pt x="3530858" y="4418477"/>
                  <a:pt x="3530858" y="4377446"/>
                </a:cubicBezTo>
                <a:cubicBezTo>
                  <a:pt x="3530858" y="4336414"/>
                  <a:pt x="3567364" y="4303152"/>
                  <a:pt x="3612398" y="4303152"/>
                </a:cubicBezTo>
                <a:close/>
                <a:moveTo>
                  <a:pt x="3418332" y="4131528"/>
                </a:moveTo>
                <a:cubicBezTo>
                  <a:pt x="3426280" y="4131299"/>
                  <a:pt x="3434395" y="4132499"/>
                  <a:pt x="3442250" y="4135301"/>
                </a:cubicBezTo>
                <a:cubicBezTo>
                  <a:pt x="3473672" y="4146509"/>
                  <a:pt x="3489046" y="4179097"/>
                  <a:pt x="3476590" y="4208089"/>
                </a:cubicBezTo>
                <a:cubicBezTo>
                  <a:pt x="3464133" y="4237081"/>
                  <a:pt x="3428563" y="4251498"/>
                  <a:pt x="3397141" y="4240291"/>
                </a:cubicBezTo>
                <a:cubicBezTo>
                  <a:pt x="3365720" y="4229083"/>
                  <a:pt x="3350345" y="4196495"/>
                  <a:pt x="3362802" y="4167503"/>
                </a:cubicBezTo>
                <a:cubicBezTo>
                  <a:pt x="3372144" y="4145759"/>
                  <a:pt x="3394488" y="4132213"/>
                  <a:pt x="3418332" y="4131528"/>
                </a:cubicBezTo>
                <a:close/>
                <a:moveTo>
                  <a:pt x="3824819" y="4120418"/>
                </a:moveTo>
                <a:cubicBezTo>
                  <a:pt x="3832767" y="4120189"/>
                  <a:pt x="3840882" y="4121390"/>
                  <a:pt x="3848738" y="4124192"/>
                </a:cubicBezTo>
                <a:cubicBezTo>
                  <a:pt x="3880159" y="4135399"/>
                  <a:pt x="3895534" y="4167988"/>
                  <a:pt x="3883077" y="4196980"/>
                </a:cubicBezTo>
                <a:cubicBezTo>
                  <a:pt x="3870621" y="4225972"/>
                  <a:pt x="3835050" y="4240389"/>
                  <a:pt x="3803629" y="4229181"/>
                </a:cubicBezTo>
                <a:cubicBezTo>
                  <a:pt x="3772207" y="4217973"/>
                  <a:pt x="3756833" y="4185385"/>
                  <a:pt x="3769289" y="4156393"/>
                </a:cubicBezTo>
                <a:cubicBezTo>
                  <a:pt x="3778631" y="4134649"/>
                  <a:pt x="3800975" y="4121103"/>
                  <a:pt x="3824819" y="4120418"/>
                </a:cubicBezTo>
                <a:close/>
                <a:moveTo>
                  <a:pt x="4111622" y="4111591"/>
                </a:moveTo>
                <a:cubicBezTo>
                  <a:pt x="4156655" y="4111591"/>
                  <a:pt x="4193162" y="4144854"/>
                  <a:pt x="4193162" y="4185885"/>
                </a:cubicBezTo>
                <a:cubicBezTo>
                  <a:pt x="4193162" y="4226916"/>
                  <a:pt x="4156655" y="4260178"/>
                  <a:pt x="4111622" y="4260178"/>
                </a:cubicBezTo>
                <a:cubicBezTo>
                  <a:pt x="4066589" y="4260178"/>
                  <a:pt x="4030083" y="4226916"/>
                  <a:pt x="4030083" y="4185885"/>
                </a:cubicBezTo>
                <a:cubicBezTo>
                  <a:pt x="4030083" y="4144854"/>
                  <a:pt x="4066589" y="4111591"/>
                  <a:pt x="4111622" y="4111591"/>
                </a:cubicBezTo>
                <a:close/>
                <a:moveTo>
                  <a:pt x="3114399" y="4111591"/>
                </a:moveTo>
                <a:cubicBezTo>
                  <a:pt x="3159432" y="4111591"/>
                  <a:pt x="3195939" y="4144854"/>
                  <a:pt x="3195939" y="4185885"/>
                </a:cubicBezTo>
                <a:cubicBezTo>
                  <a:pt x="3195939" y="4226916"/>
                  <a:pt x="3159432" y="4260178"/>
                  <a:pt x="3114399" y="4260178"/>
                </a:cubicBezTo>
                <a:cubicBezTo>
                  <a:pt x="3069366" y="4260178"/>
                  <a:pt x="3032859" y="4226916"/>
                  <a:pt x="3032859" y="4185885"/>
                </a:cubicBezTo>
                <a:cubicBezTo>
                  <a:pt x="3032859" y="4144854"/>
                  <a:pt x="3069366" y="4111591"/>
                  <a:pt x="3114399" y="4111591"/>
                </a:cubicBezTo>
                <a:close/>
                <a:moveTo>
                  <a:pt x="3612605" y="4039618"/>
                </a:moveTo>
                <a:cubicBezTo>
                  <a:pt x="3623876" y="4039979"/>
                  <a:pt x="3635070" y="4044259"/>
                  <a:pt x="3643515" y="4052373"/>
                </a:cubicBezTo>
                <a:cubicBezTo>
                  <a:pt x="3660406" y="4068601"/>
                  <a:pt x="3659908" y="4094019"/>
                  <a:pt x="3642402" y="4109146"/>
                </a:cubicBezTo>
                <a:cubicBezTo>
                  <a:pt x="3624896" y="4124273"/>
                  <a:pt x="3597011" y="4123380"/>
                  <a:pt x="3580120" y="4107152"/>
                </a:cubicBezTo>
                <a:cubicBezTo>
                  <a:pt x="3563229" y="4090925"/>
                  <a:pt x="3563727" y="4065506"/>
                  <a:pt x="3581233" y="4050379"/>
                </a:cubicBezTo>
                <a:cubicBezTo>
                  <a:pt x="3589986" y="4042816"/>
                  <a:pt x="3601334" y="4039257"/>
                  <a:pt x="3612605" y="4039618"/>
                </a:cubicBezTo>
                <a:close/>
                <a:moveTo>
                  <a:pt x="3885716" y="3952071"/>
                </a:moveTo>
                <a:cubicBezTo>
                  <a:pt x="3896987" y="3952432"/>
                  <a:pt x="3908181" y="3956712"/>
                  <a:pt x="3916627" y="3964826"/>
                </a:cubicBezTo>
                <a:cubicBezTo>
                  <a:pt x="3933518" y="3981054"/>
                  <a:pt x="3933019" y="4006473"/>
                  <a:pt x="3915513" y="4021599"/>
                </a:cubicBezTo>
                <a:cubicBezTo>
                  <a:pt x="3898007" y="4036727"/>
                  <a:pt x="3870123" y="4035834"/>
                  <a:pt x="3853231" y="4019606"/>
                </a:cubicBezTo>
                <a:cubicBezTo>
                  <a:pt x="3836340" y="4003378"/>
                  <a:pt x="3836839" y="3977960"/>
                  <a:pt x="3854345" y="3962833"/>
                </a:cubicBezTo>
                <a:cubicBezTo>
                  <a:pt x="3863098" y="3955269"/>
                  <a:pt x="3874446" y="3951711"/>
                  <a:pt x="3885716" y="3952071"/>
                </a:cubicBezTo>
                <a:close/>
                <a:moveTo>
                  <a:pt x="3343623" y="3930342"/>
                </a:moveTo>
                <a:cubicBezTo>
                  <a:pt x="3354894" y="3930702"/>
                  <a:pt x="3366088" y="3934982"/>
                  <a:pt x="3374533" y="3943096"/>
                </a:cubicBezTo>
                <a:cubicBezTo>
                  <a:pt x="3391425" y="3959325"/>
                  <a:pt x="3390926" y="3984743"/>
                  <a:pt x="3373420" y="3999870"/>
                </a:cubicBezTo>
                <a:cubicBezTo>
                  <a:pt x="3355914" y="4014997"/>
                  <a:pt x="3328029" y="4014104"/>
                  <a:pt x="3311138" y="3997876"/>
                </a:cubicBezTo>
                <a:cubicBezTo>
                  <a:pt x="3294247" y="3981648"/>
                  <a:pt x="3294745" y="3956230"/>
                  <a:pt x="3312251" y="3941103"/>
                </a:cubicBezTo>
                <a:cubicBezTo>
                  <a:pt x="3321005" y="3933539"/>
                  <a:pt x="3332352" y="3929981"/>
                  <a:pt x="3343623" y="3930342"/>
                </a:cubicBezTo>
                <a:close/>
                <a:moveTo>
                  <a:pt x="3697352" y="3908752"/>
                </a:moveTo>
                <a:cubicBezTo>
                  <a:pt x="3700849" y="3908925"/>
                  <a:pt x="3704375" y="3909719"/>
                  <a:pt x="3707738" y="3911193"/>
                </a:cubicBezTo>
                <a:cubicBezTo>
                  <a:pt x="3721190" y="3917090"/>
                  <a:pt x="3726936" y="3931642"/>
                  <a:pt x="3720570" y="3943696"/>
                </a:cubicBezTo>
                <a:cubicBezTo>
                  <a:pt x="3714205" y="3955751"/>
                  <a:pt x="3698140" y="3960742"/>
                  <a:pt x="3684688" y="3954845"/>
                </a:cubicBezTo>
                <a:cubicBezTo>
                  <a:pt x="3671236" y="3948948"/>
                  <a:pt x="3665491" y="3934396"/>
                  <a:pt x="3671856" y="3922342"/>
                </a:cubicBezTo>
                <a:cubicBezTo>
                  <a:pt x="3676630" y="3913301"/>
                  <a:pt x="3686860" y="3908233"/>
                  <a:pt x="3697352" y="3908752"/>
                </a:cubicBezTo>
                <a:close/>
                <a:moveTo>
                  <a:pt x="3518508" y="3899658"/>
                </a:moveTo>
                <a:cubicBezTo>
                  <a:pt x="3522005" y="3899831"/>
                  <a:pt x="3525531" y="3900625"/>
                  <a:pt x="3528894" y="3902099"/>
                </a:cubicBezTo>
                <a:cubicBezTo>
                  <a:pt x="3542347" y="3907995"/>
                  <a:pt x="3548092" y="3922548"/>
                  <a:pt x="3541727" y="3934602"/>
                </a:cubicBezTo>
                <a:cubicBezTo>
                  <a:pt x="3535362" y="3946656"/>
                  <a:pt x="3519297" y="3951648"/>
                  <a:pt x="3505844" y="3945751"/>
                </a:cubicBezTo>
                <a:cubicBezTo>
                  <a:pt x="3492392" y="3939854"/>
                  <a:pt x="3486647" y="3925302"/>
                  <a:pt x="3493012" y="3913247"/>
                </a:cubicBezTo>
                <a:cubicBezTo>
                  <a:pt x="3497786" y="3904207"/>
                  <a:pt x="3508016" y="3899139"/>
                  <a:pt x="3518508" y="3899658"/>
                </a:cubicBezTo>
                <a:close/>
                <a:moveTo>
                  <a:pt x="3129011" y="3872234"/>
                </a:moveTo>
                <a:cubicBezTo>
                  <a:pt x="3136959" y="3872005"/>
                  <a:pt x="3145073" y="3873206"/>
                  <a:pt x="3152929" y="3876008"/>
                </a:cubicBezTo>
                <a:cubicBezTo>
                  <a:pt x="3184351" y="3887215"/>
                  <a:pt x="3199725" y="3919804"/>
                  <a:pt x="3187268" y="3948796"/>
                </a:cubicBezTo>
                <a:cubicBezTo>
                  <a:pt x="3174812" y="3977788"/>
                  <a:pt x="3139242" y="3992205"/>
                  <a:pt x="3107820" y="3980997"/>
                </a:cubicBezTo>
                <a:cubicBezTo>
                  <a:pt x="3076398" y="3969790"/>
                  <a:pt x="3061024" y="3937201"/>
                  <a:pt x="3073481" y="3908209"/>
                </a:cubicBezTo>
                <a:cubicBezTo>
                  <a:pt x="3082823" y="3886465"/>
                  <a:pt x="3105167" y="3872920"/>
                  <a:pt x="3129011" y="3872234"/>
                </a:cubicBezTo>
                <a:close/>
                <a:moveTo>
                  <a:pt x="4112596" y="3856816"/>
                </a:moveTo>
                <a:cubicBezTo>
                  <a:pt x="4120544" y="3856587"/>
                  <a:pt x="4128659" y="3857788"/>
                  <a:pt x="4136514" y="3860590"/>
                </a:cubicBezTo>
                <a:cubicBezTo>
                  <a:pt x="4167936" y="3871797"/>
                  <a:pt x="4183310" y="3904386"/>
                  <a:pt x="4170854" y="3933378"/>
                </a:cubicBezTo>
                <a:cubicBezTo>
                  <a:pt x="4158397" y="3962370"/>
                  <a:pt x="4122827" y="3976787"/>
                  <a:pt x="4091406" y="3965579"/>
                </a:cubicBezTo>
                <a:cubicBezTo>
                  <a:pt x="4059984" y="3954372"/>
                  <a:pt x="4044610" y="3921783"/>
                  <a:pt x="4057066" y="3892791"/>
                </a:cubicBezTo>
                <a:cubicBezTo>
                  <a:pt x="4066408" y="3871047"/>
                  <a:pt x="4088752" y="3857502"/>
                  <a:pt x="4112596" y="3856816"/>
                </a:cubicBezTo>
                <a:close/>
                <a:moveTo>
                  <a:pt x="3831861" y="3805109"/>
                </a:moveTo>
                <a:cubicBezTo>
                  <a:pt x="3835359" y="3805282"/>
                  <a:pt x="3838885" y="3806076"/>
                  <a:pt x="3842248" y="3807550"/>
                </a:cubicBezTo>
                <a:cubicBezTo>
                  <a:pt x="3855700" y="3813447"/>
                  <a:pt x="3861445" y="3828000"/>
                  <a:pt x="3855080" y="3840054"/>
                </a:cubicBezTo>
                <a:cubicBezTo>
                  <a:pt x="3848715" y="3852108"/>
                  <a:pt x="3832650" y="3857100"/>
                  <a:pt x="3819198" y="3851203"/>
                </a:cubicBezTo>
                <a:cubicBezTo>
                  <a:pt x="3805746" y="3845306"/>
                  <a:pt x="3800001" y="3830753"/>
                  <a:pt x="3806366" y="3818699"/>
                </a:cubicBezTo>
                <a:cubicBezTo>
                  <a:pt x="3811139" y="3809659"/>
                  <a:pt x="3821369" y="3804591"/>
                  <a:pt x="3831861" y="3805109"/>
                </a:cubicBezTo>
                <a:close/>
                <a:moveTo>
                  <a:pt x="3399464" y="3778170"/>
                </a:moveTo>
                <a:cubicBezTo>
                  <a:pt x="3402961" y="3778342"/>
                  <a:pt x="3406487" y="3779136"/>
                  <a:pt x="3409850" y="3780610"/>
                </a:cubicBezTo>
                <a:cubicBezTo>
                  <a:pt x="3423302" y="3786507"/>
                  <a:pt x="3429047" y="3801060"/>
                  <a:pt x="3422682" y="3813114"/>
                </a:cubicBezTo>
                <a:cubicBezTo>
                  <a:pt x="3416317" y="3825168"/>
                  <a:pt x="3400252" y="3830160"/>
                  <a:pt x="3386800" y="3824263"/>
                </a:cubicBezTo>
                <a:cubicBezTo>
                  <a:pt x="3373348" y="3818366"/>
                  <a:pt x="3367603" y="3803813"/>
                  <a:pt x="3373968" y="3791759"/>
                </a:cubicBezTo>
                <a:cubicBezTo>
                  <a:pt x="3378742" y="3782719"/>
                  <a:pt x="3388972" y="3777651"/>
                  <a:pt x="3399464" y="3778170"/>
                </a:cubicBezTo>
                <a:close/>
                <a:moveTo>
                  <a:pt x="3999068" y="3705676"/>
                </a:moveTo>
                <a:cubicBezTo>
                  <a:pt x="4010339" y="3706037"/>
                  <a:pt x="4021533" y="3710317"/>
                  <a:pt x="4029978" y="3718431"/>
                </a:cubicBezTo>
                <a:cubicBezTo>
                  <a:pt x="4046870" y="3734659"/>
                  <a:pt x="4046371" y="3760077"/>
                  <a:pt x="4028865" y="3775204"/>
                </a:cubicBezTo>
                <a:cubicBezTo>
                  <a:pt x="4011359" y="3790331"/>
                  <a:pt x="3983474" y="3789439"/>
                  <a:pt x="3966583" y="3773211"/>
                </a:cubicBezTo>
                <a:cubicBezTo>
                  <a:pt x="3949692" y="3756983"/>
                  <a:pt x="3950190" y="3731564"/>
                  <a:pt x="3967696" y="3716437"/>
                </a:cubicBezTo>
                <a:cubicBezTo>
                  <a:pt x="3976449" y="3708874"/>
                  <a:pt x="3987797" y="3705315"/>
                  <a:pt x="3999068" y="3705676"/>
                </a:cubicBezTo>
                <a:close/>
                <a:moveTo>
                  <a:pt x="3238563" y="3680261"/>
                </a:moveTo>
                <a:cubicBezTo>
                  <a:pt x="3249833" y="3680622"/>
                  <a:pt x="3261027" y="3684902"/>
                  <a:pt x="3269473" y="3693016"/>
                </a:cubicBezTo>
                <a:cubicBezTo>
                  <a:pt x="3286364" y="3709244"/>
                  <a:pt x="3285865" y="3734662"/>
                  <a:pt x="3268359" y="3749789"/>
                </a:cubicBezTo>
                <a:cubicBezTo>
                  <a:pt x="3250853" y="3764916"/>
                  <a:pt x="3222969" y="3764024"/>
                  <a:pt x="3206077" y="3747796"/>
                </a:cubicBezTo>
                <a:cubicBezTo>
                  <a:pt x="3189186" y="3731568"/>
                  <a:pt x="3189685" y="3706150"/>
                  <a:pt x="3207191" y="3691023"/>
                </a:cubicBezTo>
                <a:cubicBezTo>
                  <a:pt x="3215944" y="3683459"/>
                  <a:pt x="3227292" y="3679900"/>
                  <a:pt x="3238563" y="3680261"/>
                </a:cubicBezTo>
                <a:close/>
                <a:moveTo>
                  <a:pt x="4328505" y="3662136"/>
                </a:moveTo>
                <a:cubicBezTo>
                  <a:pt x="4373538" y="3662136"/>
                  <a:pt x="4410044" y="3695398"/>
                  <a:pt x="4410044" y="3736429"/>
                </a:cubicBezTo>
                <a:cubicBezTo>
                  <a:pt x="4410044" y="3777460"/>
                  <a:pt x="4373538" y="3810723"/>
                  <a:pt x="4328505" y="3810723"/>
                </a:cubicBezTo>
                <a:cubicBezTo>
                  <a:pt x="4283471" y="3810723"/>
                  <a:pt x="4246965" y="3777460"/>
                  <a:pt x="4246965" y="3736429"/>
                </a:cubicBezTo>
                <a:cubicBezTo>
                  <a:pt x="4246965" y="3695398"/>
                  <a:pt x="4283471" y="3662136"/>
                  <a:pt x="4328505" y="3662136"/>
                </a:cubicBezTo>
                <a:close/>
                <a:moveTo>
                  <a:pt x="2908874" y="3662136"/>
                </a:moveTo>
                <a:cubicBezTo>
                  <a:pt x="2953907" y="3662136"/>
                  <a:pt x="2990413" y="3695398"/>
                  <a:pt x="2990413" y="3736429"/>
                </a:cubicBezTo>
                <a:cubicBezTo>
                  <a:pt x="2990413" y="3777460"/>
                  <a:pt x="2953907" y="3810723"/>
                  <a:pt x="2908874" y="3810723"/>
                </a:cubicBezTo>
                <a:cubicBezTo>
                  <a:pt x="2863841" y="3810723"/>
                  <a:pt x="2827334" y="3777460"/>
                  <a:pt x="2827334" y="3736429"/>
                </a:cubicBezTo>
                <a:cubicBezTo>
                  <a:pt x="2827334" y="3695398"/>
                  <a:pt x="2863841" y="3662136"/>
                  <a:pt x="2908874" y="3662136"/>
                </a:cubicBezTo>
                <a:close/>
                <a:moveTo>
                  <a:pt x="3837866" y="3642644"/>
                </a:moveTo>
                <a:cubicBezTo>
                  <a:pt x="3841364" y="3642817"/>
                  <a:pt x="3844890" y="3643611"/>
                  <a:pt x="3848253" y="3645085"/>
                </a:cubicBezTo>
                <a:cubicBezTo>
                  <a:pt x="3861705" y="3650982"/>
                  <a:pt x="3867450" y="3665534"/>
                  <a:pt x="3861085" y="3677589"/>
                </a:cubicBezTo>
                <a:cubicBezTo>
                  <a:pt x="3854720" y="3689643"/>
                  <a:pt x="3838655" y="3694634"/>
                  <a:pt x="3825203" y="3688737"/>
                </a:cubicBezTo>
                <a:cubicBezTo>
                  <a:pt x="3811751" y="3682841"/>
                  <a:pt x="3806005" y="3668288"/>
                  <a:pt x="3812370" y="3656234"/>
                </a:cubicBezTo>
                <a:cubicBezTo>
                  <a:pt x="3817144" y="3647193"/>
                  <a:pt x="3827374" y="3642125"/>
                  <a:pt x="3837866" y="3642644"/>
                </a:cubicBezTo>
                <a:close/>
                <a:moveTo>
                  <a:pt x="3407793" y="3619214"/>
                </a:moveTo>
                <a:cubicBezTo>
                  <a:pt x="3411290" y="3619387"/>
                  <a:pt x="3414816" y="3620181"/>
                  <a:pt x="3418179" y="3621655"/>
                </a:cubicBezTo>
                <a:cubicBezTo>
                  <a:pt x="3431632" y="3627552"/>
                  <a:pt x="3437377" y="3642105"/>
                  <a:pt x="3431012" y="3654159"/>
                </a:cubicBezTo>
                <a:cubicBezTo>
                  <a:pt x="3424647" y="3666213"/>
                  <a:pt x="3408581" y="3671205"/>
                  <a:pt x="3395129" y="3665308"/>
                </a:cubicBezTo>
                <a:cubicBezTo>
                  <a:pt x="3381677" y="3659411"/>
                  <a:pt x="3375932" y="3644858"/>
                  <a:pt x="3382297" y="3632804"/>
                </a:cubicBezTo>
                <a:cubicBezTo>
                  <a:pt x="3387071" y="3623763"/>
                  <a:pt x="3397301" y="3618696"/>
                  <a:pt x="3407793" y="3619214"/>
                </a:cubicBezTo>
                <a:close/>
                <a:moveTo>
                  <a:pt x="3717387" y="3523018"/>
                </a:moveTo>
                <a:cubicBezTo>
                  <a:pt x="3720885" y="3523191"/>
                  <a:pt x="3724411" y="3523985"/>
                  <a:pt x="3727774" y="3525459"/>
                </a:cubicBezTo>
                <a:cubicBezTo>
                  <a:pt x="3741226" y="3531356"/>
                  <a:pt x="3746971" y="3545908"/>
                  <a:pt x="3740606" y="3557963"/>
                </a:cubicBezTo>
                <a:cubicBezTo>
                  <a:pt x="3734241" y="3570017"/>
                  <a:pt x="3718176" y="3575008"/>
                  <a:pt x="3704724" y="3569112"/>
                </a:cubicBezTo>
                <a:cubicBezTo>
                  <a:pt x="3691272" y="3563215"/>
                  <a:pt x="3685527" y="3548662"/>
                  <a:pt x="3691892" y="3536608"/>
                </a:cubicBezTo>
                <a:cubicBezTo>
                  <a:pt x="3696666" y="3527567"/>
                  <a:pt x="3706896" y="3522499"/>
                  <a:pt x="3717387" y="3523018"/>
                </a:cubicBezTo>
                <a:close/>
                <a:moveTo>
                  <a:pt x="3539978" y="3512062"/>
                </a:moveTo>
                <a:cubicBezTo>
                  <a:pt x="3543476" y="3512235"/>
                  <a:pt x="3547002" y="3513029"/>
                  <a:pt x="3550365" y="3514503"/>
                </a:cubicBezTo>
                <a:cubicBezTo>
                  <a:pt x="3563817" y="3520400"/>
                  <a:pt x="3569562" y="3534952"/>
                  <a:pt x="3563197" y="3547006"/>
                </a:cubicBezTo>
                <a:cubicBezTo>
                  <a:pt x="3556832" y="3559060"/>
                  <a:pt x="3540767" y="3564052"/>
                  <a:pt x="3527315" y="3558155"/>
                </a:cubicBezTo>
                <a:cubicBezTo>
                  <a:pt x="3513863" y="3552258"/>
                  <a:pt x="3508118" y="3537706"/>
                  <a:pt x="3514483" y="3525652"/>
                </a:cubicBezTo>
                <a:cubicBezTo>
                  <a:pt x="3519256" y="3516611"/>
                  <a:pt x="3529486" y="3511543"/>
                  <a:pt x="3539978" y="3512062"/>
                </a:cubicBezTo>
                <a:close/>
                <a:moveTo>
                  <a:pt x="3122054" y="3503506"/>
                </a:moveTo>
                <a:cubicBezTo>
                  <a:pt x="3130002" y="3503277"/>
                  <a:pt x="3138117" y="3504477"/>
                  <a:pt x="3145973" y="3507279"/>
                </a:cubicBezTo>
                <a:cubicBezTo>
                  <a:pt x="3177394" y="3518487"/>
                  <a:pt x="3192769" y="3551075"/>
                  <a:pt x="3180312" y="3580067"/>
                </a:cubicBezTo>
                <a:cubicBezTo>
                  <a:pt x="3167856" y="3609059"/>
                  <a:pt x="3132285" y="3623476"/>
                  <a:pt x="3100864" y="3612269"/>
                </a:cubicBezTo>
                <a:cubicBezTo>
                  <a:pt x="3069442" y="3601061"/>
                  <a:pt x="3054068" y="3568473"/>
                  <a:pt x="3066524" y="3539481"/>
                </a:cubicBezTo>
                <a:cubicBezTo>
                  <a:pt x="3075866" y="3517737"/>
                  <a:pt x="3098210" y="3504191"/>
                  <a:pt x="3122054" y="3503506"/>
                </a:cubicBezTo>
                <a:close/>
                <a:moveTo>
                  <a:pt x="4099806" y="3480395"/>
                </a:moveTo>
                <a:cubicBezTo>
                  <a:pt x="4107754" y="3480167"/>
                  <a:pt x="4115869" y="3481367"/>
                  <a:pt x="4123724" y="3484169"/>
                </a:cubicBezTo>
                <a:cubicBezTo>
                  <a:pt x="4155146" y="3495377"/>
                  <a:pt x="4170520" y="3527965"/>
                  <a:pt x="4158064" y="3556957"/>
                </a:cubicBezTo>
                <a:cubicBezTo>
                  <a:pt x="4145607" y="3585949"/>
                  <a:pt x="4110037" y="3600366"/>
                  <a:pt x="4078615" y="3589159"/>
                </a:cubicBezTo>
                <a:cubicBezTo>
                  <a:pt x="4047193" y="3577951"/>
                  <a:pt x="4031819" y="3545363"/>
                  <a:pt x="4044276" y="3516371"/>
                </a:cubicBezTo>
                <a:cubicBezTo>
                  <a:pt x="4053618" y="3494627"/>
                  <a:pt x="4075962" y="3481081"/>
                  <a:pt x="4099806" y="3480395"/>
                </a:cubicBezTo>
                <a:close/>
                <a:moveTo>
                  <a:pt x="3890609" y="3457692"/>
                </a:moveTo>
                <a:cubicBezTo>
                  <a:pt x="3901880" y="3458053"/>
                  <a:pt x="3913074" y="3462333"/>
                  <a:pt x="3921520" y="3470447"/>
                </a:cubicBezTo>
                <a:cubicBezTo>
                  <a:pt x="3938411" y="3486675"/>
                  <a:pt x="3937912" y="3512094"/>
                  <a:pt x="3920406" y="3527220"/>
                </a:cubicBezTo>
                <a:cubicBezTo>
                  <a:pt x="3902900" y="3542348"/>
                  <a:pt x="3875015" y="3541455"/>
                  <a:pt x="3858124" y="3525227"/>
                </a:cubicBezTo>
                <a:cubicBezTo>
                  <a:pt x="3841233" y="3508999"/>
                  <a:pt x="3841732" y="3483581"/>
                  <a:pt x="3859238" y="3468454"/>
                </a:cubicBezTo>
                <a:cubicBezTo>
                  <a:pt x="3867991" y="3460890"/>
                  <a:pt x="3879338" y="3457332"/>
                  <a:pt x="3890609" y="3457692"/>
                </a:cubicBezTo>
                <a:close/>
                <a:moveTo>
                  <a:pt x="3353236" y="3440497"/>
                </a:moveTo>
                <a:cubicBezTo>
                  <a:pt x="3364507" y="3440858"/>
                  <a:pt x="3375700" y="3445138"/>
                  <a:pt x="3384146" y="3453252"/>
                </a:cubicBezTo>
                <a:cubicBezTo>
                  <a:pt x="3401037" y="3469480"/>
                  <a:pt x="3400539" y="3494898"/>
                  <a:pt x="3383033" y="3510025"/>
                </a:cubicBezTo>
                <a:cubicBezTo>
                  <a:pt x="3365527" y="3525152"/>
                  <a:pt x="3337642" y="3524260"/>
                  <a:pt x="3320751" y="3508032"/>
                </a:cubicBezTo>
                <a:cubicBezTo>
                  <a:pt x="3303859" y="3491804"/>
                  <a:pt x="3304358" y="3466386"/>
                  <a:pt x="3321864" y="3451258"/>
                </a:cubicBezTo>
                <a:cubicBezTo>
                  <a:pt x="3330617" y="3443695"/>
                  <a:pt x="3341965" y="3440136"/>
                  <a:pt x="3353236" y="3440497"/>
                </a:cubicBezTo>
                <a:close/>
                <a:moveTo>
                  <a:pt x="3625026" y="3346320"/>
                </a:moveTo>
                <a:cubicBezTo>
                  <a:pt x="3636297" y="3346680"/>
                  <a:pt x="3647490" y="3350960"/>
                  <a:pt x="3655936" y="3359074"/>
                </a:cubicBezTo>
                <a:cubicBezTo>
                  <a:pt x="3672827" y="3375303"/>
                  <a:pt x="3672329" y="3400721"/>
                  <a:pt x="3654822" y="3415848"/>
                </a:cubicBezTo>
                <a:cubicBezTo>
                  <a:pt x="3637316" y="3430975"/>
                  <a:pt x="3609432" y="3430082"/>
                  <a:pt x="3592540" y="3413854"/>
                </a:cubicBezTo>
                <a:cubicBezTo>
                  <a:pt x="3575649" y="3397626"/>
                  <a:pt x="3576148" y="3372208"/>
                  <a:pt x="3593654" y="3357081"/>
                </a:cubicBezTo>
                <a:cubicBezTo>
                  <a:pt x="3602407" y="3349517"/>
                  <a:pt x="3613755" y="3345959"/>
                  <a:pt x="3625026" y="3346320"/>
                </a:cubicBezTo>
                <a:close/>
                <a:moveTo>
                  <a:pt x="3403997" y="3232212"/>
                </a:moveTo>
                <a:cubicBezTo>
                  <a:pt x="3411945" y="3231983"/>
                  <a:pt x="3420060" y="3233184"/>
                  <a:pt x="3427916" y="3235986"/>
                </a:cubicBezTo>
                <a:cubicBezTo>
                  <a:pt x="3459338" y="3247193"/>
                  <a:pt x="3474712" y="3279782"/>
                  <a:pt x="3462255" y="3308774"/>
                </a:cubicBezTo>
                <a:cubicBezTo>
                  <a:pt x="3449799" y="3337765"/>
                  <a:pt x="3414229" y="3352183"/>
                  <a:pt x="3382807" y="3340975"/>
                </a:cubicBezTo>
                <a:cubicBezTo>
                  <a:pt x="3351385" y="3329767"/>
                  <a:pt x="3336011" y="3297179"/>
                  <a:pt x="3348467" y="3268187"/>
                </a:cubicBezTo>
                <a:cubicBezTo>
                  <a:pt x="3357810" y="3246443"/>
                  <a:pt x="3380154" y="3232897"/>
                  <a:pt x="3403997" y="3232212"/>
                </a:cubicBezTo>
                <a:close/>
                <a:moveTo>
                  <a:pt x="3807538" y="3225662"/>
                </a:moveTo>
                <a:cubicBezTo>
                  <a:pt x="3815486" y="3225434"/>
                  <a:pt x="3823601" y="3226634"/>
                  <a:pt x="3831456" y="3229436"/>
                </a:cubicBezTo>
                <a:cubicBezTo>
                  <a:pt x="3862878" y="3240644"/>
                  <a:pt x="3878253" y="3273232"/>
                  <a:pt x="3865796" y="3302224"/>
                </a:cubicBezTo>
                <a:cubicBezTo>
                  <a:pt x="3853340" y="3331216"/>
                  <a:pt x="3817769" y="3345633"/>
                  <a:pt x="3786348" y="3334426"/>
                </a:cubicBezTo>
                <a:cubicBezTo>
                  <a:pt x="3754926" y="3323218"/>
                  <a:pt x="3739552" y="3290630"/>
                  <a:pt x="3752008" y="3261638"/>
                </a:cubicBezTo>
                <a:cubicBezTo>
                  <a:pt x="3761351" y="3239894"/>
                  <a:pt x="3783694" y="3226348"/>
                  <a:pt x="3807538" y="3225662"/>
                </a:cubicBezTo>
                <a:close/>
                <a:moveTo>
                  <a:pt x="3114400" y="3205794"/>
                </a:moveTo>
                <a:cubicBezTo>
                  <a:pt x="3159433" y="3205794"/>
                  <a:pt x="3195939" y="3239057"/>
                  <a:pt x="3195939" y="3280088"/>
                </a:cubicBezTo>
                <a:cubicBezTo>
                  <a:pt x="3195939" y="3321119"/>
                  <a:pt x="3159433" y="3354381"/>
                  <a:pt x="3114400" y="3354381"/>
                </a:cubicBezTo>
                <a:cubicBezTo>
                  <a:pt x="3069366" y="3354381"/>
                  <a:pt x="3032860" y="3321119"/>
                  <a:pt x="3032860" y="3280088"/>
                </a:cubicBezTo>
                <a:cubicBezTo>
                  <a:pt x="3032860" y="3239057"/>
                  <a:pt x="3069366" y="3205794"/>
                  <a:pt x="3114400" y="3205794"/>
                </a:cubicBezTo>
                <a:close/>
                <a:moveTo>
                  <a:pt x="4111622" y="3205794"/>
                </a:moveTo>
                <a:cubicBezTo>
                  <a:pt x="4156655" y="3205794"/>
                  <a:pt x="4193162" y="3239057"/>
                  <a:pt x="4193162" y="3280088"/>
                </a:cubicBezTo>
                <a:cubicBezTo>
                  <a:pt x="4193162" y="3321119"/>
                  <a:pt x="4156655" y="3354381"/>
                  <a:pt x="4111622" y="3354381"/>
                </a:cubicBezTo>
                <a:cubicBezTo>
                  <a:pt x="4066589" y="3354381"/>
                  <a:pt x="4030083" y="3321119"/>
                  <a:pt x="4030083" y="3280088"/>
                </a:cubicBezTo>
                <a:cubicBezTo>
                  <a:pt x="4030083" y="3239057"/>
                  <a:pt x="4066589" y="3205794"/>
                  <a:pt x="4111622" y="3205794"/>
                </a:cubicBezTo>
                <a:close/>
                <a:moveTo>
                  <a:pt x="2820182" y="3178918"/>
                </a:moveTo>
                <a:cubicBezTo>
                  <a:pt x="2871377" y="3178918"/>
                  <a:pt x="2912878" y="3221090"/>
                  <a:pt x="2912878" y="3273111"/>
                </a:cubicBezTo>
                <a:cubicBezTo>
                  <a:pt x="2912878" y="3325132"/>
                  <a:pt x="2871377" y="3367304"/>
                  <a:pt x="2820182" y="3367304"/>
                </a:cubicBezTo>
                <a:cubicBezTo>
                  <a:pt x="2768987" y="3367304"/>
                  <a:pt x="2727486" y="3325132"/>
                  <a:pt x="2727486" y="3273111"/>
                </a:cubicBezTo>
                <a:cubicBezTo>
                  <a:pt x="2727486" y="3221090"/>
                  <a:pt x="2768987" y="3178918"/>
                  <a:pt x="2820182" y="3178918"/>
                </a:cubicBezTo>
                <a:close/>
                <a:moveTo>
                  <a:pt x="3612398" y="3021119"/>
                </a:moveTo>
                <a:cubicBezTo>
                  <a:pt x="3657431" y="3021119"/>
                  <a:pt x="3693937" y="3054382"/>
                  <a:pt x="3693937" y="3095413"/>
                </a:cubicBezTo>
                <a:cubicBezTo>
                  <a:pt x="3693937" y="3136444"/>
                  <a:pt x="3657431" y="3169706"/>
                  <a:pt x="3612398" y="3169706"/>
                </a:cubicBezTo>
                <a:cubicBezTo>
                  <a:pt x="3567364" y="3169706"/>
                  <a:pt x="3530858" y="3136444"/>
                  <a:pt x="3530858" y="3095413"/>
                </a:cubicBezTo>
                <a:cubicBezTo>
                  <a:pt x="3530858" y="3054382"/>
                  <a:pt x="3567364" y="3021119"/>
                  <a:pt x="3612398" y="3021119"/>
                </a:cubicBezTo>
                <a:close/>
                <a:moveTo>
                  <a:pt x="2599564" y="2961324"/>
                </a:moveTo>
                <a:cubicBezTo>
                  <a:pt x="2608600" y="2961035"/>
                  <a:pt x="2617825" y="2962556"/>
                  <a:pt x="2626755" y="2966109"/>
                </a:cubicBezTo>
                <a:cubicBezTo>
                  <a:pt x="2662476" y="2980318"/>
                  <a:pt x="2679954" y="3021635"/>
                  <a:pt x="2665793" y="3058393"/>
                </a:cubicBezTo>
                <a:cubicBezTo>
                  <a:pt x="2651632" y="3095150"/>
                  <a:pt x="2611195" y="3113429"/>
                  <a:pt x="2575474" y="3099220"/>
                </a:cubicBezTo>
                <a:cubicBezTo>
                  <a:pt x="2539753" y="3085010"/>
                  <a:pt x="2522275" y="3043693"/>
                  <a:pt x="2536436" y="3006936"/>
                </a:cubicBezTo>
                <a:cubicBezTo>
                  <a:pt x="2547057" y="2979368"/>
                  <a:pt x="2572458" y="2962194"/>
                  <a:pt x="2599564" y="2961324"/>
                </a:cubicBezTo>
                <a:close/>
                <a:moveTo>
                  <a:pt x="3061668" y="2947239"/>
                </a:moveTo>
                <a:cubicBezTo>
                  <a:pt x="3070704" y="2946949"/>
                  <a:pt x="3079929" y="2948471"/>
                  <a:pt x="3088859" y="2952024"/>
                </a:cubicBezTo>
                <a:cubicBezTo>
                  <a:pt x="3124580" y="2966233"/>
                  <a:pt x="3142058" y="3007550"/>
                  <a:pt x="3127897" y="3044308"/>
                </a:cubicBezTo>
                <a:cubicBezTo>
                  <a:pt x="3113736" y="3081065"/>
                  <a:pt x="3073299" y="3099344"/>
                  <a:pt x="3037578" y="3085134"/>
                </a:cubicBezTo>
                <a:cubicBezTo>
                  <a:pt x="3001857" y="3070925"/>
                  <a:pt x="2984379" y="3029608"/>
                  <a:pt x="2998540" y="2992850"/>
                </a:cubicBezTo>
                <a:cubicBezTo>
                  <a:pt x="3009161" y="2965282"/>
                  <a:pt x="3034562" y="2948108"/>
                  <a:pt x="3061668" y="2947239"/>
                </a:cubicBezTo>
                <a:close/>
                <a:moveTo>
                  <a:pt x="3387712" y="2936048"/>
                </a:moveTo>
                <a:cubicBezTo>
                  <a:pt x="3438907" y="2936048"/>
                  <a:pt x="3480408" y="2978220"/>
                  <a:pt x="3480408" y="3030241"/>
                </a:cubicBezTo>
                <a:cubicBezTo>
                  <a:pt x="3480408" y="3082262"/>
                  <a:pt x="3438907" y="3124434"/>
                  <a:pt x="3387712" y="3124434"/>
                </a:cubicBezTo>
                <a:cubicBezTo>
                  <a:pt x="3336518" y="3124434"/>
                  <a:pt x="3295016" y="3082262"/>
                  <a:pt x="3295016" y="3030241"/>
                </a:cubicBezTo>
                <a:cubicBezTo>
                  <a:pt x="3295016" y="2978220"/>
                  <a:pt x="3336518" y="2936048"/>
                  <a:pt x="3387712" y="2936048"/>
                </a:cubicBezTo>
                <a:close/>
                <a:moveTo>
                  <a:pt x="2254047" y="2936048"/>
                </a:moveTo>
                <a:cubicBezTo>
                  <a:pt x="2305241" y="2936048"/>
                  <a:pt x="2346742" y="2978220"/>
                  <a:pt x="2346742" y="3030241"/>
                </a:cubicBezTo>
                <a:cubicBezTo>
                  <a:pt x="2346742" y="3082262"/>
                  <a:pt x="2305241" y="3124434"/>
                  <a:pt x="2254047" y="3124434"/>
                </a:cubicBezTo>
                <a:cubicBezTo>
                  <a:pt x="2202852" y="3124434"/>
                  <a:pt x="2161350" y="3082262"/>
                  <a:pt x="2161350" y="3030241"/>
                </a:cubicBezTo>
                <a:cubicBezTo>
                  <a:pt x="2161350" y="2978220"/>
                  <a:pt x="2202852" y="2936048"/>
                  <a:pt x="2254047" y="2936048"/>
                </a:cubicBezTo>
                <a:close/>
                <a:moveTo>
                  <a:pt x="2820418" y="2844797"/>
                </a:moveTo>
                <a:cubicBezTo>
                  <a:pt x="2833231" y="2845254"/>
                  <a:pt x="2845956" y="2850681"/>
                  <a:pt x="2855557" y="2860968"/>
                </a:cubicBezTo>
                <a:cubicBezTo>
                  <a:pt x="2874760" y="2881543"/>
                  <a:pt x="2874193" y="2913769"/>
                  <a:pt x="2854292" y="2932948"/>
                </a:cubicBezTo>
                <a:cubicBezTo>
                  <a:pt x="2834390" y="2952127"/>
                  <a:pt x="2802690" y="2950995"/>
                  <a:pt x="2783488" y="2930420"/>
                </a:cubicBezTo>
                <a:cubicBezTo>
                  <a:pt x="2764286" y="2909846"/>
                  <a:pt x="2764853" y="2877619"/>
                  <a:pt x="2784754" y="2858440"/>
                </a:cubicBezTo>
                <a:cubicBezTo>
                  <a:pt x="2794705" y="2848851"/>
                  <a:pt x="2807605" y="2844339"/>
                  <a:pt x="2820418" y="2844797"/>
                </a:cubicBezTo>
                <a:close/>
                <a:moveTo>
                  <a:pt x="3130897" y="2733801"/>
                </a:moveTo>
                <a:cubicBezTo>
                  <a:pt x="3143710" y="2734259"/>
                  <a:pt x="3156436" y="2739685"/>
                  <a:pt x="3166037" y="2749972"/>
                </a:cubicBezTo>
                <a:cubicBezTo>
                  <a:pt x="3185240" y="2770547"/>
                  <a:pt x="3184672" y="2802774"/>
                  <a:pt x="3164771" y="2821952"/>
                </a:cubicBezTo>
                <a:cubicBezTo>
                  <a:pt x="3144870" y="2841131"/>
                  <a:pt x="3113170" y="2840000"/>
                  <a:pt x="3093968" y="2819425"/>
                </a:cubicBezTo>
                <a:cubicBezTo>
                  <a:pt x="3074765" y="2798850"/>
                  <a:pt x="3075332" y="2766624"/>
                  <a:pt x="3095233" y="2747445"/>
                </a:cubicBezTo>
                <a:cubicBezTo>
                  <a:pt x="3105184" y="2737856"/>
                  <a:pt x="3118085" y="2733344"/>
                  <a:pt x="3130897" y="2733801"/>
                </a:cubicBezTo>
                <a:close/>
                <a:moveTo>
                  <a:pt x="2514633" y="2706251"/>
                </a:moveTo>
                <a:cubicBezTo>
                  <a:pt x="2527446" y="2706709"/>
                  <a:pt x="2540172" y="2712135"/>
                  <a:pt x="2549773" y="2722423"/>
                </a:cubicBezTo>
                <a:cubicBezTo>
                  <a:pt x="2568975" y="2742997"/>
                  <a:pt x="2568408" y="2775224"/>
                  <a:pt x="2548507" y="2794402"/>
                </a:cubicBezTo>
                <a:cubicBezTo>
                  <a:pt x="2528606" y="2813581"/>
                  <a:pt x="2496906" y="2812450"/>
                  <a:pt x="2477703" y="2791875"/>
                </a:cubicBezTo>
                <a:cubicBezTo>
                  <a:pt x="2458501" y="2771300"/>
                  <a:pt x="2459068" y="2739074"/>
                  <a:pt x="2478969" y="2719895"/>
                </a:cubicBezTo>
                <a:cubicBezTo>
                  <a:pt x="2488920" y="2710306"/>
                  <a:pt x="2501820" y="2705794"/>
                  <a:pt x="2514633" y="2706251"/>
                </a:cubicBezTo>
                <a:close/>
                <a:moveTo>
                  <a:pt x="2916760" y="2678879"/>
                </a:moveTo>
                <a:cubicBezTo>
                  <a:pt x="2920736" y="2679098"/>
                  <a:pt x="2924744" y="2680104"/>
                  <a:pt x="2928568" y="2681974"/>
                </a:cubicBezTo>
                <a:cubicBezTo>
                  <a:pt x="2943860" y="2689450"/>
                  <a:pt x="2950392" y="2707900"/>
                  <a:pt x="2943156" y="2723183"/>
                </a:cubicBezTo>
                <a:cubicBezTo>
                  <a:pt x="2935920" y="2738466"/>
                  <a:pt x="2917657" y="2744794"/>
                  <a:pt x="2902364" y="2737318"/>
                </a:cubicBezTo>
                <a:cubicBezTo>
                  <a:pt x="2887071" y="2729842"/>
                  <a:pt x="2880540" y="2711391"/>
                  <a:pt x="2887776" y="2696109"/>
                </a:cubicBezTo>
                <a:cubicBezTo>
                  <a:pt x="2893203" y="2684646"/>
                  <a:pt x="2904833" y="2678221"/>
                  <a:pt x="2916760" y="2678879"/>
                </a:cubicBezTo>
                <a:close/>
                <a:moveTo>
                  <a:pt x="2713446" y="2667349"/>
                </a:moveTo>
                <a:cubicBezTo>
                  <a:pt x="2717422" y="2667568"/>
                  <a:pt x="2721431" y="2668574"/>
                  <a:pt x="2725254" y="2670443"/>
                </a:cubicBezTo>
                <a:cubicBezTo>
                  <a:pt x="2740547" y="2677920"/>
                  <a:pt x="2747078" y="2696370"/>
                  <a:pt x="2739842" y="2711653"/>
                </a:cubicBezTo>
                <a:cubicBezTo>
                  <a:pt x="2732606" y="2726936"/>
                  <a:pt x="2714343" y="2733265"/>
                  <a:pt x="2699050" y="2725788"/>
                </a:cubicBezTo>
                <a:cubicBezTo>
                  <a:pt x="2683757" y="2718312"/>
                  <a:pt x="2677226" y="2699862"/>
                  <a:pt x="2684462" y="2684578"/>
                </a:cubicBezTo>
                <a:cubicBezTo>
                  <a:pt x="2689889" y="2673117"/>
                  <a:pt x="2701519" y="2666691"/>
                  <a:pt x="2713446" y="2667349"/>
                </a:cubicBezTo>
                <a:close/>
                <a:moveTo>
                  <a:pt x="2270657" y="2632580"/>
                </a:moveTo>
                <a:cubicBezTo>
                  <a:pt x="2279693" y="2632290"/>
                  <a:pt x="2288917" y="2633812"/>
                  <a:pt x="2297848" y="2637364"/>
                </a:cubicBezTo>
                <a:cubicBezTo>
                  <a:pt x="2333569" y="2651574"/>
                  <a:pt x="2351047" y="2692891"/>
                  <a:pt x="2336886" y="2729648"/>
                </a:cubicBezTo>
                <a:cubicBezTo>
                  <a:pt x="2322725" y="2766406"/>
                  <a:pt x="2282288" y="2784685"/>
                  <a:pt x="2246567" y="2770475"/>
                </a:cubicBezTo>
                <a:cubicBezTo>
                  <a:pt x="2210846" y="2756265"/>
                  <a:pt x="2193368" y="2714948"/>
                  <a:pt x="2207529" y="2678191"/>
                </a:cubicBezTo>
                <a:cubicBezTo>
                  <a:pt x="2218150" y="2650623"/>
                  <a:pt x="2243550" y="2633449"/>
                  <a:pt x="2270657" y="2632580"/>
                </a:cubicBezTo>
                <a:close/>
                <a:moveTo>
                  <a:pt x="3388819" y="2613032"/>
                </a:moveTo>
                <a:cubicBezTo>
                  <a:pt x="3397855" y="2612742"/>
                  <a:pt x="3407080" y="2614264"/>
                  <a:pt x="3416010" y="2617816"/>
                </a:cubicBezTo>
                <a:cubicBezTo>
                  <a:pt x="3451731" y="2632026"/>
                  <a:pt x="3469209" y="2673343"/>
                  <a:pt x="3455048" y="2710100"/>
                </a:cubicBezTo>
                <a:cubicBezTo>
                  <a:pt x="3440887" y="2746858"/>
                  <a:pt x="3400450" y="2765137"/>
                  <a:pt x="3364729" y="2750927"/>
                </a:cubicBezTo>
                <a:cubicBezTo>
                  <a:pt x="3329009" y="2736718"/>
                  <a:pt x="3311531" y="2695400"/>
                  <a:pt x="3325691" y="2658643"/>
                </a:cubicBezTo>
                <a:cubicBezTo>
                  <a:pt x="3336312" y="2631075"/>
                  <a:pt x="3361713" y="2613901"/>
                  <a:pt x="3388819" y="2613032"/>
                </a:cubicBezTo>
                <a:close/>
                <a:moveTo>
                  <a:pt x="3069674" y="2547476"/>
                </a:moveTo>
                <a:cubicBezTo>
                  <a:pt x="3073650" y="2547695"/>
                  <a:pt x="3077658" y="2548701"/>
                  <a:pt x="3081482" y="2550570"/>
                </a:cubicBezTo>
                <a:cubicBezTo>
                  <a:pt x="3096774" y="2558047"/>
                  <a:pt x="3103305" y="2576497"/>
                  <a:pt x="3096070" y="2591780"/>
                </a:cubicBezTo>
                <a:cubicBezTo>
                  <a:pt x="3088834" y="2607063"/>
                  <a:pt x="3070570" y="2613392"/>
                  <a:pt x="3055278" y="2605915"/>
                </a:cubicBezTo>
                <a:cubicBezTo>
                  <a:pt x="3039985" y="2598439"/>
                  <a:pt x="3033454" y="2579989"/>
                  <a:pt x="3040689" y="2564706"/>
                </a:cubicBezTo>
                <a:cubicBezTo>
                  <a:pt x="3046117" y="2553243"/>
                  <a:pt x="3057746" y="2546818"/>
                  <a:pt x="3069674" y="2547476"/>
                </a:cubicBezTo>
                <a:close/>
                <a:moveTo>
                  <a:pt x="2578114" y="2513320"/>
                </a:moveTo>
                <a:cubicBezTo>
                  <a:pt x="2582090" y="2513539"/>
                  <a:pt x="2586099" y="2514546"/>
                  <a:pt x="2589922" y="2516415"/>
                </a:cubicBezTo>
                <a:cubicBezTo>
                  <a:pt x="2605214" y="2523891"/>
                  <a:pt x="2611746" y="2542341"/>
                  <a:pt x="2604510" y="2557624"/>
                </a:cubicBezTo>
                <a:cubicBezTo>
                  <a:pt x="2597274" y="2572907"/>
                  <a:pt x="2579011" y="2579236"/>
                  <a:pt x="2563718" y="2571759"/>
                </a:cubicBezTo>
                <a:cubicBezTo>
                  <a:pt x="2548425" y="2564283"/>
                  <a:pt x="2541894" y="2545833"/>
                  <a:pt x="2549130" y="2530550"/>
                </a:cubicBezTo>
                <a:cubicBezTo>
                  <a:pt x="2554557" y="2519088"/>
                  <a:pt x="2566186" y="2512662"/>
                  <a:pt x="2578114" y="2513320"/>
                </a:cubicBezTo>
                <a:close/>
                <a:moveTo>
                  <a:pt x="3259758" y="2421409"/>
                </a:moveTo>
                <a:cubicBezTo>
                  <a:pt x="3272571" y="2421867"/>
                  <a:pt x="3285296" y="2427293"/>
                  <a:pt x="3294898" y="2437580"/>
                </a:cubicBezTo>
                <a:cubicBezTo>
                  <a:pt x="3314100" y="2458155"/>
                  <a:pt x="3313533" y="2490382"/>
                  <a:pt x="3293632" y="2509560"/>
                </a:cubicBezTo>
                <a:cubicBezTo>
                  <a:pt x="3273730" y="2528739"/>
                  <a:pt x="3242030" y="2527608"/>
                  <a:pt x="3222828" y="2507033"/>
                </a:cubicBezTo>
                <a:cubicBezTo>
                  <a:pt x="3203626" y="2486458"/>
                  <a:pt x="3204193" y="2454232"/>
                  <a:pt x="3224094" y="2435053"/>
                </a:cubicBezTo>
                <a:cubicBezTo>
                  <a:pt x="3234045" y="2425464"/>
                  <a:pt x="3246945" y="2420952"/>
                  <a:pt x="3259758" y="2421409"/>
                </a:cubicBezTo>
                <a:close/>
                <a:moveTo>
                  <a:pt x="2395198" y="2389187"/>
                </a:moveTo>
                <a:cubicBezTo>
                  <a:pt x="2408011" y="2389645"/>
                  <a:pt x="2420736" y="2395071"/>
                  <a:pt x="2430337" y="2405359"/>
                </a:cubicBezTo>
                <a:cubicBezTo>
                  <a:pt x="2449540" y="2425933"/>
                  <a:pt x="2448973" y="2458160"/>
                  <a:pt x="2429072" y="2477339"/>
                </a:cubicBezTo>
                <a:cubicBezTo>
                  <a:pt x="2409170" y="2496517"/>
                  <a:pt x="2377470" y="2495386"/>
                  <a:pt x="2358268" y="2474811"/>
                </a:cubicBezTo>
                <a:cubicBezTo>
                  <a:pt x="2339066" y="2454236"/>
                  <a:pt x="2339632" y="2422010"/>
                  <a:pt x="2359534" y="2402831"/>
                </a:cubicBezTo>
                <a:cubicBezTo>
                  <a:pt x="2369485" y="2393242"/>
                  <a:pt x="2382385" y="2388730"/>
                  <a:pt x="2395198" y="2389187"/>
                </a:cubicBezTo>
                <a:close/>
                <a:moveTo>
                  <a:pt x="3634269" y="2366207"/>
                </a:moveTo>
                <a:cubicBezTo>
                  <a:pt x="3685464" y="2366207"/>
                  <a:pt x="3726965" y="2408379"/>
                  <a:pt x="3726965" y="2460400"/>
                </a:cubicBezTo>
                <a:cubicBezTo>
                  <a:pt x="3726965" y="2512421"/>
                  <a:pt x="3685464" y="2554593"/>
                  <a:pt x="3634269" y="2554593"/>
                </a:cubicBezTo>
                <a:cubicBezTo>
                  <a:pt x="3583074" y="2554593"/>
                  <a:pt x="3541573" y="2512421"/>
                  <a:pt x="3541573" y="2460400"/>
                </a:cubicBezTo>
                <a:cubicBezTo>
                  <a:pt x="3541573" y="2408379"/>
                  <a:pt x="3583074" y="2366207"/>
                  <a:pt x="3634269" y="2366207"/>
                </a:cubicBezTo>
                <a:close/>
                <a:moveTo>
                  <a:pt x="2020400" y="2366207"/>
                </a:moveTo>
                <a:cubicBezTo>
                  <a:pt x="2071595" y="2366207"/>
                  <a:pt x="2113096" y="2408379"/>
                  <a:pt x="2113096" y="2460400"/>
                </a:cubicBezTo>
                <a:cubicBezTo>
                  <a:pt x="2113096" y="2512421"/>
                  <a:pt x="2071595" y="2554593"/>
                  <a:pt x="2020400" y="2554593"/>
                </a:cubicBezTo>
                <a:cubicBezTo>
                  <a:pt x="1969206" y="2554593"/>
                  <a:pt x="1927704" y="2512421"/>
                  <a:pt x="1927704" y="2460400"/>
                </a:cubicBezTo>
                <a:cubicBezTo>
                  <a:pt x="1927704" y="2408379"/>
                  <a:pt x="1969206" y="2366207"/>
                  <a:pt x="2020400" y="2366207"/>
                </a:cubicBezTo>
                <a:close/>
                <a:moveTo>
                  <a:pt x="3076500" y="2341495"/>
                </a:moveTo>
                <a:cubicBezTo>
                  <a:pt x="3080476" y="2341714"/>
                  <a:pt x="3084485" y="2342720"/>
                  <a:pt x="3088308" y="2344589"/>
                </a:cubicBezTo>
                <a:cubicBezTo>
                  <a:pt x="3103601" y="2352066"/>
                  <a:pt x="3110132" y="2370516"/>
                  <a:pt x="3102896" y="2385799"/>
                </a:cubicBezTo>
                <a:cubicBezTo>
                  <a:pt x="3095660" y="2401082"/>
                  <a:pt x="3077397" y="2407410"/>
                  <a:pt x="3062104" y="2399934"/>
                </a:cubicBezTo>
                <a:cubicBezTo>
                  <a:pt x="3046811" y="2392457"/>
                  <a:pt x="3040280" y="2374007"/>
                  <a:pt x="3047516" y="2358724"/>
                </a:cubicBezTo>
                <a:cubicBezTo>
                  <a:pt x="3052943" y="2347262"/>
                  <a:pt x="3064573" y="2340837"/>
                  <a:pt x="3076500" y="2341495"/>
                </a:cubicBezTo>
                <a:close/>
                <a:moveTo>
                  <a:pt x="2587583" y="2311789"/>
                </a:moveTo>
                <a:cubicBezTo>
                  <a:pt x="2591558" y="2312009"/>
                  <a:pt x="2595567" y="2313015"/>
                  <a:pt x="2599391" y="2314884"/>
                </a:cubicBezTo>
                <a:cubicBezTo>
                  <a:pt x="2614683" y="2322360"/>
                  <a:pt x="2621215" y="2340810"/>
                  <a:pt x="2613978" y="2356093"/>
                </a:cubicBezTo>
                <a:cubicBezTo>
                  <a:pt x="2606743" y="2371376"/>
                  <a:pt x="2588479" y="2377705"/>
                  <a:pt x="2573187" y="2370228"/>
                </a:cubicBezTo>
                <a:cubicBezTo>
                  <a:pt x="2557894" y="2362752"/>
                  <a:pt x="2551363" y="2344302"/>
                  <a:pt x="2558598" y="2329019"/>
                </a:cubicBezTo>
                <a:cubicBezTo>
                  <a:pt x="2564025" y="2317557"/>
                  <a:pt x="2575655" y="2311131"/>
                  <a:pt x="2587583" y="2311789"/>
                </a:cubicBezTo>
                <a:close/>
                <a:moveTo>
                  <a:pt x="1221658" y="2204857"/>
                </a:moveTo>
                <a:cubicBezTo>
                  <a:pt x="1291735" y="2204857"/>
                  <a:pt x="1348544" y="2262062"/>
                  <a:pt x="1348544" y="2332628"/>
                </a:cubicBezTo>
                <a:cubicBezTo>
                  <a:pt x="1348544" y="2403194"/>
                  <a:pt x="1291735" y="2460399"/>
                  <a:pt x="1221658" y="2460399"/>
                </a:cubicBezTo>
                <a:cubicBezTo>
                  <a:pt x="1151581" y="2460399"/>
                  <a:pt x="1094772" y="2403194"/>
                  <a:pt x="1094772" y="2332628"/>
                </a:cubicBezTo>
                <a:cubicBezTo>
                  <a:pt x="1094772" y="2262062"/>
                  <a:pt x="1151581" y="2204857"/>
                  <a:pt x="1221658" y="2204857"/>
                </a:cubicBezTo>
                <a:close/>
                <a:moveTo>
                  <a:pt x="2939537" y="2189827"/>
                </a:moveTo>
                <a:cubicBezTo>
                  <a:pt x="2943513" y="2190046"/>
                  <a:pt x="2947521" y="2191053"/>
                  <a:pt x="2951345" y="2192922"/>
                </a:cubicBezTo>
                <a:cubicBezTo>
                  <a:pt x="2966638" y="2200398"/>
                  <a:pt x="2973169" y="2218848"/>
                  <a:pt x="2965933" y="2234131"/>
                </a:cubicBezTo>
                <a:cubicBezTo>
                  <a:pt x="2958697" y="2249414"/>
                  <a:pt x="2940434" y="2255743"/>
                  <a:pt x="2925141" y="2248266"/>
                </a:cubicBezTo>
                <a:cubicBezTo>
                  <a:pt x="2909848" y="2240790"/>
                  <a:pt x="2903317" y="2222340"/>
                  <a:pt x="2910553" y="2207057"/>
                </a:cubicBezTo>
                <a:cubicBezTo>
                  <a:pt x="2915980" y="2195595"/>
                  <a:pt x="2927610" y="2189169"/>
                  <a:pt x="2939537" y="2189827"/>
                </a:cubicBezTo>
                <a:close/>
                <a:moveTo>
                  <a:pt x="2737854" y="2175936"/>
                </a:moveTo>
                <a:cubicBezTo>
                  <a:pt x="2741830" y="2176155"/>
                  <a:pt x="2745839" y="2177162"/>
                  <a:pt x="2749662" y="2179031"/>
                </a:cubicBezTo>
                <a:cubicBezTo>
                  <a:pt x="2764955" y="2186507"/>
                  <a:pt x="2771486" y="2204957"/>
                  <a:pt x="2764250" y="2220240"/>
                </a:cubicBezTo>
                <a:cubicBezTo>
                  <a:pt x="2757014" y="2235523"/>
                  <a:pt x="2738751" y="2241852"/>
                  <a:pt x="2723458" y="2234375"/>
                </a:cubicBezTo>
                <a:cubicBezTo>
                  <a:pt x="2708165" y="2226899"/>
                  <a:pt x="2701634" y="2208449"/>
                  <a:pt x="2708870" y="2193166"/>
                </a:cubicBezTo>
                <a:cubicBezTo>
                  <a:pt x="2714297" y="2181704"/>
                  <a:pt x="2725927" y="2175278"/>
                  <a:pt x="2737854" y="2175936"/>
                </a:cubicBezTo>
                <a:close/>
                <a:moveTo>
                  <a:pt x="2262749" y="2165088"/>
                </a:moveTo>
                <a:cubicBezTo>
                  <a:pt x="2271784" y="2164798"/>
                  <a:pt x="2281009" y="2166320"/>
                  <a:pt x="2289940" y="2169873"/>
                </a:cubicBezTo>
                <a:cubicBezTo>
                  <a:pt x="2325660" y="2184082"/>
                  <a:pt x="2343138" y="2225399"/>
                  <a:pt x="2328978" y="2262157"/>
                </a:cubicBezTo>
                <a:cubicBezTo>
                  <a:pt x="2314817" y="2298914"/>
                  <a:pt x="2274380" y="2317193"/>
                  <a:pt x="2238659" y="2302983"/>
                </a:cubicBezTo>
                <a:cubicBezTo>
                  <a:pt x="2202938" y="2288773"/>
                  <a:pt x="2185460" y="2247457"/>
                  <a:pt x="2199621" y="2210699"/>
                </a:cubicBezTo>
                <a:cubicBezTo>
                  <a:pt x="2210241" y="2183131"/>
                  <a:pt x="2235642" y="2165957"/>
                  <a:pt x="2262749" y="2165088"/>
                </a:cubicBezTo>
                <a:close/>
                <a:moveTo>
                  <a:pt x="3374279" y="2135788"/>
                </a:moveTo>
                <a:cubicBezTo>
                  <a:pt x="3383315" y="2135498"/>
                  <a:pt x="3392540" y="2137020"/>
                  <a:pt x="3401470" y="2140572"/>
                </a:cubicBezTo>
                <a:cubicBezTo>
                  <a:pt x="3437191" y="2154782"/>
                  <a:pt x="3454669" y="2196099"/>
                  <a:pt x="3440508" y="2232856"/>
                </a:cubicBezTo>
                <a:cubicBezTo>
                  <a:pt x="3426347" y="2269614"/>
                  <a:pt x="3385910" y="2287893"/>
                  <a:pt x="3350189" y="2273683"/>
                </a:cubicBezTo>
                <a:cubicBezTo>
                  <a:pt x="3314468" y="2259473"/>
                  <a:pt x="3296990" y="2218156"/>
                  <a:pt x="3311151" y="2181399"/>
                </a:cubicBezTo>
                <a:cubicBezTo>
                  <a:pt x="3321772" y="2153831"/>
                  <a:pt x="3347173" y="2136657"/>
                  <a:pt x="3374279" y="2135788"/>
                </a:cubicBezTo>
                <a:close/>
                <a:moveTo>
                  <a:pt x="3136460" y="2107003"/>
                </a:moveTo>
                <a:cubicBezTo>
                  <a:pt x="3149273" y="2107461"/>
                  <a:pt x="3161998" y="2112887"/>
                  <a:pt x="3171599" y="2123175"/>
                </a:cubicBezTo>
                <a:cubicBezTo>
                  <a:pt x="3190802" y="2143750"/>
                  <a:pt x="3190235" y="2175976"/>
                  <a:pt x="3170333" y="2195155"/>
                </a:cubicBezTo>
                <a:cubicBezTo>
                  <a:pt x="3150432" y="2214334"/>
                  <a:pt x="3118732" y="2213202"/>
                  <a:pt x="3099530" y="2192627"/>
                </a:cubicBezTo>
                <a:cubicBezTo>
                  <a:pt x="3080328" y="2172053"/>
                  <a:pt x="3080894" y="2139826"/>
                  <a:pt x="3100796" y="2120647"/>
                </a:cubicBezTo>
                <a:cubicBezTo>
                  <a:pt x="3110747" y="2111058"/>
                  <a:pt x="3123647" y="2106546"/>
                  <a:pt x="3136460" y="2107003"/>
                </a:cubicBezTo>
                <a:close/>
                <a:moveTo>
                  <a:pt x="2525561" y="2085203"/>
                </a:moveTo>
                <a:cubicBezTo>
                  <a:pt x="2538374" y="2085660"/>
                  <a:pt x="2551099" y="2091087"/>
                  <a:pt x="2560701" y="2101374"/>
                </a:cubicBezTo>
                <a:cubicBezTo>
                  <a:pt x="2579903" y="2121949"/>
                  <a:pt x="2579336" y="2154175"/>
                  <a:pt x="2559435" y="2173354"/>
                </a:cubicBezTo>
                <a:cubicBezTo>
                  <a:pt x="2539534" y="2192533"/>
                  <a:pt x="2507834" y="2191401"/>
                  <a:pt x="2488631" y="2170826"/>
                </a:cubicBezTo>
                <a:cubicBezTo>
                  <a:pt x="2469429" y="2150252"/>
                  <a:pt x="2469996" y="2118025"/>
                  <a:pt x="2489897" y="2098847"/>
                </a:cubicBezTo>
                <a:cubicBezTo>
                  <a:pt x="2499848" y="2089257"/>
                  <a:pt x="2512748" y="2084745"/>
                  <a:pt x="2525561" y="2085203"/>
                </a:cubicBezTo>
                <a:close/>
                <a:moveTo>
                  <a:pt x="2834538" y="1965800"/>
                </a:moveTo>
                <a:cubicBezTo>
                  <a:pt x="2847351" y="1966257"/>
                  <a:pt x="2860076" y="1971684"/>
                  <a:pt x="2869678" y="1981971"/>
                </a:cubicBezTo>
                <a:cubicBezTo>
                  <a:pt x="2888880" y="2002546"/>
                  <a:pt x="2888313" y="2034772"/>
                  <a:pt x="2868412" y="2053951"/>
                </a:cubicBezTo>
                <a:cubicBezTo>
                  <a:pt x="2848511" y="2073130"/>
                  <a:pt x="2816811" y="2071998"/>
                  <a:pt x="2797608" y="2051424"/>
                </a:cubicBezTo>
                <a:cubicBezTo>
                  <a:pt x="2778406" y="2030849"/>
                  <a:pt x="2778973" y="1998623"/>
                  <a:pt x="2798874" y="1979444"/>
                </a:cubicBezTo>
                <a:cubicBezTo>
                  <a:pt x="2808825" y="1969854"/>
                  <a:pt x="2821725" y="1965342"/>
                  <a:pt x="2834538" y="1965800"/>
                </a:cubicBezTo>
                <a:close/>
                <a:moveTo>
                  <a:pt x="919668" y="1909695"/>
                </a:moveTo>
                <a:cubicBezTo>
                  <a:pt x="932036" y="1909302"/>
                  <a:pt x="944664" y="1911366"/>
                  <a:pt x="956888" y="1916185"/>
                </a:cubicBezTo>
                <a:cubicBezTo>
                  <a:pt x="1005784" y="1935460"/>
                  <a:pt x="1029708" y="1991506"/>
                  <a:pt x="1010324" y="2041366"/>
                </a:cubicBezTo>
                <a:cubicBezTo>
                  <a:pt x="990940" y="2091227"/>
                  <a:pt x="935589" y="2116022"/>
                  <a:pt x="886692" y="2096747"/>
                </a:cubicBezTo>
                <a:cubicBezTo>
                  <a:pt x="837796" y="2077472"/>
                  <a:pt x="813872" y="2021426"/>
                  <a:pt x="833256" y="1971566"/>
                </a:cubicBezTo>
                <a:cubicBezTo>
                  <a:pt x="847793" y="1934170"/>
                  <a:pt x="882564" y="1910874"/>
                  <a:pt x="919668" y="1909695"/>
                </a:cubicBezTo>
                <a:close/>
                <a:moveTo>
                  <a:pt x="1552213" y="1890589"/>
                </a:moveTo>
                <a:cubicBezTo>
                  <a:pt x="1564582" y="1890196"/>
                  <a:pt x="1577209" y="1892260"/>
                  <a:pt x="1589433" y="1897079"/>
                </a:cubicBezTo>
                <a:cubicBezTo>
                  <a:pt x="1638329" y="1916354"/>
                  <a:pt x="1662253" y="1972399"/>
                  <a:pt x="1642870" y="2022260"/>
                </a:cubicBezTo>
                <a:cubicBezTo>
                  <a:pt x="1623486" y="2072121"/>
                  <a:pt x="1568134" y="2096916"/>
                  <a:pt x="1519238" y="2077641"/>
                </a:cubicBezTo>
                <a:cubicBezTo>
                  <a:pt x="1470342" y="2058366"/>
                  <a:pt x="1446417" y="2002320"/>
                  <a:pt x="1465801" y="1952459"/>
                </a:cubicBezTo>
                <a:cubicBezTo>
                  <a:pt x="1480339" y="1915064"/>
                  <a:pt x="1515109" y="1891768"/>
                  <a:pt x="1552213" y="1890589"/>
                </a:cubicBezTo>
                <a:close/>
                <a:moveTo>
                  <a:pt x="1998515" y="1875408"/>
                </a:moveTo>
                <a:cubicBezTo>
                  <a:pt x="2068592" y="1875408"/>
                  <a:pt x="2125401" y="1932613"/>
                  <a:pt x="2125401" y="2003179"/>
                </a:cubicBezTo>
                <a:cubicBezTo>
                  <a:pt x="2125401" y="2073745"/>
                  <a:pt x="2068592" y="2130950"/>
                  <a:pt x="1998515" y="2130950"/>
                </a:cubicBezTo>
                <a:cubicBezTo>
                  <a:pt x="1928438" y="2130950"/>
                  <a:pt x="1871629" y="2073745"/>
                  <a:pt x="1871629" y="2003179"/>
                </a:cubicBezTo>
                <a:cubicBezTo>
                  <a:pt x="1871629" y="1932613"/>
                  <a:pt x="1928438" y="1875408"/>
                  <a:pt x="1998515" y="1875408"/>
                </a:cubicBezTo>
                <a:close/>
                <a:moveTo>
                  <a:pt x="446710" y="1875408"/>
                </a:moveTo>
                <a:cubicBezTo>
                  <a:pt x="516787" y="1875408"/>
                  <a:pt x="573596" y="1932613"/>
                  <a:pt x="573596" y="2003179"/>
                </a:cubicBezTo>
                <a:cubicBezTo>
                  <a:pt x="573596" y="2073745"/>
                  <a:pt x="516787" y="2130950"/>
                  <a:pt x="446710" y="2130950"/>
                </a:cubicBezTo>
                <a:cubicBezTo>
                  <a:pt x="376633" y="2130950"/>
                  <a:pt x="319824" y="2073745"/>
                  <a:pt x="319824" y="2003179"/>
                </a:cubicBezTo>
                <a:cubicBezTo>
                  <a:pt x="319824" y="1932613"/>
                  <a:pt x="376633" y="1875408"/>
                  <a:pt x="446710" y="1875408"/>
                </a:cubicBezTo>
                <a:close/>
                <a:moveTo>
                  <a:pt x="2583268" y="1821129"/>
                </a:moveTo>
                <a:cubicBezTo>
                  <a:pt x="2592304" y="1820839"/>
                  <a:pt x="2601529" y="1822361"/>
                  <a:pt x="2610459" y="1825913"/>
                </a:cubicBezTo>
                <a:cubicBezTo>
                  <a:pt x="2646180" y="1840123"/>
                  <a:pt x="2663658" y="1881440"/>
                  <a:pt x="2649497" y="1918197"/>
                </a:cubicBezTo>
                <a:cubicBezTo>
                  <a:pt x="2635336" y="1954955"/>
                  <a:pt x="2594899" y="1973234"/>
                  <a:pt x="2559178" y="1959024"/>
                </a:cubicBezTo>
                <a:cubicBezTo>
                  <a:pt x="2523457" y="1944814"/>
                  <a:pt x="2505979" y="1903497"/>
                  <a:pt x="2520140" y="1866740"/>
                </a:cubicBezTo>
                <a:cubicBezTo>
                  <a:pt x="2530761" y="1839172"/>
                  <a:pt x="2556162" y="1821998"/>
                  <a:pt x="2583268" y="1821129"/>
                </a:cubicBezTo>
                <a:close/>
                <a:moveTo>
                  <a:pt x="3042023" y="1812825"/>
                </a:moveTo>
                <a:cubicBezTo>
                  <a:pt x="3051058" y="1812535"/>
                  <a:pt x="3060283" y="1814057"/>
                  <a:pt x="3069213" y="1817610"/>
                </a:cubicBezTo>
                <a:cubicBezTo>
                  <a:pt x="3104935" y="1831819"/>
                  <a:pt x="3122412" y="1873136"/>
                  <a:pt x="3108251" y="1909894"/>
                </a:cubicBezTo>
                <a:cubicBezTo>
                  <a:pt x="3094091" y="1946651"/>
                  <a:pt x="3053654" y="1964930"/>
                  <a:pt x="3017933" y="1950720"/>
                </a:cubicBezTo>
                <a:cubicBezTo>
                  <a:pt x="2982212" y="1936511"/>
                  <a:pt x="2964734" y="1895194"/>
                  <a:pt x="2978895" y="1858436"/>
                </a:cubicBezTo>
                <a:cubicBezTo>
                  <a:pt x="2989515" y="1830868"/>
                  <a:pt x="3014916" y="1813694"/>
                  <a:pt x="3042023" y="1812825"/>
                </a:cubicBezTo>
                <a:close/>
                <a:moveTo>
                  <a:pt x="2254047" y="1787635"/>
                </a:moveTo>
                <a:cubicBezTo>
                  <a:pt x="2305242" y="1787635"/>
                  <a:pt x="2346743" y="1829807"/>
                  <a:pt x="2346743" y="1881828"/>
                </a:cubicBezTo>
                <a:cubicBezTo>
                  <a:pt x="2346743" y="1933849"/>
                  <a:pt x="2305242" y="1976021"/>
                  <a:pt x="2254047" y="1976021"/>
                </a:cubicBezTo>
                <a:cubicBezTo>
                  <a:pt x="2202852" y="1976021"/>
                  <a:pt x="2161351" y="1933849"/>
                  <a:pt x="2161351" y="1881828"/>
                </a:cubicBezTo>
                <a:cubicBezTo>
                  <a:pt x="2161351" y="1829807"/>
                  <a:pt x="2202852" y="1787635"/>
                  <a:pt x="2254047" y="1787635"/>
                </a:cubicBezTo>
                <a:close/>
                <a:moveTo>
                  <a:pt x="3387712" y="1787635"/>
                </a:moveTo>
                <a:cubicBezTo>
                  <a:pt x="3438907" y="1787635"/>
                  <a:pt x="3480408" y="1829807"/>
                  <a:pt x="3480408" y="1881828"/>
                </a:cubicBezTo>
                <a:cubicBezTo>
                  <a:pt x="3480408" y="1933849"/>
                  <a:pt x="3438907" y="1976021"/>
                  <a:pt x="3387712" y="1976021"/>
                </a:cubicBezTo>
                <a:cubicBezTo>
                  <a:pt x="3336518" y="1976021"/>
                  <a:pt x="3295016" y="1933849"/>
                  <a:pt x="3295016" y="1881828"/>
                </a:cubicBezTo>
                <a:cubicBezTo>
                  <a:pt x="3295016" y="1829807"/>
                  <a:pt x="3336518" y="1787635"/>
                  <a:pt x="3387712" y="1787635"/>
                </a:cubicBezTo>
                <a:close/>
                <a:moveTo>
                  <a:pt x="1221981" y="1751627"/>
                </a:moveTo>
                <a:cubicBezTo>
                  <a:pt x="1239520" y="1752248"/>
                  <a:pt x="1256939" y="1759609"/>
                  <a:pt x="1270081" y="1773563"/>
                </a:cubicBezTo>
                <a:cubicBezTo>
                  <a:pt x="1296366" y="1801472"/>
                  <a:pt x="1295590" y="1845187"/>
                  <a:pt x="1268348" y="1871203"/>
                </a:cubicBezTo>
                <a:cubicBezTo>
                  <a:pt x="1241107" y="1897219"/>
                  <a:pt x="1197715" y="1895684"/>
                  <a:pt x="1171430" y="1867774"/>
                </a:cubicBezTo>
                <a:cubicBezTo>
                  <a:pt x="1145145" y="1839866"/>
                  <a:pt x="1145921" y="1796151"/>
                  <a:pt x="1173163" y="1770135"/>
                </a:cubicBezTo>
                <a:cubicBezTo>
                  <a:pt x="1186784" y="1757127"/>
                  <a:pt x="1204442" y="1751007"/>
                  <a:pt x="1221981" y="1751627"/>
                </a:cubicBezTo>
                <a:close/>
                <a:moveTo>
                  <a:pt x="1646977" y="1601064"/>
                </a:moveTo>
                <a:cubicBezTo>
                  <a:pt x="1664516" y="1601684"/>
                  <a:pt x="1681935" y="1609045"/>
                  <a:pt x="1695077" y="1623000"/>
                </a:cubicBezTo>
                <a:cubicBezTo>
                  <a:pt x="1721362" y="1650909"/>
                  <a:pt x="1720586" y="1694624"/>
                  <a:pt x="1693345" y="1720639"/>
                </a:cubicBezTo>
                <a:cubicBezTo>
                  <a:pt x="1666103" y="1746655"/>
                  <a:pt x="1622711" y="1745120"/>
                  <a:pt x="1596426" y="1717211"/>
                </a:cubicBezTo>
                <a:cubicBezTo>
                  <a:pt x="1570141" y="1689302"/>
                  <a:pt x="1570917" y="1645587"/>
                  <a:pt x="1598159" y="1619571"/>
                </a:cubicBezTo>
                <a:cubicBezTo>
                  <a:pt x="1611780" y="1606564"/>
                  <a:pt x="1629438" y="1600443"/>
                  <a:pt x="1646977" y="1601064"/>
                </a:cubicBezTo>
                <a:close/>
                <a:moveTo>
                  <a:pt x="803411" y="1563693"/>
                </a:moveTo>
                <a:cubicBezTo>
                  <a:pt x="820950" y="1564314"/>
                  <a:pt x="838369" y="1571674"/>
                  <a:pt x="851511" y="1585629"/>
                </a:cubicBezTo>
                <a:cubicBezTo>
                  <a:pt x="877797" y="1613538"/>
                  <a:pt x="877021" y="1657253"/>
                  <a:pt x="849779" y="1683269"/>
                </a:cubicBezTo>
                <a:cubicBezTo>
                  <a:pt x="822537" y="1709284"/>
                  <a:pt x="779145" y="1707749"/>
                  <a:pt x="752860" y="1679840"/>
                </a:cubicBezTo>
                <a:cubicBezTo>
                  <a:pt x="726575" y="1651931"/>
                  <a:pt x="727351" y="1608216"/>
                  <a:pt x="754593" y="1582201"/>
                </a:cubicBezTo>
                <a:cubicBezTo>
                  <a:pt x="768214" y="1569193"/>
                  <a:pt x="785872" y="1563073"/>
                  <a:pt x="803411" y="1563693"/>
                </a:cubicBezTo>
                <a:close/>
                <a:moveTo>
                  <a:pt x="2820182" y="1553495"/>
                </a:moveTo>
                <a:cubicBezTo>
                  <a:pt x="2871377" y="1553495"/>
                  <a:pt x="2912878" y="1595667"/>
                  <a:pt x="2912878" y="1647688"/>
                </a:cubicBezTo>
                <a:cubicBezTo>
                  <a:pt x="2912878" y="1699709"/>
                  <a:pt x="2871377" y="1741881"/>
                  <a:pt x="2820182" y="1741881"/>
                </a:cubicBezTo>
                <a:cubicBezTo>
                  <a:pt x="2768987" y="1741881"/>
                  <a:pt x="2727486" y="1699709"/>
                  <a:pt x="2727486" y="1647688"/>
                </a:cubicBezTo>
                <a:cubicBezTo>
                  <a:pt x="2727486" y="1595667"/>
                  <a:pt x="2768987" y="1553495"/>
                  <a:pt x="2820182" y="1553495"/>
                </a:cubicBezTo>
                <a:close/>
                <a:moveTo>
                  <a:pt x="1353857" y="1526563"/>
                </a:moveTo>
                <a:cubicBezTo>
                  <a:pt x="1359299" y="1526860"/>
                  <a:pt x="1364787" y="1528225"/>
                  <a:pt x="1370020" y="1530761"/>
                </a:cubicBezTo>
                <a:cubicBezTo>
                  <a:pt x="1390954" y="1540902"/>
                  <a:pt x="1399894" y="1565929"/>
                  <a:pt x="1389989" y="1586661"/>
                </a:cubicBezTo>
                <a:cubicBezTo>
                  <a:pt x="1380084" y="1607392"/>
                  <a:pt x="1355085" y="1615976"/>
                  <a:pt x="1334151" y="1605835"/>
                </a:cubicBezTo>
                <a:cubicBezTo>
                  <a:pt x="1313218" y="1595693"/>
                  <a:pt x="1304278" y="1570666"/>
                  <a:pt x="1314183" y="1549935"/>
                </a:cubicBezTo>
                <a:cubicBezTo>
                  <a:pt x="1321611" y="1534386"/>
                  <a:pt x="1337531" y="1525670"/>
                  <a:pt x="1353857" y="1526563"/>
                </a:cubicBezTo>
                <a:close/>
                <a:moveTo>
                  <a:pt x="1075554" y="1510923"/>
                </a:moveTo>
                <a:cubicBezTo>
                  <a:pt x="1080996" y="1511220"/>
                  <a:pt x="1086483" y="1512585"/>
                  <a:pt x="1091716" y="1515120"/>
                </a:cubicBezTo>
                <a:cubicBezTo>
                  <a:pt x="1112650" y="1525262"/>
                  <a:pt x="1121590" y="1550289"/>
                  <a:pt x="1111686" y="1571020"/>
                </a:cubicBezTo>
                <a:cubicBezTo>
                  <a:pt x="1101781" y="1591751"/>
                  <a:pt x="1076781" y="1600336"/>
                  <a:pt x="1055848" y="1590194"/>
                </a:cubicBezTo>
                <a:cubicBezTo>
                  <a:pt x="1034915" y="1580053"/>
                  <a:pt x="1025974" y="1555025"/>
                  <a:pt x="1035879" y="1534294"/>
                </a:cubicBezTo>
                <a:cubicBezTo>
                  <a:pt x="1043308" y="1518746"/>
                  <a:pt x="1059227" y="1510030"/>
                  <a:pt x="1075554" y="1510923"/>
                </a:cubicBezTo>
                <a:close/>
                <a:moveTo>
                  <a:pt x="469447" y="1463759"/>
                </a:moveTo>
                <a:cubicBezTo>
                  <a:pt x="481815" y="1463366"/>
                  <a:pt x="494443" y="1465430"/>
                  <a:pt x="506667" y="1470249"/>
                </a:cubicBezTo>
                <a:cubicBezTo>
                  <a:pt x="555563" y="1489524"/>
                  <a:pt x="579488" y="1545570"/>
                  <a:pt x="560104" y="1595431"/>
                </a:cubicBezTo>
                <a:cubicBezTo>
                  <a:pt x="540720" y="1645291"/>
                  <a:pt x="485368" y="1670086"/>
                  <a:pt x="436472" y="1650811"/>
                </a:cubicBezTo>
                <a:cubicBezTo>
                  <a:pt x="387576" y="1631536"/>
                  <a:pt x="363651" y="1575490"/>
                  <a:pt x="383035" y="1525630"/>
                </a:cubicBezTo>
                <a:cubicBezTo>
                  <a:pt x="397573" y="1488234"/>
                  <a:pt x="432343" y="1464938"/>
                  <a:pt x="469447" y="1463759"/>
                </a:cubicBezTo>
                <a:close/>
                <a:moveTo>
                  <a:pt x="2000030" y="1437242"/>
                </a:moveTo>
                <a:cubicBezTo>
                  <a:pt x="2012398" y="1436850"/>
                  <a:pt x="2025026" y="1438914"/>
                  <a:pt x="2037250" y="1443733"/>
                </a:cubicBezTo>
                <a:cubicBezTo>
                  <a:pt x="2086146" y="1463007"/>
                  <a:pt x="2110070" y="1519054"/>
                  <a:pt x="2090687" y="1568914"/>
                </a:cubicBezTo>
                <a:cubicBezTo>
                  <a:pt x="2071303" y="1618775"/>
                  <a:pt x="2015951" y="1643570"/>
                  <a:pt x="1967055" y="1624295"/>
                </a:cubicBezTo>
                <a:cubicBezTo>
                  <a:pt x="1918159" y="1605020"/>
                  <a:pt x="1894235" y="1548974"/>
                  <a:pt x="1913618" y="1499113"/>
                </a:cubicBezTo>
                <a:cubicBezTo>
                  <a:pt x="1928156" y="1461718"/>
                  <a:pt x="1962926" y="1438421"/>
                  <a:pt x="2000030" y="1437242"/>
                </a:cubicBezTo>
                <a:close/>
                <a:moveTo>
                  <a:pt x="1563172" y="1348317"/>
                </a:moveTo>
                <a:cubicBezTo>
                  <a:pt x="1568614" y="1348614"/>
                  <a:pt x="1574101" y="1349979"/>
                  <a:pt x="1579335" y="1352515"/>
                </a:cubicBezTo>
                <a:cubicBezTo>
                  <a:pt x="1600268" y="1362656"/>
                  <a:pt x="1609208" y="1387684"/>
                  <a:pt x="1599303" y="1408415"/>
                </a:cubicBezTo>
                <a:cubicBezTo>
                  <a:pt x="1589398" y="1429146"/>
                  <a:pt x="1564399" y="1437731"/>
                  <a:pt x="1543466" y="1427588"/>
                </a:cubicBezTo>
                <a:cubicBezTo>
                  <a:pt x="1522532" y="1417447"/>
                  <a:pt x="1513592" y="1392420"/>
                  <a:pt x="1523497" y="1371689"/>
                </a:cubicBezTo>
                <a:cubicBezTo>
                  <a:pt x="1530926" y="1356141"/>
                  <a:pt x="1546845" y="1347425"/>
                  <a:pt x="1563172" y="1348317"/>
                </a:cubicBezTo>
                <a:close/>
                <a:moveTo>
                  <a:pt x="890306" y="1301986"/>
                </a:moveTo>
                <a:cubicBezTo>
                  <a:pt x="895748" y="1302283"/>
                  <a:pt x="901236" y="1303648"/>
                  <a:pt x="906469" y="1306184"/>
                </a:cubicBezTo>
                <a:cubicBezTo>
                  <a:pt x="927402" y="1316325"/>
                  <a:pt x="936342" y="1341352"/>
                  <a:pt x="926438" y="1362083"/>
                </a:cubicBezTo>
                <a:cubicBezTo>
                  <a:pt x="916533" y="1382814"/>
                  <a:pt x="891534" y="1391399"/>
                  <a:pt x="870600" y="1381257"/>
                </a:cubicBezTo>
                <a:cubicBezTo>
                  <a:pt x="849667" y="1371116"/>
                  <a:pt x="840726" y="1346088"/>
                  <a:pt x="850631" y="1325357"/>
                </a:cubicBezTo>
                <a:cubicBezTo>
                  <a:pt x="858060" y="1309809"/>
                  <a:pt x="873979" y="1301093"/>
                  <a:pt x="890306" y="1301986"/>
                </a:cubicBezTo>
                <a:close/>
                <a:moveTo>
                  <a:pt x="1823366" y="1177310"/>
                </a:moveTo>
                <a:cubicBezTo>
                  <a:pt x="1840905" y="1177930"/>
                  <a:pt x="1858324" y="1185291"/>
                  <a:pt x="1871467" y="1199246"/>
                </a:cubicBezTo>
                <a:cubicBezTo>
                  <a:pt x="1897752" y="1227155"/>
                  <a:pt x="1896976" y="1270870"/>
                  <a:pt x="1869734" y="1296885"/>
                </a:cubicBezTo>
                <a:cubicBezTo>
                  <a:pt x="1842492" y="1322901"/>
                  <a:pt x="1799100" y="1321366"/>
                  <a:pt x="1772815" y="1293457"/>
                </a:cubicBezTo>
                <a:cubicBezTo>
                  <a:pt x="1746531" y="1265548"/>
                  <a:pt x="1747306" y="1221833"/>
                  <a:pt x="1774548" y="1195818"/>
                </a:cubicBezTo>
                <a:cubicBezTo>
                  <a:pt x="1788169" y="1182810"/>
                  <a:pt x="1805827" y="1176689"/>
                  <a:pt x="1823366" y="1177310"/>
                </a:cubicBezTo>
                <a:close/>
                <a:moveTo>
                  <a:pt x="639924" y="1133601"/>
                </a:moveTo>
                <a:cubicBezTo>
                  <a:pt x="657462" y="1134222"/>
                  <a:pt x="674881" y="1141583"/>
                  <a:pt x="688024" y="1155538"/>
                </a:cubicBezTo>
                <a:cubicBezTo>
                  <a:pt x="714309" y="1183447"/>
                  <a:pt x="713533" y="1227161"/>
                  <a:pt x="686291" y="1253177"/>
                </a:cubicBezTo>
                <a:cubicBezTo>
                  <a:pt x="659049" y="1279192"/>
                  <a:pt x="615657" y="1277658"/>
                  <a:pt x="589373" y="1249749"/>
                </a:cubicBezTo>
                <a:cubicBezTo>
                  <a:pt x="563087" y="1221839"/>
                  <a:pt x="563863" y="1178125"/>
                  <a:pt x="591106" y="1152109"/>
                </a:cubicBezTo>
                <a:cubicBezTo>
                  <a:pt x="604726" y="1139101"/>
                  <a:pt x="622384" y="1132981"/>
                  <a:pt x="639924" y="1133601"/>
                </a:cubicBezTo>
                <a:close/>
                <a:moveTo>
                  <a:pt x="2336011" y="1102429"/>
                </a:moveTo>
                <a:cubicBezTo>
                  <a:pt x="2406088" y="1102429"/>
                  <a:pt x="2462897" y="1159634"/>
                  <a:pt x="2462897" y="1230200"/>
                </a:cubicBezTo>
                <a:cubicBezTo>
                  <a:pt x="2462897" y="1300766"/>
                  <a:pt x="2406088" y="1357971"/>
                  <a:pt x="2336011" y="1357971"/>
                </a:cubicBezTo>
                <a:cubicBezTo>
                  <a:pt x="2265934" y="1357971"/>
                  <a:pt x="2209125" y="1300766"/>
                  <a:pt x="2209125" y="1230200"/>
                </a:cubicBezTo>
                <a:cubicBezTo>
                  <a:pt x="2209125" y="1159634"/>
                  <a:pt x="2265934" y="1102429"/>
                  <a:pt x="2336011" y="1102429"/>
                </a:cubicBezTo>
                <a:close/>
                <a:moveTo>
                  <a:pt x="126886" y="1102429"/>
                </a:moveTo>
                <a:cubicBezTo>
                  <a:pt x="196964" y="1102429"/>
                  <a:pt x="253772" y="1159634"/>
                  <a:pt x="253772" y="1230200"/>
                </a:cubicBezTo>
                <a:cubicBezTo>
                  <a:pt x="253772" y="1300766"/>
                  <a:pt x="196964" y="1357971"/>
                  <a:pt x="126886" y="1357971"/>
                </a:cubicBezTo>
                <a:cubicBezTo>
                  <a:pt x="56809" y="1357971"/>
                  <a:pt x="0" y="1300766"/>
                  <a:pt x="0" y="1230200"/>
                </a:cubicBezTo>
                <a:cubicBezTo>
                  <a:pt x="0" y="1159634"/>
                  <a:pt x="56809" y="1102429"/>
                  <a:pt x="126886" y="1102429"/>
                </a:cubicBezTo>
                <a:close/>
                <a:moveTo>
                  <a:pt x="1572516" y="1068907"/>
                </a:moveTo>
                <a:cubicBezTo>
                  <a:pt x="1577958" y="1069205"/>
                  <a:pt x="1583446" y="1070569"/>
                  <a:pt x="1588679" y="1073105"/>
                </a:cubicBezTo>
                <a:cubicBezTo>
                  <a:pt x="1609612" y="1083247"/>
                  <a:pt x="1618552" y="1108274"/>
                  <a:pt x="1608648" y="1129005"/>
                </a:cubicBezTo>
                <a:cubicBezTo>
                  <a:pt x="1598743" y="1149736"/>
                  <a:pt x="1573743" y="1158320"/>
                  <a:pt x="1552810" y="1148179"/>
                </a:cubicBezTo>
                <a:cubicBezTo>
                  <a:pt x="1531877" y="1138037"/>
                  <a:pt x="1522936" y="1113010"/>
                  <a:pt x="1532841" y="1092279"/>
                </a:cubicBezTo>
                <a:cubicBezTo>
                  <a:pt x="1540270" y="1076731"/>
                  <a:pt x="1556189" y="1068015"/>
                  <a:pt x="1572516" y="1068907"/>
                </a:cubicBezTo>
                <a:close/>
                <a:moveTo>
                  <a:pt x="903267" y="1028613"/>
                </a:moveTo>
                <a:cubicBezTo>
                  <a:pt x="908709" y="1028910"/>
                  <a:pt x="914197" y="1030275"/>
                  <a:pt x="919430" y="1032810"/>
                </a:cubicBezTo>
                <a:cubicBezTo>
                  <a:pt x="940363" y="1042952"/>
                  <a:pt x="949304" y="1067979"/>
                  <a:pt x="939399" y="1088710"/>
                </a:cubicBezTo>
                <a:cubicBezTo>
                  <a:pt x="929494" y="1109441"/>
                  <a:pt x="904495" y="1118026"/>
                  <a:pt x="883561" y="1107884"/>
                </a:cubicBezTo>
                <a:cubicBezTo>
                  <a:pt x="862628" y="1097742"/>
                  <a:pt x="853688" y="1072715"/>
                  <a:pt x="863592" y="1051984"/>
                </a:cubicBezTo>
                <a:cubicBezTo>
                  <a:pt x="871021" y="1036436"/>
                  <a:pt x="886940" y="1027720"/>
                  <a:pt x="903267" y="1028613"/>
                </a:cubicBezTo>
                <a:close/>
                <a:moveTo>
                  <a:pt x="1385035" y="863173"/>
                </a:moveTo>
                <a:cubicBezTo>
                  <a:pt x="1390477" y="863470"/>
                  <a:pt x="1395965" y="864835"/>
                  <a:pt x="1401198" y="867371"/>
                </a:cubicBezTo>
                <a:cubicBezTo>
                  <a:pt x="1422132" y="877512"/>
                  <a:pt x="1431072" y="902540"/>
                  <a:pt x="1421167" y="923271"/>
                </a:cubicBezTo>
                <a:cubicBezTo>
                  <a:pt x="1411262" y="944002"/>
                  <a:pt x="1386263" y="952586"/>
                  <a:pt x="1365329" y="942445"/>
                </a:cubicBezTo>
                <a:cubicBezTo>
                  <a:pt x="1344396" y="932303"/>
                  <a:pt x="1335456" y="907276"/>
                  <a:pt x="1345361" y="886545"/>
                </a:cubicBezTo>
                <a:cubicBezTo>
                  <a:pt x="1352790" y="870996"/>
                  <a:pt x="1368709" y="862281"/>
                  <a:pt x="1385035" y="863173"/>
                </a:cubicBezTo>
                <a:close/>
                <a:moveTo>
                  <a:pt x="1108964" y="844330"/>
                </a:moveTo>
                <a:cubicBezTo>
                  <a:pt x="1114407" y="844627"/>
                  <a:pt x="1119894" y="845992"/>
                  <a:pt x="1125127" y="848528"/>
                </a:cubicBezTo>
                <a:cubicBezTo>
                  <a:pt x="1146061" y="858669"/>
                  <a:pt x="1155001" y="883697"/>
                  <a:pt x="1145096" y="904428"/>
                </a:cubicBezTo>
                <a:cubicBezTo>
                  <a:pt x="1135191" y="925158"/>
                  <a:pt x="1110192" y="933743"/>
                  <a:pt x="1089258" y="923602"/>
                </a:cubicBezTo>
                <a:cubicBezTo>
                  <a:pt x="1068325" y="913460"/>
                  <a:pt x="1059385" y="888433"/>
                  <a:pt x="1069290" y="867702"/>
                </a:cubicBezTo>
                <a:cubicBezTo>
                  <a:pt x="1076719" y="852154"/>
                  <a:pt x="1092638" y="843437"/>
                  <a:pt x="1108964" y="844330"/>
                </a:cubicBezTo>
                <a:close/>
                <a:moveTo>
                  <a:pt x="458622" y="829615"/>
                </a:moveTo>
                <a:cubicBezTo>
                  <a:pt x="470990" y="829222"/>
                  <a:pt x="483618" y="831286"/>
                  <a:pt x="495842" y="836105"/>
                </a:cubicBezTo>
                <a:cubicBezTo>
                  <a:pt x="544738" y="855380"/>
                  <a:pt x="568662" y="911426"/>
                  <a:pt x="549279" y="961287"/>
                </a:cubicBezTo>
                <a:cubicBezTo>
                  <a:pt x="529895" y="1011147"/>
                  <a:pt x="474543" y="1035942"/>
                  <a:pt x="425647" y="1016667"/>
                </a:cubicBezTo>
                <a:cubicBezTo>
                  <a:pt x="376751" y="997392"/>
                  <a:pt x="352826" y="941347"/>
                  <a:pt x="372210" y="891486"/>
                </a:cubicBezTo>
                <a:cubicBezTo>
                  <a:pt x="386748" y="854090"/>
                  <a:pt x="421518" y="830794"/>
                  <a:pt x="458622" y="829615"/>
                </a:cubicBezTo>
                <a:close/>
                <a:moveTo>
                  <a:pt x="1980127" y="789870"/>
                </a:moveTo>
                <a:cubicBezTo>
                  <a:pt x="1992495" y="789477"/>
                  <a:pt x="2005123" y="791541"/>
                  <a:pt x="2017347" y="796360"/>
                </a:cubicBezTo>
                <a:cubicBezTo>
                  <a:pt x="2066243" y="815635"/>
                  <a:pt x="2090168" y="871680"/>
                  <a:pt x="2070784" y="921541"/>
                </a:cubicBezTo>
                <a:cubicBezTo>
                  <a:pt x="2051400" y="971402"/>
                  <a:pt x="1996048" y="996197"/>
                  <a:pt x="1947152" y="976922"/>
                </a:cubicBezTo>
                <a:cubicBezTo>
                  <a:pt x="1898255" y="957647"/>
                  <a:pt x="1874331" y="901601"/>
                  <a:pt x="1893715" y="851740"/>
                </a:cubicBezTo>
                <a:cubicBezTo>
                  <a:pt x="1908253" y="814345"/>
                  <a:pt x="1943023" y="791049"/>
                  <a:pt x="1980127" y="789870"/>
                </a:cubicBezTo>
                <a:close/>
                <a:moveTo>
                  <a:pt x="1654591" y="750824"/>
                </a:moveTo>
                <a:cubicBezTo>
                  <a:pt x="1672130" y="751445"/>
                  <a:pt x="1689549" y="758806"/>
                  <a:pt x="1702691" y="772760"/>
                </a:cubicBezTo>
                <a:cubicBezTo>
                  <a:pt x="1728976" y="800670"/>
                  <a:pt x="1728200" y="844385"/>
                  <a:pt x="1700958" y="870400"/>
                </a:cubicBezTo>
                <a:cubicBezTo>
                  <a:pt x="1673717" y="896416"/>
                  <a:pt x="1630325" y="894881"/>
                  <a:pt x="1604040" y="866971"/>
                </a:cubicBezTo>
                <a:cubicBezTo>
                  <a:pt x="1577755" y="839062"/>
                  <a:pt x="1578531" y="795348"/>
                  <a:pt x="1605772" y="769332"/>
                </a:cubicBezTo>
                <a:cubicBezTo>
                  <a:pt x="1619394" y="756324"/>
                  <a:pt x="1637052" y="750204"/>
                  <a:pt x="1654591" y="750824"/>
                </a:cubicBezTo>
                <a:close/>
                <a:moveTo>
                  <a:pt x="818370" y="721252"/>
                </a:moveTo>
                <a:cubicBezTo>
                  <a:pt x="835909" y="721872"/>
                  <a:pt x="853327" y="729233"/>
                  <a:pt x="866470" y="743188"/>
                </a:cubicBezTo>
                <a:cubicBezTo>
                  <a:pt x="892755" y="771097"/>
                  <a:pt x="891979" y="814812"/>
                  <a:pt x="864737" y="840827"/>
                </a:cubicBezTo>
                <a:cubicBezTo>
                  <a:pt x="837496" y="866843"/>
                  <a:pt x="794104" y="865308"/>
                  <a:pt x="767818" y="837399"/>
                </a:cubicBezTo>
                <a:cubicBezTo>
                  <a:pt x="741534" y="809490"/>
                  <a:pt x="742310" y="765775"/>
                  <a:pt x="769552" y="739759"/>
                </a:cubicBezTo>
                <a:cubicBezTo>
                  <a:pt x="783172" y="726752"/>
                  <a:pt x="800831" y="720632"/>
                  <a:pt x="818370" y="721252"/>
                </a:cubicBezTo>
                <a:close/>
                <a:moveTo>
                  <a:pt x="1241309" y="559284"/>
                </a:moveTo>
                <a:cubicBezTo>
                  <a:pt x="1258848" y="559905"/>
                  <a:pt x="1276267" y="567266"/>
                  <a:pt x="1289410" y="581220"/>
                </a:cubicBezTo>
                <a:cubicBezTo>
                  <a:pt x="1315695" y="609130"/>
                  <a:pt x="1314918" y="652844"/>
                  <a:pt x="1287677" y="678860"/>
                </a:cubicBezTo>
                <a:cubicBezTo>
                  <a:pt x="1260435" y="704876"/>
                  <a:pt x="1217043" y="703341"/>
                  <a:pt x="1190758" y="675431"/>
                </a:cubicBezTo>
                <a:cubicBezTo>
                  <a:pt x="1164473" y="647522"/>
                  <a:pt x="1165249" y="603808"/>
                  <a:pt x="1192491" y="577792"/>
                </a:cubicBezTo>
                <a:cubicBezTo>
                  <a:pt x="1206112" y="564784"/>
                  <a:pt x="1223770" y="558664"/>
                  <a:pt x="1241309" y="559284"/>
                </a:cubicBezTo>
                <a:close/>
                <a:moveTo>
                  <a:pt x="897361" y="363040"/>
                </a:moveTo>
                <a:cubicBezTo>
                  <a:pt x="909729" y="362647"/>
                  <a:pt x="922357" y="364712"/>
                  <a:pt x="934581" y="369530"/>
                </a:cubicBezTo>
                <a:cubicBezTo>
                  <a:pt x="983478" y="388806"/>
                  <a:pt x="1007402" y="444851"/>
                  <a:pt x="988018" y="494712"/>
                </a:cubicBezTo>
                <a:cubicBezTo>
                  <a:pt x="968634" y="544573"/>
                  <a:pt x="913282" y="569368"/>
                  <a:pt x="864386" y="550093"/>
                </a:cubicBezTo>
                <a:cubicBezTo>
                  <a:pt x="815490" y="530818"/>
                  <a:pt x="791565" y="474772"/>
                  <a:pt x="810949" y="424911"/>
                </a:cubicBezTo>
                <a:cubicBezTo>
                  <a:pt x="825487" y="387515"/>
                  <a:pt x="860257" y="364219"/>
                  <a:pt x="897361" y="363040"/>
                </a:cubicBezTo>
                <a:close/>
                <a:moveTo>
                  <a:pt x="1525322" y="351777"/>
                </a:moveTo>
                <a:cubicBezTo>
                  <a:pt x="1537690" y="351383"/>
                  <a:pt x="1550317" y="353448"/>
                  <a:pt x="1562541" y="358267"/>
                </a:cubicBezTo>
                <a:cubicBezTo>
                  <a:pt x="1611438" y="377542"/>
                  <a:pt x="1635362" y="433587"/>
                  <a:pt x="1615978" y="483448"/>
                </a:cubicBezTo>
                <a:cubicBezTo>
                  <a:pt x="1596595" y="533309"/>
                  <a:pt x="1541243" y="558104"/>
                  <a:pt x="1492346" y="538829"/>
                </a:cubicBezTo>
                <a:cubicBezTo>
                  <a:pt x="1443450" y="519554"/>
                  <a:pt x="1419526" y="463508"/>
                  <a:pt x="1438910" y="413647"/>
                </a:cubicBezTo>
                <a:cubicBezTo>
                  <a:pt x="1453448" y="376252"/>
                  <a:pt x="1488217" y="352956"/>
                  <a:pt x="1525322" y="351777"/>
                </a:cubicBezTo>
                <a:close/>
                <a:moveTo>
                  <a:pt x="446711" y="317607"/>
                </a:moveTo>
                <a:cubicBezTo>
                  <a:pt x="516788" y="317607"/>
                  <a:pt x="573596" y="374812"/>
                  <a:pt x="573596" y="445378"/>
                </a:cubicBezTo>
                <a:cubicBezTo>
                  <a:pt x="573596" y="515944"/>
                  <a:pt x="516788" y="573149"/>
                  <a:pt x="446711" y="573149"/>
                </a:cubicBezTo>
                <a:cubicBezTo>
                  <a:pt x="376633" y="573149"/>
                  <a:pt x="319824" y="515944"/>
                  <a:pt x="319824" y="445378"/>
                </a:cubicBezTo>
                <a:cubicBezTo>
                  <a:pt x="319824" y="374812"/>
                  <a:pt x="376633" y="317607"/>
                  <a:pt x="446711" y="317607"/>
                </a:cubicBezTo>
                <a:close/>
                <a:moveTo>
                  <a:pt x="1998515" y="317607"/>
                </a:moveTo>
                <a:cubicBezTo>
                  <a:pt x="2068592" y="317607"/>
                  <a:pt x="2125401" y="374812"/>
                  <a:pt x="2125401" y="445378"/>
                </a:cubicBezTo>
                <a:cubicBezTo>
                  <a:pt x="2125401" y="515944"/>
                  <a:pt x="2068592" y="573149"/>
                  <a:pt x="1998515" y="573149"/>
                </a:cubicBezTo>
                <a:cubicBezTo>
                  <a:pt x="1928438" y="573149"/>
                  <a:pt x="1871629" y="515944"/>
                  <a:pt x="1871629" y="445378"/>
                </a:cubicBezTo>
                <a:cubicBezTo>
                  <a:pt x="1871629" y="374812"/>
                  <a:pt x="1928438" y="317607"/>
                  <a:pt x="1998515" y="317607"/>
                </a:cubicBezTo>
                <a:close/>
                <a:moveTo>
                  <a:pt x="1221658" y="0"/>
                </a:moveTo>
                <a:cubicBezTo>
                  <a:pt x="1291735" y="0"/>
                  <a:pt x="1348544" y="57205"/>
                  <a:pt x="1348544" y="127771"/>
                </a:cubicBezTo>
                <a:cubicBezTo>
                  <a:pt x="1348544" y="198337"/>
                  <a:pt x="1291735" y="255542"/>
                  <a:pt x="1221658" y="255542"/>
                </a:cubicBezTo>
                <a:cubicBezTo>
                  <a:pt x="1151581" y="255542"/>
                  <a:pt x="1094772" y="198337"/>
                  <a:pt x="1094772" y="127771"/>
                </a:cubicBezTo>
                <a:cubicBezTo>
                  <a:pt x="1094772" y="57205"/>
                  <a:pt x="1151581" y="0"/>
                  <a:pt x="1221658" y="0"/>
                </a:cubicBezTo>
                <a:close/>
              </a:path>
            </a:pathLst>
          </a:custGeom>
          <a:gradFill flip="none" rotWithShape="1">
            <a:gsLst>
              <a:gs pos="25000">
                <a:srgbClr val="FF6633">
                  <a:lumMod val="0"/>
                  <a:lumOff val="100000"/>
                </a:srgbClr>
              </a:gs>
              <a:gs pos="11667">
                <a:schemeClr val="accent6">
                  <a:lumMod val="40000"/>
                  <a:lumOff val="60000"/>
                </a:schemeClr>
              </a:gs>
              <a:gs pos="50000">
                <a:srgbClr val="FFFF00">
                  <a:lumMod val="0"/>
                  <a:lumOff val="100000"/>
                </a:srgbClr>
              </a:gs>
              <a:gs pos="75000">
                <a:srgbClr val="FF9933"/>
              </a:gs>
              <a:gs pos="100000">
                <a:srgbClr val="FFFF00"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orma libre 8"/>
          <p:cNvSpPr/>
          <p:nvPr/>
        </p:nvSpPr>
        <p:spPr>
          <a:xfrm rot="5400000">
            <a:off x="5235997" y="1187673"/>
            <a:ext cx="2088240" cy="2696155"/>
          </a:xfrm>
          <a:custGeom>
            <a:avLst/>
            <a:gdLst>
              <a:gd name="connsiteX0" fmla="*/ 3915842 w 4568692"/>
              <a:gd name="connsiteY0" fmla="*/ 5431104 h 5547255"/>
              <a:gd name="connsiteX1" fmla="*/ 3982580 w 4568692"/>
              <a:gd name="connsiteY1" fmla="*/ 5489179 h 5547255"/>
              <a:gd name="connsiteX2" fmla="*/ 3915842 w 4568692"/>
              <a:gd name="connsiteY2" fmla="*/ 5547255 h 5547255"/>
              <a:gd name="connsiteX3" fmla="*/ 3849104 w 4568692"/>
              <a:gd name="connsiteY3" fmla="*/ 5489179 h 5547255"/>
              <a:gd name="connsiteX4" fmla="*/ 3915842 w 4568692"/>
              <a:gd name="connsiteY4" fmla="*/ 5431104 h 5547255"/>
              <a:gd name="connsiteX5" fmla="*/ 3757006 w 4568692"/>
              <a:gd name="connsiteY5" fmla="*/ 5296944 h 5547255"/>
              <a:gd name="connsiteX6" fmla="*/ 3776582 w 4568692"/>
              <a:gd name="connsiteY6" fmla="*/ 5299894 h 5547255"/>
              <a:gd name="connsiteX7" fmla="*/ 3804688 w 4568692"/>
              <a:gd name="connsiteY7" fmla="*/ 5356792 h 5547255"/>
              <a:gd name="connsiteX8" fmla="*/ 3739662 w 4568692"/>
              <a:gd name="connsiteY8" fmla="*/ 5381965 h 5547255"/>
              <a:gd name="connsiteX9" fmla="*/ 3711556 w 4568692"/>
              <a:gd name="connsiteY9" fmla="*/ 5325066 h 5547255"/>
              <a:gd name="connsiteX10" fmla="*/ 3757006 w 4568692"/>
              <a:gd name="connsiteY10" fmla="*/ 5296944 h 5547255"/>
              <a:gd name="connsiteX11" fmla="*/ 4089703 w 4568692"/>
              <a:gd name="connsiteY11" fmla="*/ 5288259 h 5547255"/>
              <a:gd name="connsiteX12" fmla="*/ 4109279 w 4568692"/>
              <a:gd name="connsiteY12" fmla="*/ 5291209 h 5547255"/>
              <a:gd name="connsiteX13" fmla="*/ 4137385 w 4568692"/>
              <a:gd name="connsiteY13" fmla="*/ 5348108 h 5547255"/>
              <a:gd name="connsiteX14" fmla="*/ 4072359 w 4568692"/>
              <a:gd name="connsiteY14" fmla="*/ 5373280 h 5547255"/>
              <a:gd name="connsiteX15" fmla="*/ 4044253 w 4568692"/>
              <a:gd name="connsiteY15" fmla="*/ 5316381 h 5547255"/>
              <a:gd name="connsiteX16" fmla="*/ 4089703 w 4568692"/>
              <a:gd name="connsiteY16" fmla="*/ 5288259 h 5547255"/>
              <a:gd name="connsiteX17" fmla="*/ 4324443 w 4568692"/>
              <a:gd name="connsiteY17" fmla="*/ 5281359 h 5547255"/>
              <a:gd name="connsiteX18" fmla="*/ 4391181 w 4568692"/>
              <a:gd name="connsiteY18" fmla="*/ 5339435 h 5547255"/>
              <a:gd name="connsiteX19" fmla="*/ 4324443 w 4568692"/>
              <a:gd name="connsiteY19" fmla="*/ 5397511 h 5547255"/>
              <a:gd name="connsiteX20" fmla="*/ 4257705 w 4568692"/>
              <a:gd name="connsiteY20" fmla="*/ 5339435 h 5547255"/>
              <a:gd name="connsiteX21" fmla="*/ 4324443 w 4568692"/>
              <a:gd name="connsiteY21" fmla="*/ 5281359 h 5547255"/>
              <a:gd name="connsiteX22" fmla="*/ 3508246 w 4568692"/>
              <a:gd name="connsiteY22" fmla="*/ 5281359 h 5547255"/>
              <a:gd name="connsiteX23" fmla="*/ 3574983 w 4568692"/>
              <a:gd name="connsiteY23" fmla="*/ 5339435 h 5547255"/>
              <a:gd name="connsiteX24" fmla="*/ 3508246 w 4568692"/>
              <a:gd name="connsiteY24" fmla="*/ 5397511 h 5547255"/>
              <a:gd name="connsiteX25" fmla="*/ 3441508 w 4568692"/>
              <a:gd name="connsiteY25" fmla="*/ 5339435 h 5547255"/>
              <a:gd name="connsiteX26" fmla="*/ 3508246 w 4568692"/>
              <a:gd name="connsiteY26" fmla="*/ 5281359 h 5547255"/>
              <a:gd name="connsiteX27" fmla="*/ 3916012 w 4568692"/>
              <a:gd name="connsiteY27" fmla="*/ 5225097 h 5547255"/>
              <a:gd name="connsiteX28" fmla="*/ 3941311 w 4568692"/>
              <a:gd name="connsiteY28" fmla="*/ 5235068 h 5547255"/>
              <a:gd name="connsiteX29" fmla="*/ 3940400 w 4568692"/>
              <a:gd name="connsiteY29" fmla="*/ 5279448 h 5547255"/>
              <a:gd name="connsiteX30" fmla="*/ 3889424 w 4568692"/>
              <a:gd name="connsiteY30" fmla="*/ 5277889 h 5547255"/>
              <a:gd name="connsiteX31" fmla="*/ 3890335 w 4568692"/>
              <a:gd name="connsiteY31" fmla="*/ 5233509 h 5547255"/>
              <a:gd name="connsiteX32" fmla="*/ 3916012 w 4568692"/>
              <a:gd name="connsiteY32" fmla="*/ 5225097 h 5547255"/>
              <a:gd name="connsiteX33" fmla="*/ 4139546 w 4568692"/>
              <a:gd name="connsiteY33" fmla="*/ 5156662 h 5547255"/>
              <a:gd name="connsiteX34" fmla="*/ 4164845 w 4568692"/>
              <a:gd name="connsiteY34" fmla="*/ 5166632 h 5547255"/>
              <a:gd name="connsiteX35" fmla="*/ 4163933 w 4568692"/>
              <a:gd name="connsiteY35" fmla="*/ 5211012 h 5547255"/>
              <a:gd name="connsiteX36" fmla="*/ 4112957 w 4568692"/>
              <a:gd name="connsiteY36" fmla="*/ 5209454 h 5547255"/>
              <a:gd name="connsiteX37" fmla="*/ 4113869 w 4568692"/>
              <a:gd name="connsiteY37" fmla="*/ 5165074 h 5547255"/>
              <a:gd name="connsiteX38" fmla="*/ 4139546 w 4568692"/>
              <a:gd name="connsiteY38" fmla="*/ 5156662 h 5547255"/>
              <a:gd name="connsiteX39" fmla="*/ 3695858 w 4568692"/>
              <a:gd name="connsiteY39" fmla="*/ 5139675 h 5547255"/>
              <a:gd name="connsiteX40" fmla="*/ 3721158 w 4568692"/>
              <a:gd name="connsiteY40" fmla="*/ 5149646 h 5547255"/>
              <a:gd name="connsiteX41" fmla="*/ 3720246 w 4568692"/>
              <a:gd name="connsiteY41" fmla="*/ 5194026 h 5547255"/>
              <a:gd name="connsiteX42" fmla="*/ 3669270 w 4568692"/>
              <a:gd name="connsiteY42" fmla="*/ 5192468 h 5547255"/>
              <a:gd name="connsiteX43" fmla="*/ 3670182 w 4568692"/>
              <a:gd name="connsiteY43" fmla="*/ 5148088 h 5547255"/>
              <a:gd name="connsiteX44" fmla="*/ 3695858 w 4568692"/>
              <a:gd name="connsiteY44" fmla="*/ 5139675 h 5547255"/>
              <a:gd name="connsiteX45" fmla="*/ 3985375 w 4568692"/>
              <a:gd name="connsiteY45" fmla="*/ 5122799 h 5547255"/>
              <a:gd name="connsiteX46" fmla="*/ 3993876 w 4568692"/>
              <a:gd name="connsiteY46" fmla="*/ 5124707 h 5547255"/>
              <a:gd name="connsiteX47" fmla="*/ 4004378 w 4568692"/>
              <a:gd name="connsiteY47" fmla="*/ 5150115 h 5547255"/>
              <a:gd name="connsiteX48" fmla="*/ 3975010 w 4568692"/>
              <a:gd name="connsiteY48" fmla="*/ 5158830 h 5547255"/>
              <a:gd name="connsiteX49" fmla="*/ 3964507 w 4568692"/>
              <a:gd name="connsiteY49" fmla="*/ 5133422 h 5547255"/>
              <a:gd name="connsiteX50" fmla="*/ 3985375 w 4568692"/>
              <a:gd name="connsiteY50" fmla="*/ 5122799 h 5547255"/>
              <a:gd name="connsiteX51" fmla="*/ 3838996 w 4568692"/>
              <a:gd name="connsiteY51" fmla="*/ 5115690 h 5547255"/>
              <a:gd name="connsiteX52" fmla="*/ 3847497 w 4568692"/>
              <a:gd name="connsiteY52" fmla="*/ 5117598 h 5547255"/>
              <a:gd name="connsiteX53" fmla="*/ 3858000 w 4568692"/>
              <a:gd name="connsiteY53" fmla="*/ 5143006 h 5547255"/>
              <a:gd name="connsiteX54" fmla="*/ 3828632 w 4568692"/>
              <a:gd name="connsiteY54" fmla="*/ 5151721 h 5547255"/>
              <a:gd name="connsiteX55" fmla="*/ 3818129 w 4568692"/>
              <a:gd name="connsiteY55" fmla="*/ 5126313 h 5547255"/>
              <a:gd name="connsiteX56" fmla="*/ 3838996 w 4568692"/>
              <a:gd name="connsiteY56" fmla="*/ 5115690 h 5547255"/>
              <a:gd name="connsiteX57" fmla="*/ 3520205 w 4568692"/>
              <a:gd name="connsiteY57" fmla="*/ 5094252 h 5547255"/>
              <a:gd name="connsiteX58" fmla="*/ 3539781 w 4568692"/>
              <a:gd name="connsiteY58" fmla="*/ 5097202 h 5547255"/>
              <a:gd name="connsiteX59" fmla="*/ 3567887 w 4568692"/>
              <a:gd name="connsiteY59" fmla="*/ 5154101 h 5547255"/>
              <a:gd name="connsiteX60" fmla="*/ 3502861 w 4568692"/>
              <a:gd name="connsiteY60" fmla="*/ 5179273 h 5547255"/>
              <a:gd name="connsiteX61" fmla="*/ 3474755 w 4568692"/>
              <a:gd name="connsiteY61" fmla="*/ 5122374 h 5547255"/>
              <a:gd name="connsiteX62" fmla="*/ 3520205 w 4568692"/>
              <a:gd name="connsiteY62" fmla="*/ 5094252 h 5547255"/>
              <a:gd name="connsiteX63" fmla="*/ 4325240 w 4568692"/>
              <a:gd name="connsiteY63" fmla="*/ 5082200 h 5547255"/>
              <a:gd name="connsiteX64" fmla="*/ 4344816 w 4568692"/>
              <a:gd name="connsiteY64" fmla="*/ 5085150 h 5547255"/>
              <a:gd name="connsiteX65" fmla="*/ 4372922 w 4568692"/>
              <a:gd name="connsiteY65" fmla="*/ 5142049 h 5547255"/>
              <a:gd name="connsiteX66" fmla="*/ 4307896 w 4568692"/>
              <a:gd name="connsiteY66" fmla="*/ 5167221 h 5547255"/>
              <a:gd name="connsiteX67" fmla="*/ 4279790 w 4568692"/>
              <a:gd name="connsiteY67" fmla="*/ 5110322 h 5547255"/>
              <a:gd name="connsiteX68" fmla="*/ 4325240 w 4568692"/>
              <a:gd name="connsiteY68" fmla="*/ 5082200 h 5547255"/>
              <a:gd name="connsiteX69" fmla="*/ 4095467 w 4568692"/>
              <a:gd name="connsiteY69" fmla="*/ 5041781 h 5547255"/>
              <a:gd name="connsiteX70" fmla="*/ 4103968 w 4568692"/>
              <a:gd name="connsiteY70" fmla="*/ 5043689 h 5547255"/>
              <a:gd name="connsiteX71" fmla="*/ 4114471 w 4568692"/>
              <a:gd name="connsiteY71" fmla="*/ 5069097 h 5547255"/>
              <a:gd name="connsiteX72" fmla="*/ 4085102 w 4568692"/>
              <a:gd name="connsiteY72" fmla="*/ 5077812 h 5547255"/>
              <a:gd name="connsiteX73" fmla="*/ 4074599 w 4568692"/>
              <a:gd name="connsiteY73" fmla="*/ 5052404 h 5547255"/>
              <a:gd name="connsiteX74" fmla="*/ 4095467 w 4568692"/>
              <a:gd name="connsiteY74" fmla="*/ 5041781 h 5547255"/>
              <a:gd name="connsiteX75" fmla="*/ 3741562 w 4568692"/>
              <a:gd name="connsiteY75" fmla="*/ 5020722 h 5547255"/>
              <a:gd name="connsiteX76" fmla="*/ 3750063 w 4568692"/>
              <a:gd name="connsiteY76" fmla="*/ 5022630 h 5547255"/>
              <a:gd name="connsiteX77" fmla="*/ 3760566 w 4568692"/>
              <a:gd name="connsiteY77" fmla="*/ 5048038 h 5547255"/>
              <a:gd name="connsiteX78" fmla="*/ 3731197 w 4568692"/>
              <a:gd name="connsiteY78" fmla="*/ 5056753 h 5547255"/>
              <a:gd name="connsiteX79" fmla="*/ 3720694 w 4568692"/>
              <a:gd name="connsiteY79" fmla="*/ 5031345 h 5547255"/>
              <a:gd name="connsiteX80" fmla="*/ 3741562 w 4568692"/>
              <a:gd name="connsiteY80" fmla="*/ 5020722 h 5547255"/>
              <a:gd name="connsiteX81" fmla="*/ 4232320 w 4568692"/>
              <a:gd name="connsiteY81" fmla="*/ 4964053 h 5547255"/>
              <a:gd name="connsiteX82" fmla="*/ 4257620 w 4568692"/>
              <a:gd name="connsiteY82" fmla="*/ 4974023 h 5547255"/>
              <a:gd name="connsiteX83" fmla="*/ 4256708 w 4568692"/>
              <a:gd name="connsiteY83" fmla="*/ 5018403 h 5547255"/>
              <a:gd name="connsiteX84" fmla="*/ 4205732 w 4568692"/>
              <a:gd name="connsiteY84" fmla="*/ 5016845 h 5547255"/>
              <a:gd name="connsiteX85" fmla="*/ 4206644 w 4568692"/>
              <a:gd name="connsiteY85" fmla="*/ 4972465 h 5547255"/>
              <a:gd name="connsiteX86" fmla="*/ 4232320 w 4568692"/>
              <a:gd name="connsiteY86" fmla="*/ 4964053 h 5547255"/>
              <a:gd name="connsiteX87" fmla="*/ 3609869 w 4568692"/>
              <a:gd name="connsiteY87" fmla="*/ 4944186 h 5547255"/>
              <a:gd name="connsiteX88" fmla="*/ 3635168 w 4568692"/>
              <a:gd name="connsiteY88" fmla="*/ 4954156 h 5547255"/>
              <a:gd name="connsiteX89" fmla="*/ 3634257 w 4568692"/>
              <a:gd name="connsiteY89" fmla="*/ 4998537 h 5547255"/>
              <a:gd name="connsiteX90" fmla="*/ 3583281 w 4568692"/>
              <a:gd name="connsiteY90" fmla="*/ 4996978 h 5547255"/>
              <a:gd name="connsiteX91" fmla="*/ 3584193 w 4568692"/>
              <a:gd name="connsiteY91" fmla="*/ 4952598 h 5547255"/>
              <a:gd name="connsiteX92" fmla="*/ 3609869 w 4568692"/>
              <a:gd name="connsiteY92" fmla="*/ 4944186 h 5547255"/>
              <a:gd name="connsiteX93" fmla="*/ 4501954 w 4568692"/>
              <a:gd name="connsiteY93" fmla="*/ 4930017 h 5547255"/>
              <a:gd name="connsiteX94" fmla="*/ 4568692 w 4568692"/>
              <a:gd name="connsiteY94" fmla="*/ 4988093 h 5547255"/>
              <a:gd name="connsiteX95" fmla="*/ 4501954 w 4568692"/>
              <a:gd name="connsiteY95" fmla="*/ 5046169 h 5547255"/>
              <a:gd name="connsiteX96" fmla="*/ 4435217 w 4568692"/>
              <a:gd name="connsiteY96" fmla="*/ 4988093 h 5547255"/>
              <a:gd name="connsiteX97" fmla="*/ 4501954 w 4568692"/>
              <a:gd name="connsiteY97" fmla="*/ 4930017 h 5547255"/>
              <a:gd name="connsiteX98" fmla="*/ 3340029 w 4568692"/>
              <a:gd name="connsiteY98" fmla="*/ 4930017 h 5547255"/>
              <a:gd name="connsiteX99" fmla="*/ 3406767 w 4568692"/>
              <a:gd name="connsiteY99" fmla="*/ 4988093 h 5547255"/>
              <a:gd name="connsiteX100" fmla="*/ 3340029 w 4568692"/>
              <a:gd name="connsiteY100" fmla="*/ 5046169 h 5547255"/>
              <a:gd name="connsiteX101" fmla="*/ 3273291 w 4568692"/>
              <a:gd name="connsiteY101" fmla="*/ 4988093 h 5547255"/>
              <a:gd name="connsiteX102" fmla="*/ 3340029 w 4568692"/>
              <a:gd name="connsiteY102" fmla="*/ 4930017 h 5547255"/>
              <a:gd name="connsiteX103" fmla="*/ 4100382 w 4568692"/>
              <a:gd name="connsiteY103" fmla="*/ 4914780 h 5547255"/>
              <a:gd name="connsiteX104" fmla="*/ 4108883 w 4568692"/>
              <a:gd name="connsiteY104" fmla="*/ 4916688 h 5547255"/>
              <a:gd name="connsiteX105" fmla="*/ 4119386 w 4568692"/>
              <a:gd name="connsiteY105" fmla="*/ 4942097 h 5547255"/>
              <a:gd name="connsiteX106" fmla="*/ 4090017 w 4568692"/>
              <a:gd name="connsiteY106" fmla="*/ 4950812 h 5547255"/>
              <a:gd name="connsiteX107" fmla="*/ 4079514 w 4568692"/>
              <a:gd name="connsiteY107" fmla="*/ 4925404 h 5547255"/>
              <a:gd name="connsiteX108" fmla="*/ 4100382 w 4568692"/>
              <a:gd name="connsiteY108" fmla="*/ 4914780 h 5547255"/>
              <a:gd name="connsiteX109" fmla="*/ 3748379 w 4568692"/>
              <a:gd name="connsiteY109" fmla="*/ 4896465 h 5547255"/>
              <a:gd name="connsiteX110" fmla="*/ 3756880 w 4568692"/>
              <a:gd name="connsiteY110" fmla="*/ 4898373 h 5547255"/>
              <a:gd name="connsiteX111" fmla="*/ 3767383 w 4568692"/>
              <a:gd name="connsiteY111" fmla="*/ 4923781 h 5547255"/>
              <a:gd name="connsiteX112" fmla="*/ 3738015 w 4568692"/>
              <a:gd name="connsiteY112" fmla="*/ 4932497 h 5547255"/>
              <a:gd name="connsiteX113" fmla="*/ 3727512 w 4568692"/>
              <a:gd name="connsiteY113" fmla="*/ 4907088 h 5547255"/>
              <a:gd name="connsiteX114" fmla="*/ 3748379 w 4568692"/>
              <a:gd name="connsiteY114" fmla="*/ 4896465 h 5547255"/>
              <a:gd name="connsiteX115" fmla="*/ 4001773 w 4568692"/>
              <a:gd name="connsiteY115" fmla="*/ 4821268 h 5547255"/>
              <a:gd name="connsiteX116" fmla="*/ 4010274 w 4568692"/>
              <a:gd name="connsiteY116" fmla="*/ 4823176 h 5547255"/>
              <a:gd name="connsiteX117" fmla="*/ 4020777 w 4568692"/>
              <a:gd name="connsiteY117" fmla="*/ 4848584 h 5547255"/>
              <a:gd name="connsiteX118" fmla="*/ 3991409 w 4568692"/>
              <a:gd name="connsiteY118" fmla="*/ 4857299 h 5547255"/>
              <a:gd name="connsiteX119" fmla="*/ 3980906 w 4568692"/>
              <a:gd name="connsiteY119" fmla="*/ 4831891 h 5547255"/>
              <a:gd name="connsiteX120" fmla="*/ 4001773 w 4568692"/>
              <a:gd name="connsiteY120" fmla="*/ 4821268 h 5547255"/>
              <a:gd name="connsiteX121" fmla="*/ 3856569 w 4568692"/>
              <a:gd name="connsiteY121" fmla="*/ 4812703 h 5547255"/>
              <a:gd name="connsiteX122" fmla="*/ 3865070 w 4568692"/>
              <a:gd name="connsiteY122" fmla="*/ 4814611 h 5547255"/>
              <a:gd name="connsiteX123" fmla="*/ 3875573 w 4568692"/>
              <a:gd name="connsiteY123" fmla="*/ 4840020 h 5547255"/>
              <a:gd name="connsiteX124" fmla="*/ 3846204 w 4568692"/>
              <a:gd name="connsiteY124" fmla="*/ 4848735 h 5547255"/>
              <a:gd name="connsiteX125" fmla="*/ 3835702 w 4568692"/>
              <a:gd name="connsiteY125" fmla="*/ 4823327 h 5547255"/>
              <a:gd name="connsiteX126" fmla="*/ 3856569 w 4568692"/>
              <a:gd name="connsiteY126" fmla="*/ 4812703 h 5547255"/>
              <a:gd name="connsiteX127" fmla="*/ 3514511 w 4568692"/>
              <a:gd name="connsiteY127" fmla="*/ 4806015 h 5547255"/>
              <a:gd name="connsiteX128" fmla="*/ 3534087 w 4568692"/>
              <a:gd name="connsiteY128" fmla="*/ 4808965 h 5547255"/>
              <a:gd name="connsiteX129" fmla="*/ 3562193 w 4568692"/>
              <a:gd name="connsiteY129" fmla="*/ 4865864 h 5547255"/>
              <a:gd name="connsiteX130" fmla="*/ 3497167 w 4568692"/>
              <a:gd name="connsiteY130" fmla="*/ 4891036 h 5547255"/>
              <a:gd name="connsiteX131" fmla="*/ 3469061 w 4568692"/>
              <a:gd name="connsiteY131" fmla="*/ 4834137 h 5547255"/>
              <a:gd name="connsiteX132" fmla="*/ 3514511 w 4568692"/>
              <a:gd name="connsiteY132" fmla="*/ 4806015 h 5547255"/>
              <a:gd name="connsiteX133" fmla="*/ 4314771 w 4568692"/>
              <a:gd name="connsiteY133" fmla="*/ 4787949 h 5547255"/>
              <a:gd name="connsiteX134" fmla="*/ 4334348 w 4568692"/>
              <a:gd name="connsiteY134" fmla="*/ 4790899 h 5547255"/>
              <a:gd name="connsiteX135" fmla="*/ 4362454 w 4568692"/>
              <a:gd name="connsiteY135" fmla="*/ 4847798 h 5547255"/>
              <a:gd name="connsiteX136" fmla="*/ 4297428 w 4568692"/>
              <a:gd name="connsiteY136" fmla="*/ 4872970 h 5547255"/>
              <a:gd name="connsiteX137" fmla="*/ 4269322 w 4568692"/>
              <a:gd name="connsiteY137" fmla="*/ 4816072 h 5547255"/>
              <a:gd name="connsiteX138" fmla="*/ 4314771 w 4568692"/>
              <a:gd name="connsiteY138" fmla="*/ 4787949 h 5547255"/>
              <a:gd name="connsiteX139" fmla="*/ 4143550 w 4568692"/>
              <a:gd name="connsiteY139" fmla="*/ 4770202 h 5547255"/>
              <a:gd name="connsiteX140" fmla="*/ 4168849 w 4568692"/>
              <a:gd name="connsiteY140" fmla="*/ 4780173 h 5547255"/>
              <a:gd name="connsiteX141" fmla="*/ 4167938 w 4568692"/>
              <a:gd name="connsiteY141" fmla="*/ 4824553 h 5547255"/>
              <a:gd name="connsiteX142" fmla="*/ 4116962 w 4568692"/>
              <a:gd name="connsiteY142" fmla="*/ 4822995 h 5547255"/>
              <a:gd name="connsiteX143" fmla="*/ 4117873 w 4568692"/>
              <a:gd name="connsiteY143" fmla="*/ 4778615 h 5547255"/>
              <a:gd name="connsiteX144" fmla="*/ 4143550 w 4568692"/>
              <a:gd name="connsiteY144" fmla="*/ 4770202 h 5547255"/>
              <a:gd name="connsiteX145" fmla="*/ 3703726 w 4568692"/>
              <a:gd name="connsiteY145" fmla="*/ 4756761 h 5547255"/>
              <a:gd name="connsiteX146" fmla="*/ 3729025 w 4568692"/>
              <a:gd name="connsiteY146" fmla="*/ 4766731 h 5547255"/>
              <a:gd name="connsiteX147" fmla="*/ 3728114 w 4568692"/>
              <a:gd name="connsiteY147" fmla="*/ 4811111 h 5547255"/>
              <a:gd name="connsiteX148" fmla="*/ 3677138 w 4568692"/>
              <a:gd name="connsiteY148" fmla="*/ 4809553 h 5547255"/>
              <a:gd name="connsiteX149" fmla="*/ 3678049 w 4568692"/>
              <a:gd name="connsiteY149" fmla="*/ 4765173 h 5547255"/>
              <a:gd name="connsiteX150" fmla="*/ 3703726 w 4568692"/>
              <a:gd name="connsiteY150" fmla="*/ 4756761 h 5547255"/>
              <a:gd name="connsiteX151" fmla="*/ 3926178 w 4568692"/>
              <a:gd name="connsiteY151" fmla="*/ 4683142 h 5547255"/>
              <a:gd name="connsiteX152" fmla="*/ 3951477 w 4568692"/>
              <a:gd name="connsiteY152" fmla="*/ 4693112 h 5547255"/>
              <a:gd name="connsiteX153" fmla="*/ 3950566 w 4568692"/>
              <a:gd name="connsiteY153" fmla="*/ 4737492 h 5547255"/>
              <a:gd name="connsiteX154" fmla="*/ 3899590 w 4568692"/>
              <a:gd name="connsiteY154" fmla="*/ 4735934 h 5547255"/>
              <a:gd name="connsiteX155" fmla="*/ 3900501 w 4568692"/>
              <a:gd name="connsiteY155" fmla="*/ 4691554 h 5547255"/>
              <a:gd name="connsiteX156" fmla="*/ 3926178 w 4568692"/>
              <a:gd name="connsiteY156" fmla="*/ 4683142 h 5547255"/>
              <a:gd name="connsiteX157" fmla="*/ 3745273 w 4568692"/>
              <a:gd name="connsiteY157" fmla="*/ 4593943 h 5547255"/>
              <a:gd name="connsiteX158" fmla="*/ 3764849 w 4568692"/>
              <a:gd name="connsiteY158" fmla="*/ 4596893 h 5547255"/>
              <a:gd name="connsiteX159" fmla="*/ 3792955 w 4568692"/>
              <a:gd name="connsiteY159" fmla="*/ 4653792 h 5547255"/>
              <a:gd name="connsiteX160" fmla="*/ 3727929 w 4568692"/>
              <a:gd name="connsiteY160" fmla="*/ 4678964 h 5547255"/>
              <a:gd name="connsiteX161" fmla="*/ 3699823 w 4568692"/>
              <a:gd name="connsiteY161" fmla="*/ 4622065 h 5547255"/>
              <a:gd name="connsiteX162" fmla="*/ 3745273 w 4568692"/>
              <a:gd name="connsiteY162" fmla="*/ 4593943 h 5547255"/>
              <a:gd name="connsiteX163" fmla="*/ 4075559 w 4568692"/>
              <a:gd name="connsiteY163" fmla="*/ 4588823 h 5547255"/>
              <a:gd name="connsiteX164" fmla="*/ 4095135 w 4568692"/>
              <a:gd name="connsiteY164" fmla="*/ 4591773 h 5547255"/>
              <a:gd name="connsiteX165" fmla="*/ 4123241 w 4568692"/>
              <a:gd name="connsiteY165" fmla="*/ 4648672 h 5547255"/>
              <a:gd name="connsiteX166" fmla="*/ 4058215 w 4568692"/>
              <a:gd name="connsiteY166" fmla="*/ 4673844 h 5547255"/>
              <a:gd name="connsiteX167" fmla="*/ 4030109 w 4568692"/>
              <a:gd name="connsiteY167" fmla="*/ 4616945 h 5547255"/>
              <a:gd name="connsiteX168" fmla="*/ 4075559 w 4568692"/>
              <a:gd name="connsiteY168" fmla="*/ 4588823 h 5547255"/>
              <a:gd name="connsiteX169" fmla="*/ 3508246 w 4568692"/>
              <a:gd name="connsiteY169" fmla="*/ 4573292 h 5547255"/>
              <a:gd name="connsiteX170" fmla="*/ 3574984 w 4568692"/>
              <a:gd name="connsiteY170" fmla="*/ 4631368 h 5547255"/>
              <a:gd name="connsiteX171" fmla="*/ 3508246 w 4568692"/>
              <a:gd name="connsiteY171" fmla="*/ 4689444 h 5547255"/>
              <a:gd name="connsiteX172" fmla="*/ 3441508 w 4568692"/>
              <a:gd name="connsiteY172" fmla="*/ 4631368 h 5547255"/>
              <a:gd name="connsiteX173" fmla="*/ 3508246 w 4568692"/>
              <a:gd name="connsiteY173" fmla="*/ 4573292 h 5547255"/>
              <a:gd name="connsiteX174" fmla="*/ 4324443 w 4568692"/>
              <a:gd name="connsiteY174" fmla="*/ 4573292 h 5547255"/>
              <a:gd name="connsiteX175" fmla="*/ 4391181 w 4568692"/>
              <a:gd name="connsiteY175" fmla="*/ 4631368 h 5547255"/>
              <a:gd name="connsiteX176" fmla="*/ 4324443 w 4568692"/>
              <a:gd name="connsiteY176" fmla="*/ 4689443 h 5547255"/>
              <a:gd name="connsiteX177" fmla="*/ 4257705 w 4568692"/>
              <a:gd name="connsiteY177" fmla="*/ 4631368 h 5547255"/>
              <a:gd name="connsiteX178" fmla="*/ 4324443 w 4568692"/>
              <a:gd name="connsiteY178" fmla="*/ 4573292 h 5547255"/>
              <a:gd name="connsiteX179" fmla="*/ 3915842 w 4568692"/>
              <a:gd name="connsiteY179" fmla="*/ 4428930 h 5547255"/>
              <a:gd name="connsiteX180" fmla="*/ 3982580 w 4568692"/>
              <a:gd name="connsiteY180" fmla="*/ 4487006 h 5547255"/>
              <a:gd name="connsiteX181" fmla="*/ 3915842 w 4568692"/>
              <a:gd name="connsiteY181" fmla="*/ 4545082 h 5547255"/>
              <a:gd name="connsiteX182" fmla="*/ 3849104 w 4568692"/>
              <a:gd name="connsiteY182" fmla="*/ 4487006 h 5547255"/>
              <a:gd name="connsiteX183" fmla="*/ 3915842 w 4568692"/>
              <a:gd name="connsiteY183" fmla="*/ 4428930 h 5547255"/>
              <a:gd name="connsiteX184" fmla="*/ 3612398 w 4568692"/>
              <a:gd name="connsiteY184" fmla="*/ 4303152 h 5547255"/>
              <a:gd name="connsiteX185" fmla="*/ 3693937 w 4568692"/>
              <a:gd name="connsiteY185" fmla="*/ 4377446 h 5547255"/>
              <a:gd name="connsiteX186" fmla="*/ 3612398 w 4568692"/>
              <a:gd name="connsiteY186" fmla="*/ 4451739 h 5547255"/>
              <a:gd name="connsiteX187" fmla="*/ 3530858 w 4568692"/>
              <a:gd name="connsiteY187" fmla="*/ 4377446 h 5547255"/>
              <a:gd name="connsiteX188" fmla="*/ 3612398 w 4568692"/>
              <a:gd name="connsiteY188" fmla="*/ 4303152 h 5547255"/>
              <a:gd name="connsiteX189" fmla="*/ 3418332 w 4568692"/>
              <a:gd name="connsiteY189" fmla="*/ 4131528 h 5547255"/>
              <a:gd name="connsiteX190" fmla="*/ 3442250 w 4568692"/>
              <a:gd name="connsiteY190" fmla="*/ 4135301 h 5547255"/>
              <a:gd name="connsiteX191" fmla="*/ 3476590 w 4568692"/>
              <a:gd name="connsiteY191" fmla="*/ 4208089 h 5547255"/>
              <a:gd name="connsiteX192" fmla="*/ 3397141 w 4568692"/>
              <a:gd name="connsiteY192" fmla="*/ 4240291 h 5547255"/>
              <a:gd name="connsiteX193" fmla="*/ 3362802 w 4568692"/>
              <a:gd name="connsiteY193" fmla="*/ 4167503 h 5547255"/>
              <a:gd name="connsiteX194" fmla="*/ 3418332 w 4568692"/>
              <a:gd name="connsiteY194" fmla="*/ 4131528 h 5547255"/>
              <a:gd name="connsiteX195" fmla="*/ 3824819 w 4568692"/>
              <a:gd name="connsiteY195" fmla="*/ 4120418 h 5547255"/>
              <a:gd name="connsiteX196" fmla="*/ 3848738 w 4568692"/>
              <a:gd name="connsiteY196" fmla="*/ 4124192 h 5547255"/>
              <a:gd name="connsiteX197" fmla="*/ 3883077 w 4568692"/>
              <a:gd name="connsiteY197" fmla="*/ 4196980 h 5547255"/>
              <a:gd name="connsiteX198" fmla="*/ 3803629 w 4568692"/>
              <a:gd name="connsiteY198" fmla="*/ 4229181 h 5547255"/>
              <a:gd name="connsiteX199" fmla="*/ 3769289 w 4568692"/>
              <a:gd name="connsiteY199" fmla="*/ 4156393 h 5547255"/>
              <a:gd name="connsiteX200" fmla="*/ 3824819 w 4568692"/>
              <a:gd name="connsiteY200" fmla="*/ 4120418 h 5547255"/>
              <a:gd name="connsiteX201" fmla="*/ 4111622 w 4568692"/>
              <a:gd name="connsiteY201" fmla="*/ 4111591 h 5547255"/>
              <a:gd name="connsiteX202" fmla="*/ 4193162 w 4568692"/>
              <a:gd name="connsiteY202" fmla="*/ 4185885 h 5547255"/>
              <a:gd name="connsiteX203" fmla="*/ 4111622 w 4568692"/>
              <a:gd name="connsiteY203" fmla="*/ 4260178 h 5547255"/>
              <a:gd name="connsiteX204" fmla="*/ 4030083 w 4568692"/>
              <a:gd name="connsiteY204" fmla="*/ 4185885 h 5547255"/>
              <a:gd name="connsiteX205" fmla="*/ 4111622 w 4568692"/>
              <a:gd name="connsiteY205" fmla="*/ 4111591 h 5547255"/>
              <a:gd name="connsiteX206" fmla="*/ 3114399 w 4568692"/>
              <a:gd name="connsiteY206" fmla="*/ 4111591 h 5547255"/>
              <a:gd name="connsiteX207" fmla="*/ 3195939 w 4568692"/>
              <a:gd name="connsiteY207" fmla="*/ 4185885 h 5547255"/>
              <a:gd name="connsiteX208" fmla="*/ 3114399 w 4568692"/>
              <a:gd name="connsiteY208" fmla="*/ 4260178 h 5547255"/>
              <a:gd name="connsiteX209" fmla="*/ 3032859 w 4568692"/>
              <a:gd name="connsiteY209" fmla="*/ 4185885 h 5547255"/>
              <a:gd name="connsiteX210" fmla="*/ 3114399 w 4568692"/>
              <a:gd name="connsiteY210" fmla="*/ 4111591 h 5547255"/>
              <a:gd name="connsiteX211" fmla="*/ 3612605 w 4568692"/>
              <a:gd name="connsiteY211" fmla="*/ 4039618 h 5547255"/>
              <a:gd name="connsiteX212" fmla="*/ 3643515 w 4568692"/>
              <a:gd name="connsiteY212" fmla="*/ 4052373 h 5547255"/>
              <a:gd name="connsiteX213" fmla="*/ 3642402 w 4568692"/>
              <a:gd name="connsiteY213" fmla="*/ 4109146 h 5547255"/>
              <a:gd name="connsiteX214" fmla="*/ 3580120 w 4568692"/>
              <a:gd name="connsiteY214" fmla="*/ 4107152 h 5547255"/>
              <a:gd name="connsiteX215" fmla="*/ 3581233 w 4568692"/>
              <a:gd name="connsiteY215" fmla="*/ 4050379 h 5547255"/>
              <a:gd name="connsiteX216" fmla="*/ 3612605 w 4568692"/>
              <a:gd name="connsiteY216" fmla="*/ 4039618 h 5547255"/>
              <a:gd name="connsiteX217" fmla="*/ 3885716 w 4568692"/>
              <a:gd name="connsiteY217" fmla="*/ 3952071 h 5547255"/>
              <a:gd name="connsiteX218" fmla="*/ 3916627 w 4568692"/>
              <a:gd name="connsiteY218" fmla="*/ 3964826 h 5547255"/>
              <a:gd name="connsiteX219" fmla="*/ 3915513 w 4568692"/>
              <a:gd name="connsiteY219" fmla="*/ 4021599 h 5547255"/>
              <a:gd name="connsiteX220" fmla="*/ 3853231 w 4568692"/>
              <a:gd name="connsiteY220" fmla="*/ 4019606 h 5547255"/>
              <a:gd name="connsiteX221" fmla="*/ 3854345 w 4568692"/>
              <a:gd name="connsiteY221" fmla="*/ 3962833 h 5547255"/>
              <a:gd name="connsiteX222" fmla="*/ 3885716 w 4568692"/>
              <a:gd name="connsiteY222" fmla="*/ 3952071 h 5547255"/>
              <a:gd name="connsiteX223" fmla="*/ 3343623 w 4568692"/>
              <a:gd name="connsiteY223" fmla="*/ 3930342 h 5547255"/>
              <a:gd name="connsiteX224" fmla="*/ 3374533 w 4568692"/>
              <a:gd name="connsiteY224" fmla="*/ 3943096 h 5547255"/>
              <a:gd name="connsiteX225" fmla="*/ 3373420 w 4568692"/>
              <a:gd name="connsiteY225" fmla="*/ 3999870 h 5547255"/>
              <a:gd name="connsiteX226" fmla="*/ 3311138 w 4568692"/>
              <a:gd name="connsiteY226" fmla="*/ 3997876 h 5547255"/>
              <a:gd name="connsiteX227" fmla="*/ 3312251 w 4568692"/>
              <a:gd name="connsiteY227" fmla="*/ 3941103 h 5547255"/>
              <a:gd name="connsiteX228" fmla="*/ 3343623 w 4568692"/>
              <a:gd name="connsiteY228" fmla="*/ 3930342 h 5547255"/>
              <a:gd name="connsiteX229" fmla="*/ 3697352 w 4568692"/>
              <a:gd name="connsiteY229" fmla="*/ 3908752 h 5547255"/>
              <a:gd name="connsiteX230" fmla="*/ 3707738 w 4568692"/>
              <a:gd name="connsiteY230" fmla="*/ 3911193 h 5547255"/>
              <a:gd name="connsiteX231" fmla="*/ 3720570 w 4568692"/>
              <a:gd name="connsiteY231" fmla="*/ 3943696 h 5547255"/>
              <a:gd name="connsiteX232" fmla="*/ 3684688 w 4568692"/>
              <a:gd name="connsiteY232" fmla="*/ 3954845 h 5547255"/>
              <a:gd name="connsiteX233" fmla="*/ 3671856 w 4568692"/>
              <a:gd name="connsiteY233" fmla="*/ 3922342 h 5547255"/>
              <a:gd name="connsiteX234" fmla="*/ 3697352 w 4568692"/>
              <a:gd name="connsiteY234" fmla="*/ 3908752 h 5547255"/>
              <a:gd name="connsiteX235" fmla="*/ 3518508 w 4568692"/>
              <a:gd name="connsiteY235" fmla="*/ 3899658 h 5547255"/>
              <a:gd name="connsiteX236" fmla="*/ 3528894 w 4568692"/>
              <a:gd name="connsiteY236" fmla="*/ 3902099 h 5547255"/>
              <a:gd name="connsiteX237" fmla="*/ 3541727 w 4568692"/>
              <a:gd name="connsiteY237" fmla="*/ 3934602 h 5547255"/>
              <a:gd name="connsiteX238" fmla="*/ 3505844 w 4568692"/>
              <a:gd name="connsiteY238" fmla="*/ 3945751 h 5547255"/>
              <a:gd name="connsiteX239" fmla="*/ 3493012 w 4568692"/>
              <a:gd name="connsiteY239" fmla="*/ 3913247 h 5547255"/>
              <a:gd name="connsiteX240" fmla="*/ 3518508 w 4568692"/>
              <a:gd name="connsiteY240" fmla="*/ 3899658 h 5547255"/>
              <a:gd name="connsiteX241" fmla="*/ 3129011 w 4568692"/>
              <a:gd name="connsiteY241" fmla="*/ 3872234 h 5547255"/>
              <a:gd name="connsiteX242" fmla="*/ 3152929 w 4568692"/>
              <a:gd name="connsiteY242" fmla="*/ 3876008 h 5547255"/>
              <a:gd name="connsiteX243" fmla="*/ 3187268 w 4568692"/>
              <a:gd name="connsiteY243" fmla="*/ 3948796 h 5547255"/>
              <a:gd name="connsiteX244" fmla="*/ 3107820 w 4568692"/>
              <a:gd name="connsiteY244" fmla="*/ 3980997 h 5547255"/>
              <a:gd name="connsiteX245" fmla="*/ 3073481 w 4568692"/>
              <a:gd name="connsiteY245" fmla="*/ 3908209 h 5547255"/>
              <a:gd name="connsiteX246" fmla="*/ 3129011 w 4568692"/>
              <a:gd name="connsiteY246" fmla="*/ 3872234 h 5547255"/>
              <a:gd name="connsiteX247" fmla="*/ 4112596 w 4568692"/>
              <a:gd name="connsiteY247" fmla="*/ 3856816 h 5547255"/>
              <a:gd name="connsiteX248" fmla="*/ 4136514 w 4568692"/>
              <a:gd name="connsiteY248" fmla="*/ 3860590 h 5547255"/>
              <a:gd name="connsiteX249" fmla="*/ 4170854 w 4568692"/>
              <a:gd name="connsiteY249" fmla="*/ 3933378 h 5547255"/>
              <a:gd name="connsiteX250" fmla="*/ 4091406 w 4568692"/>
              <a:gd name="connsiteY250" fmla="*/ 3965579 h 5547255"/>
              <a:gd name="connsiteX251" fmla="*/ 4057066 w 4568692"/>
              <a:gd name="connsiteY251" fmla="*/ 3892791 h 5547255"/>
              <a:gd name="connsiteX252" fmla="*/ 4112596 w 4568692"/>
              <a:gd name="connsiteY252" fmla="*/ 3856816 h 5547255"/>
              <a:gd name="connsiteX253" fmla="*/ 3831861 w 4568692"/>
              <a:gd name="connsiteY253" fmla="*/ 3805109 h 5547255"/>
              <a:gd name="connsiteX254" fmla="*/ 3842248 w 4568692"/>
              <a:gd name="connsiteY254" fmla="*/ 3807550 h 5547255"/>
              <a:gd name="connsiteX255" fmla="*/ 3855080 w 4568692"/>
              <a:gd name="connsiteY255" fmla="*/ 3840054 h 5547255"/>
              <a:gd name="connsiteX256" fmla="*/ 3819198 w 4568692"/>
              <a:gd name="connsiteY256" fmla="*/ 3851203 h 5547255"/>
              <a:gd name="connsiteX257" fmla="*/ 3806366 w 4568692"/>
              <a:gd name="connsiteY257" fmla="*/ 3818699 h 5547255"/>
              <a:gd name="connsiteX258" fmla="*/ 3831861 w 4568692"/>
              <a:gd name="connsiteY258" fmla="*/ 3805109 h 5547255"/>
              <a:gd name="connsiteX259" fmla="*/ 3399464 w 4568692"/>
              <a:gd name="connsiteY259" fmla="*/ 3778170 h 5547255"/>
              <a:gd name="connsiteX260" fmla="*/ 3409850 w 4568692"/>
              <a:gd name="connsiteY260" fmla="*/ 3780610 h 5547255"/>
              <a:gd name="connsiteX261" fmla="*/ 3422682 w 4568692"/>
              <a:gd name="connsiteY261" fmla="*/ 3813114 h 5547255"/>
              <a:gd name="connsiteX262" fmla="*/ 3386800 w 4568692"/>
              <a:gd name="connsiteY262" fmla="*/ 3824263 h 5547255"/>
              <a:gd name="connsiteX263" fmla="*/ 3373968 w 4568692"/>
              <a:gd name="connsiteY263" fmla="*/ 3791759 h 5547255"/>
              <a:gd name="connsiteX264" fmla="*/ 3399464 w 4568692"/>
              <a:gd name="connsiteY264" fmla="*/ 3778170 h 5547255"/>
              <a:gd name="connsiteX265" fmla="*/ 3999068 w 4568692"/>
              <a:gd name="connsiteY265" fmla="*/ 3705676 h 5547255"/>
              <a:gd name="connsiteX266" fmla="*/ 4029978 w 4568692"/>
              <a:gd name="connsiteY266" fmla="*/ 3718431 h 5547255"/>
              <a:gd name="connsiteX267" fmla="*/ 4028865 w 4568692"/>
              <a:gd name="connsiteY267" fmla="*/ 3775204 h 5547255"/>
              <a:gd name="connsiteX268" fmla="*/ 3966583 w 4568692"/>
              <a:gd name="connsiteY268" fmla="*/ 3773211 h 5547255"/>
              <a:gd name="connsiteX269" fmla="*/ 3967696 w 4568692"/>
              <a:gd name="connsiteY269" fmla="*/ 3716437 h 5547255"/>
              <a:gd name="connsiteX270" fmla="*/ 3999068 w 4568692"/>
              <a:gd name="connsiteY270" fmla="*/ 3705676 h 5547255"/>
              <a:gd name="connsiteX271" fmla="*/ 3238563 w 4568692"/>
              <a:gd name="connsiteY271" fmla="*/ 3680261 h 5547255"/>
              <a:gd name="connsiteX272" fmla="*/ 3269473 w 4568692"/>
              <a:gd name="connsiteY272" fmla="*/ 3693016 h 5547255"/>
              <a:gd name="connsiteX273" fmla="*/ 3268359 w 4568692"/>
              <a:gd name="connsiteY273" fmla="*/ 3749789 h 5547255"/>
              <a:gd name="connsiteX274" fmla="*/ 3206077 w 4568692"/>
              <a:gd name="connsiteY274" fmla="*/ 3747796 h 5547255"/>
              <a:gd name="connsiteX275" fmla="*/ 3207191 w 4568692"/>
              <a:gd name="connsiteY275" fmla="*/ 3691023 h 5547255"/>
              <a:gd name="connsiteX276" fmla="*/ 3238563 w 4568692"/>
              <a:gd name="connsiteY276" fmla="*/ 3680261 h 5547255"/>
              <a:gd name="connsiteX277" fmla="*/ 4328505 w 4568692"/>
              <a:gd name="connsiteY277" fmla="*/ 3662136 h 5547255"/>
              <a:gd name="connsiteX278" fmla="*/ 4410044 w 4568692"/>
              <a:gd name="connsiteY278" fmla="*/ 3736429 h 5547255"/>
              <a:gd name="connsiteX279" fmla="*/ 4328505 w 4568692"/>
              <a:gd name="connsiteY279" fmla="*/ 3810723 h 5547255"/>
              <a:gd name="connsiteX280" fmla="*/ 4246965 w 4568692"/>
              <a:gd name="connsiteY280" fmla="*/ 3736429 h 5547255"/>
              <a:gd name="connsiteX281" fmla="*/ 4328505 w 4568692"/>
              <a:gd name="connsiteY281" fmla="*/ 3662136 h 5547255"/>
              <a:gd name="connsiteX282" fmla="*/ 2908874 w 4568692"/>
              <a:gd name="connsiteY282" fmla="*/ 3662136 h 5547255"/>
              <a:gd name="connsiteX283" fmla="*/ 2990413 w 4568692"/>
              <a:gd name="connsiteY283" fmla="*/ 3736429 h 5547255"/>
              <a:gd name="connsiteX284" fmla="*/ 2908874 w 4568692"/>
              <a:gd name="connsiteY284" fmla="*/ 3810723 h 5547255"/>
              <a:gd name="connsiteX285" fmla="*/ 2827334 w 4568692"/>
              <a:gd name="connsiteY285" fmla="*/ 3736429 h 5547255"/>
              <a:gd name="connsiteX286" fmla="*/ 2908874 w 4568692"/>
              <a:gd name="connsiteY286" fmla="*/ 3662136 h 5547255"/>
              <a:gd name="connsiteX287" fmla="*/ 3837866 w 4568692"/>
              <a:gd name="connsiteY287" fmla="*/ 3642644 h 5547255"/>
              <a:gd name="connsiteX288" fmla="*/ 3848253 w 4568692"/>
              <a:gd name="connsiteY288" fmla="*/ 3645085 h 5547255"/>
              <a:gd name="connsiteX289" fmla="*/ 3861085 w 4568692"/>
              <a:gd name="connsiteY289" fmla="*/ 3677589 h 5547255"/>
              <a:gd name="connsiteX290" fmla="*/ 3825203 w 4568692"/>
              <a:gd name="connsiteY290" fmla="*/ 3688737 h 5547255"/>
              <a:gd name="connsiteX291" fmla="*/ 3812370 w 4568692"/>
              <a:gd name="connsiteY291" fmla="*/ 3656234 h 5547255"/>
              <a:gd name="connsiteX292" fmla="*/ 3837866 w 4568692"/>
              <a:gd name="connsiteY292" fmla="*/ 3642644 h 5547255"/>
              <a:gd name="connsiteX293" fmla="*/ 3407793 w 4568692"/>
              <a:gd name="connsiteY293" fmla="*/ 3619214 h 5547255"/>
              <a:gd name="connsiteX294" fmla="*/ 3418179 w 4568692"/>
              <a:gd name="connsiteY294" fmla="*/ 3621655 h 5547255"/>
              <a:gd name="connsiteX295" fmla="*/ 3431012 w 4568692"/>
              <a:gd name="connsiteY295" fmla="*/ 3654159 h 5547255"/>
              <a:gd name="connsiteX296" fmla="*/ 3395129 w 4568692"/>
              <a:gd name="connsiteY296" fmla="*/ 3665308 h 5547255"/>
              <a:gd name="connsiteX297" fmla="*/ 3382297 w 4568692"/>
              <a:gd name="connsiteY297" fmla="*/ 3632804 h 5547255"/>
              <a:gd name="connsiteX298" fmla="*/ 3407793 w 4568692"/>
              <a:gd name="connsiteY298" fmla="*/ 3619214 h 5547255"/>
              <a:gd name="connsiteX299" fmla="*/ 3717387 w 4568692"/>
              <a:gd name="connsiteY299" fmla="*/ 3523018 h 5547255"/>
              <a:gd name="connsiteX300" fmla="*/ 3727774 w 4568692"/>
              <a:gd name="connsiteY300" fmla="*/ 3525459 h 5547255"/>
              <a:gd name="connsiteX301" fmla="*/ 3740606 w 4568692"/>
              <a:gd name="connsiteY301" fmla="*/ 3557963 h 5547255"/>
              <a:gd name="connsiteX302" fmla="*/ 3704724 w 4568692"/>
              <a:gd name="connsiteY302" fmla="*/ 3569112 h 5547255"/>
              <a:gd name="connsiteX303" fmla="*/ 3691892 w 4568692"/>
              <a:gd name="connsiteY303" fmla="*/ 3536608 h 5547255"/>
              <a:gd name="connsiteX304" fmla="*/ 3717387 w 4568692"/>
              <a:gd name="connsiteY304" fmla="*/ 3523018 h 5547255"/>
              <a:gd name="connsiteX305" fmla="*/ 3539978 w 4568692"/>
              <a:gd name="connsiteY305" fmla="*/ 3512062 h 5547255"/>
              <a:gd name="connsiteX306" fmla="*/ 3550365 w 4568692"/>
              <a:gd name="connsiteY306" fmla="*/ 3514503 h 5547255"/>
              <a:gd name="connsiteX307" fmla="*/ 3563197 w 4568692"/>
              <a:gd name="connsiteY307" fmla="*/ 3547006 h 5547255"/>
              <a:gd name="connsiteX308" fmla="*/ 3527315 w 4568692"/>
              <a:gd name="connsiteY308" fmla="*/ 3558155 h 5547255"/>
              <a:gd name="connsiteX309" fmla="*/ 3514483 w 4568692"/>
              <a:gd name="connsiteY309" fmla="*/ 3525652 h 5547255"/>
              <a:gd name="connsiteX310" fmla="*/ 3539978 w 4568692"/>
              <a:gd name="connsiteY310" fmla="*/ 3512062 h 5547255"/>
              <a:gd name="connsiteX311" fmla="*/ 3122054 w 4568692"/>
              <a:gd name="connsiteY311" fmla="*/ 3503506 h 5547255"/>
              <a:gd name="connsiteX312" fmla="*/ 3145973 w 4568692"/>
              <a:gd name="connsiteY312" fmla="*/ 3507279 h 5547255"/>
              <a:gd name="connsiteX313" fmla="*/ 3180312 w 4568692"/>
              <a:gd name="connsiteY313" fmla="*/ 3580067 h 5547255"/>
              <a:gd name="connsiteX314" fmla="*/ 3100864 w 4568692"/>
              <a:gd name="connsiteY314" fmla="*/ 3612269 h 5547255"/>
              <a:gd name="connsiteX315" fmla="*/ 3066524 w 4568692"/>
              <a:gd name="connsiteY315" fmla="*/ 3539481 h 5547255"/>
              <a:gd name="connsiteX316" fmla="*/ 3122054 w 4568692"/>
              <a:gd name="connsiteY316" fmla="*/ 3503506 h 5547255"/>
              <a:gd name="connsiteX317" fmla="*/ 4099806 w 4568692"/>
              <a:gd name="connsiteY317" fmla="*/ 3480395 h 5547255"/>
              <a:gd name="connsiteX318" fmla="*/ 4123724 w 4568692"/>
              <a:gd name="connsiteY318" fmla="*/ 3484169 h 5547255"/>
              <a:gd name="connsiteX319" fmla="*/ 4158064 w 4568692"/>
              <a:gd name="connsiteY319" fmla="*/ 3556957 h 5547255"/>
              <a:gd name="connsiteX320" fmla="*/ 4078615 w 4568692"/>
              <a:gd name="connsiteY320" fmla="*/ 3589159 h 5547255"/>
              <a:gd name="connsiteX321" fmla="*/ 4044276 w 4568692"/>
              <a:gd name="connsiteY321" fmla="*/ 3516371 h 5547255"/>
              <a:gd name="connsiteX322" fmla="*/ 4099806 w 4568692"/>
              <a:gd name="connsiteY322" fmla="*/ 3480395 h 5547255"/>
              <a:gd name="connsiteX323" fmla="*/ 3890609 w 4568692"/>
              <a:gd name="connsiteY323" fmla="*/ 3457692 h 5547255"/>
              <a:gd name="connsiteX324" fmla="*/ 3921520 w 4568692"/>
              <a:gd name="connsiteY324" fmla="*/ 3470447 h 5547255"/>
              <a:gd name="connsiteX325" fmla="*/ 3920406 w 4568692"/>
              <a:gd name="connsiteY325" fmla="*/ 3527220 h 5547255"/>
              <a:gd name="connsiteX326" fmla="*/ 3858124 w 4568692"/>
              <a:gd name="connsiteY326" fmla="*/ 3525227 h 5547255"/>
              <a:gd name="connsiteX327" fmla="*/ 3859238 w 4568692"/>
              <a:gd name="connsiteY327" fmla="*/ 3468454 h 5547255"/>
              <a:gd name="connsiteX328" fmla="*/ 3890609 w 4568692"/>
              <a:gd name="connsiteY328" fmla="*/ 3457692 h 5547255"/>
              <a:gd name="connsiteX329" fmla="*/ 3353236 w 4568692"/>
              <a:gd name="connsiteY329" fmla="*/ 3440497 h 5547255"/>
              <a:gd name="connsiteX330" fmla="*/ 3384146 w 4568692"/>
              <a:gd name="connsiteY330" fmla="*/ 3453252 h 5547255"/>
              <a:gd name="connsiteX331" fmla="*/ 3383033 w 4568692"/>
              <a:gd name="connsiteY331" fmla="*/ 3510025 h 5547255"/>
              <a:gd name="connsiteX332" fmla="*/ 3320751 w 4568692"/>
              <a:gd name="connsiteY332" fmla="*/ 3508032 h 5547255"/>
              <a:gd name="connsiteX333" fmla="*/ 3321864 w 4568692"/>
              <a:gd name="connsiteY333" fmla="*/ 3451258 h 5547255"/>
              <a:gd name="connsiteX334" fmla="*/ 3353236 w 4568692"/>
              <a:gd name="connsiteY334" fmla="*/ 3440497 h 5547255"/>
              <a:gd name="connsiteX335" fmla="*/ 3625026 w 4568692"/>
              <a:gd name="connsiteY335" fmla="*/ 3346320 h 5547255"/>
              <a:gd name="connsiteX336" fmla="*/ 3655936 w 4568692"/>
              <a:gd name="connsiteY336" fmla="*/ 3359074 h 5547255"/>
              <a:gd name="connsiteX337" fmla="*/ 3654822 w 4568692"/>
              <a:gd name="connsiteY337" fmla="*/ 3415848 h 5547255"/>
              <a:gd name="connsiteX338" fmla="*/ 3592540 w 4568692"/>
              <a:gd name="connsiteY338" fmla="*/ 3413854 h 5547255"/>
              <a:gd name="connsiteX339" fmla="*/ 3593654 w 4568692"/>
              <a:gd name="connsiteY339" fmla="*/ 3357081 h 5547255"/>
              <a:gd name="connsiteX340" fmla="*/ 3625026 w 4568692"/>
              <a:gd name="connsiteY340" fmla="*/ 3346320 h 5547255"/>
              <a:gd name="connsiteX341" fmla="*/ 3403997 w 4568692"/>
              <a:gd name="connsiteY341" fmla="*/ 3232212 h 5547255"/>
              <a:gd name="connsiteX342" fmla="*/ 3427916 w 4568692"/>
              <a:gd name="connsiteY342" fmla="*/ 3235986 h 5547255"/>
              <a:gd name="connsiteX343" fmla="*/ 3462255 w 4568692"/>
              <a:gd name="connsiteY343" fmla="*/ 3308774 h 5547255"/>
              <a:gd name="connsiteX344" fmla="*/ 3382807 w 4568692"/>
              <a:gd name="connsiteY344" fmla="*/ 3340975 h 5547255"/>
              <a:gd name="connsiteX345" fmla="*/ 3348467 w 4568692"/>
              <a:gd name="connsiteY345" fmla="*/ 3268187 h 5547255"/>
              <a:gd name="connsiteX346" fmla="*/ 3403997 w 4568692"/>
              <a:gd name="connsiteY346" fmla="*/ 3232212 h 5547255"/>
              <a:gd name="connsiteX347" fmla="*/ 3807538 w 4568692"/>
              <a:gd name="connsiteY347" fmla="*/ 3225662 h 5547255"/>
              <a:gd name="connsiteX348" fmla="*/ 3831456 w 4568692"/>
              <a:gd name="connsiteY348" fmla="*/ 3229436 h 5547255"/>
              <a:gd name="connsiteX349" fmla="*/ 3865796 w 4568692"/>
              <a:gd name="connsiteY349" fmla="*/ 3302224 h 5547255"/>
              <a:gd name="connsiteX350" fmla="*/ 3786348 w 4568692"/>
              <a:gd name="connsiteY350" fmla="*/ 3334426 h 5547255"/>
              <a:gd name="connsiteX351" fmla="*/ 3752008 w 4568692"/>
              <a:gd name="connsiteY351" fmla="*/ 3261638 h 5547255"/>
              <a:gd name="connsiteX352" fmla="*/ 3807538 w 4568692"/>
              <a:gd name="connsiteY352" fmla="*/ 3225662 h 5547255"/>
              <a:gd name="connsiteX353" fmla="*/ 3114400 w 4568692"/>
              <a:gd name="connsiteY353" fmla="*/ 3205794 h 5547255"/>
              <a:gd name="connsiteX354" fmla="*/ 3195939 w 4568692"/>
              <a:gd name="connsiteY354" fmla="*/ 3280088 h 5547255"/>
              <a:gd name="connsiteX355" fmla="*/ 3114400 w 4568692"/>
              <a:gd name="connsiteY355" fmla="*/ 3354381 h 5547255"/>
              <a:gd name="connsiteX356" fmla="*/ 3032860 w 4568692"/>
              <a:gd name="connsiteY356" fmla="*/ 3280088 h 5547255"/>
              <a:gd name="connsiteX357" fmla="*/ 3114400 w 4568692"/>
              <a:gd name="connsiteY357" fmla="*/ 3205794 h 5547255"/>
              <a:gd name="connsiteX358" fmla="*/ 4111622 w 4568692"/>
              <a:gd name="connsiteY358" fmla="*/ 3205794 h 5547255"/>
              <a:gd name="connsiteX359" fmla="*/ 4193162 w 4568692"/>
              <a:gd name="connsiteY359" fmla="*/ 3280088 h 5547255"/>
              <a:gd name="connsiteX360" fmla="*/ 4111622 w 4568692"/>
              <a:gd name="connsiteY360" fmla="*/ 3354381 h 5547255"/>
              <a:gd name="connsiteX361" fmla="*/ 4030083 w 4568692"/>
              <a:gd name="connsiteY361" fmla="*/ 3280088 h 5547255"/>
              <a:gd name="connsiteX362" fmla="*/ 4111622 w 4568692"/>
              <a:gd name="connsiteY362" fmla="*/ 3205794 h 5547255"/>
              <a:gd name="connsiteX363" fmla="*/ 2820182 w 4568692"/>
              <a:gd name="connsiteY363" fmla="*/ 3178918 h 5547255"/>
              <a:gd name="connsiteX364" fmla="*/ 2912878 w 4568692"/>
              <a:gd name="connsiteY364" fmla="*/ 3273111 h 5547255"/>
              <a:gd name="connsiteX365" fmla="*/ 2820182 w 4568692"/>
              <a:gd name="connsiteY365" fmla="*/ 3367304 h 5547255"/>
              <a:gd name="connsiteX366" fmla="*/ 2727486 w 4568692"/>
              <a:gd name="connsiteY366" fmla="*/ 3273111 h 5547255"/>
              <a:gd name="connsiteX367" fmla="*/ 2820182 w 4568692"/>
              <a:gd name="connsiteY367" fmla="*/ 3178918 h 5547255"/>
              <a:gd name="connsiteX368" fmla="*/ 3612398 w 4568692"/>
              <a:gd name="connsiteY368" fmla="*/ 3021119 h 5547255"/>
              <a:gd name="connsiteX369" fmla="*/ 3693937 w 4568692"/>
              <a:gd name="connsiteY369" fmla="*/ 3095413 h 5547255"/>
              <a:gd name="connsiteX370" fmla="*/ 3612398 w 4568692"/>
              <a:gd name="connsiteY370" fmla="*/ 3169706 h 5547255"/>
              <a:gd name="connsiteX371" fmla="*/ 3530858 w 4568692"/>
              <a:gd name="connsiteY371" fmla="*/ 3095413 h 5547255"/>
              <a:gd name="connsiteX372" fmla="*/ 3612398 w 4568692"/>
              <a:gd name="connsiteY372" fmla="*/ 3021119 h 5547255"/>
              <a:gd name="connsiteX373" fmla="*/ 2599564 w 4568692"/>
              <a:gd name="connsiteY373" fmla="*/ 2961324 h 5547255"/>
              <a:gd name="connsiteX374" fmla="*/ 2626755 w 4568692"/>
              <a:gd name="connsiteY374" fmla="*/ 2966109 h 5547255"/>
              <a:gd name="connsiteX375" fmla="*/ 2665793 w 4568692"/>
              <a:gd name="connsiteY375" fmla="*/ 3058393 h 5547255"/>
              <a:gd name="connsiteX376" fmla="*/ 2575474 w 4568692"/>
              <a:gd name="connsiteY376" fmla="*/ 3099220 h 5547255"/>
              <a:gd name="connsiteX377" fmla="*/ 2536436 w 4568692"/>
              <a:gd name="connsiteY377" fmla="*/ 3006936 h 5547255"/>
              <a:gd name="connsiteX378" fmla="*/ 2599564 w 4568692"/>
              <a:gd name="connsiteY378" fmla="*/ 2961324 h 5547255"/>
              <a:gd name="connsiteX379" fmla="*/ 3061668 w 4568692"/>
              <a:gd name="connsiteY379" fmla="*/ 2947239 h 5547255"/>
              <a:gd name="connsiteX380" fmla="*/ 3088859 w 4568692"/>
              <a:gd name="connsiteY380" fmla="*/ 2952024 h 5547255"/>
              <a:gd name="connsiteX381" fmla="*/ 3127897 w 4568692"/>
              <a:gd name="connsiteY381" fmla="*/ 3044308 h 5547255"/>
              <a:gd name="connsiteX382" fmla="*/ 3037578 w 4568692"/>
              <a:gd name="connsiteY382" fmla="*/ 3085134 h 5547255"/>
              <a:gd name="connsiteX383" fmla="*/ 2998540 w 4568692"/>
              <a:gd name="connsiteY383" fmla="*/ 2992850 h 5547255"/>
              <a:gd name="connsiteX384" fmla="*/ 3061668 w 4568692"/>
              <a:gd name="connsiteY384" fmla="*/ 2947239 h 5547255"/>
              <a:gd name="connsiteX385" fmla="*/ 3387712 w 4568692"/>
              <a:gd name="connsiteY385" fmla="*/ 2936048 h 5547255"/>
              <a:gd name="connsiteX386" fmla="*/ 3480408 w 4568692"/>
              <a:gd name="connsiteY386" fmla="*/ 3030241 h 5547255"/>
              <a:gd name="connsiteX387" fmla="*/ 3387712 w 4568692"/>
              <a:gd name="connsiteY387" fmla="*/ 3124434 h 5547255"/>
              <a:gd name="connsiteX388" fmla="*/ 3295016 w 4568692"/>
              <a:gd name="connsiteY388" fmla="*/ 3030241 h 5547255"/>
              <a:gd name="connsiteX389" fmla="*/ 3387712 w 4568692"/>
              <a:gd name="connsiteY389" fmla="*/ 2936048 h 5547255"/>
              <a:gd name="connsiteX390" fmla="*/ 2254047 w 4568692"/>
              <a:gd name="connsiteY390" fmla="*/ 2936048 h 5547255"/>
              <a:gd name="connsiteX391" fmla="*/ 2346742 w 4568692"/>
              <a:gd name="connsiteY391" fmla="*/ 3030241 h 5547255"/>
              <a:gd name="connsiteX392" fmla="*/ 2254047 w 4568692"/>
              <a:gd name="connsiteY392" fmla="*/ 3124434 h 5547255"/>
              <a:gd name="connsiteX393" fmla="*/ 2161350 w 4568692"/>
              <a:gd name="connsiteY393" fmla="*/ 3030241 h 5547255"/>
              <a:gd name="connsiteX394" fmla="*/ 2254047 w 4568692"/>
              <a:gd name="connsiteY394" fmla="*/ 2936048 h 5547255"/>
              <a:gd name="connsiteX395" fmla="*/ 2820418 w 4568692"/>
              <a:gd name="connsiteY395" fmla="*/ 2844797 h 5547255"/>
              <a:gd name="connsiteX396" fmla="*/ 2855557 w 4568692"/>
              <a:gd name="connsiteY396" fmla="*/ 2860968 h 5547255"/>
              <a:gd name="connsiteX397" fmla="*/ 2854292 w 4568692"/>
              <a:gd name="connsiteY397" fmla="*/ 2932948 h 5547255"/>
              <a:gd name="connsiteX398" fmla="*/ 2783488 w 4568692"/>
              <a:gd name="connsiteY398" fmla="*/ 2930420 h 5547255"/>
              <a:gd name="connsiteX399" fmla="*/ 2784754 w 4568692"/>
              <a:gd name="connsiteY399" fmla="*/ 2858440 h 5547255"/>
              <a:gd name="connsiteX400" fmla="*/ 2820418 w 4568692"/>
              <a:gd name="connsiteY400" fmla="*/ 2844797 h 5547255"/>
              <a:gd name="connsiteX401" fmla="*/ 3130897 w 4568692"/>
              <a:gd name="connsiteY401" fmla="*/ 2733801 h 5547255"/>
              <a:gd name="connsiteX402" fmla="*/ 3166037 w 4568692"/>
              <a:gd name="connsiteY402" fmla="*/ 2749972 h 5547255"/>
              <a:gd name="connsiteX403" fmla="*/ 3164771 w 4568692"/>
              <a:gd name="connsiteY403" fmla="*/ 2821952 h 5547255"/>
              <a:gd name="connsiteX404" fmla="*/ 3093968 w 4568692"/>
              <a:gd name="connsiteY404" fmla="*/ 2819425 h 5547255"/>
              <a:gd name="connsiteX405" fmla="*/ 3095233 w 4568692"/>
              <a:gd name="connsiteY405" fmla="*/ 2747445 h 5547255"/>
              <a:gd name="connsiteX406" fmla="*/ 3130897 w 4568692"/>
              <a:gd name="connsiteY406" fmla="*/ 2733801 h 5547255"/>
              <a:gd name="connsiteX407" fmla="*/ 2514633 w 4568692"/>
              <a:gd name="connsiteY407" fmla="*/ 2706251 h 5547255"/>
              <a:gd name="connsiteX408" fmla="*/ 2549773 w 4568692"/>
              <a:gd name="connsiteY408" fmla="*/ 2722423 h 5547255"/>
              <a:gd name="connsiteX409" fmla="*/ 2548507 w 4568692"/>
              <a:gd name="connsiteY409" fmla="*/ 2794402 h 5547255"/>
              <a:gd name="connsiteX410" fmla="*/ 2477703 w 4568692"/>
              <a:gd name="connsiteY410" fmla="*/ 2791875 h 5547255"/>
              <a:gd name="connsiteX411" fmla="*/ 2478969 w 4568692"/>
              <a:gd name="connsiteY411" fmla="*/ 2719895 h 5547255"/>
              <a:gd name="connsiteX412" fmla="*/ 2514633 w 4568692"/>
              <a:gd name="connsiteY412" fmla="*/ 2706251 h 5547255"/>
              <a:gd name="connsiteX413" fmla="*/ 2916760 w 4568692"/>
              <a:gd name="connsiteY413" fmla="*/ 2678879 h 5547255"/>
              <a:gd name="connsiteX414" fmla="*/ 2928568 w 4568692"/>
              <a:gd name="connsiteY414" fmla="*/ 2681974 h 5547255"/>
              <a:gd name="connsiteX415" fmla="*/ 2943156 w 4568692"/>
              <a:gd name="connsiteY415" fmla="*/ 2723183 h 5547255"/>
              <a:gd name="connsiteX416" fmla="*/ 2902364 w 4568692"/>
              <a:gd name="connsiteY416" fmla="*/ 2737318 h 5547255"/>
              <a:gd name="connsiteX417" fmla="*/ 2887776 w 4568692"/>
              <a:gd name="connsiteY417" fmla="*/ 2696109 h 5547255"/>
              <a:gd name="connsiteX418" fmla="*/ 2916760 w 4568692"/>
              <a:gd name="connsiteY418" fmla="*/ 2678879 h 5547255"/>
              <a:gd name="connsiteX419" fmla="*/ 2713446 w 4568692"/>
              <a:gd name="connsiteY419" fmla="*/ 2667349 h 5547255"/>
              <a:gd name="connsiteX420" fmla="*/ 2725254 w 4568692"/>
              <a:gd name="connsiteY420" fmla="*/ 2670443 h 5547255"/>
              <a:gd name="connsiteX421" fmla="*/ 2739842 w 4568692"/>
              <a:gd name="connsiteY421" fmla="*/ 2711653 h 5547255"/>
              <a:gd name="connsiteX422" fmla="*/ 2699050 w 4568692"/>
              <a:gd name="connsiteY422" fmla="*/ 2725788 h 5547255"/>
              <a:gd name="connsiteX423" fmla="*/ 2684462 w 4568692"/>
              <a:gd name="connsiteY423" fmla="*/ 2684578 h 5547255"/>
              <a:gd name="connsiteX424" fmla="*/ 2713446 w 4568692"/>
              <a:gd name="connsiteY424" fmla="*/ 2667349 h 5547255"/>
              <a:gd name="connsiteX425" fmla="*/ 2270657 w 4568692"/>
              <a:gd name="connsiteY425" fmla="*/ 2632580 h 5547255"/>
              <a:gd name="connsiteX426" fmla="*/ 2297848 w 4568692"/>
              <a:gd name="connsiteY426" fmla="*/ 2637364 h 5547255"/>
              <a:gd name="connsiteX427" fmla="*/ 2336886 w 4568692"/>
              <a:gd name="connsiteY427" fmla="*/ 2729648 h 5547255"/>
              <a:gd name="connsiteX428" fmla="*/ 2246567 w 4568692"/>
              <a:gd name="connsiteY428" fmla="*/ 2770475 h 5547255"/>
              <a:gd name="connsiteX429" fmla="*/ 2207529 w 4568692"/>
              <a:gd name="connsiteY429" fmla="*/ 2678191 h 5547255"/>
              <a:gd name="connsiteX430" fmla="*/ 2270657 w 4568692"/>
              <a:gd name="connsiteY430" fmla="*/ 2632580 h 5547255"/>
              <a:gd name="connsiteX431" fmla="*/ 3388819 w 4568692"/>
              <a:gd name="connsiteY431" fmla="*/ 2613032 h 5547255"/>
              <a:gd name="connsiteX432" fmla="*/ 3416010 w 4568692"/>
              <a:gd name="connsiteY432" fmla="*/ 2617816 h 5547255"/>
              <a:gd name="connsiteX433" fmla="*/ 3455048 w 4568692"/>
              <a:gd name="connsiteY433" fmla="*/ 2710100 h 5547255"/>
              <a:gd name="connsiteX434" fmla="*/ 3364729 w 4568692"/>
              <a:gd name="connsiteY434" fmla="*/ 2750927 h 5547255"/>
              <a:gd name="connsiteX435" fmla="*/ 3325691 w 4568692"/>
              <a:gd name="connsiteY435" fmla="*/ 2658643 h 5547255"/>
              <a:gd name="connsiteX436" fmla="*/ 3388819 w 4568692"/>
              <a:gd name="connsiteY436" fmla="*/ 2613032 h 5547255"/>
              <a:gd name="connsiteX437" fmla="*/ 3069674 w 4568692"/>
              <a:gd name="connsiteY437" fmla="*/ 2547476 h 5547255"/>
              <a:gd name="connsiteX438" fmla="*/ 3081482 w 4568692"/>
              <a:gd name="connsiteY438" fmla="*/ 2550570 h 5547255"/>
              <a:gd name="connsiteX439" fmla="*/ 3096070 w 4568692"/>
              <a:gd name="connsiteY439" fmla="*/ 2591780 h 5547255"/>
              <a:gd name="connsiteX440" fmla="*/ 3055278 w 4568692"/>
              <a:gd name="connsiteY440" fmla="*/ 2605915 h 5547255"/>
              <a:gd name="connsiteX441" fmla="*/ 3040689 w 4568692"/>
              <a:gd name="connsiteY441" fmla="*/ 2564706 h 5547255"/>
              <a:gd name="connsiteX442" fmla="*/ 3069674 w 4568692"/>
              <a:gd name="connsiteY442" fmla="*/ 2547476 h 5547255"/>
              <a:gd name="connsiteX443" fmla="*/ 2578114 w 4568692"/>
              <a:gd name="connsiteY443" fmla="*/ 2513320 h 5547255"/>
              <a:gd name="connsiteX444" fmla="*/ 2589922 w 4568692"/>
              <a:gd name="connsiteY444" fmla="*/ 2516415 h 5547255"/>
              <a:gd name="connsiteX445" fmla="*/ 2604510 w 4568692"/>
              <a:gd name="connsiteY445" fmla="*/ 2557624 h 5547255"/>
              <a:gd name="connsiteX446" fmla="*/ 2563718 w 4568692"/>
              <a:gd name="connsiteY446" fmla="*/ 2571759 h 5547255"/>
              <a:gd name="connsiteX447" fmla="*/ 2549130 w 4568692"/>
              <a:gd name="connsiteY447" fmla="*/ 2530550 h 5547255"/>
              <a:gd name="connsiteX448" fmla="*/ 2578114 w 4568692"/>
              <a:gd name="connsiteY448" fmla="*/ 2513320 h 5547255"/>
              <a:gd name="connsiteX449" fmla="*/ 3259758 w 4568692"/>
              <a:gd name="connsiteY449" fmla="*/ 2421409 h 5547255"/>
              <a:gd name="connsiteX450" fmla="*/ 3294898 w 4568692"/>
              <a:gd name="connsiteY450" fmla="*/ 2437580 h 5547255"/>
              <a:gd name="connsiteX451" fmla="*/ 3293632 w 4568692"/>
              <a:gd name="connsiteY451" fmla="*/ 2509560 h 5547255"/>
              <a:gd name="connsiteX452" fmla="*/ 3222828 w 4568692"/>
              <a:gd name="connsiteY452" fmla="*/ 2507033 h 5547255"/>
              <a:gd name="connsiteX453" fmla="*/ 3224094 w 4568692"/>
              <a:gd name="connsiteY453" fmla="*/ 2435053 h 5547255"/>
              <a:gd name="connsiteX454" fmla="*/ 3259758 w 4568692"/>
              <a:gd name="connsiteY454" fmla="*/ 2421409 h 5547255"/>
              <a:gd name="connsiteX455" fmla="*/ 2395198 w 4568692"/>
              <a:gd name="connsiteY455" fmla="*/ 2389187 h 5547255"/>
              <a:gd name="connsiteX456" fmla="*/ 2430337 w 4568692"/>
              <a:gd name="connsiteY456" fmla="*/ 2405359 h 5547255"/>
              <a:gd name="connsiteX457" fmla="*/ 2429072 w 4568692"/>
              <a:gd name="connsiteY457" fmla="*/ 2477339 h 5547255"/>
              <a:gd name="connsiteX458" fmla="*/ 2358268 w 4568692"/>
              <a:gd name="connsiteY458" fmla="*/ 2474811 h 5547255"/>
              <a:gd name="connsiteX459" fmla="*/ 2359534 w 4568692"/>
              <a:gd name="connsiteY459" fmla="*/ 2402831 h 5547255"/>
              <a:gd name="connsiteX460" fmla="*/ 2395198 w 4568692"/>
              <a:gd name="connsiteY460" fmla="*/ 2389187 h 5547255"/>
              <a:gd name="connsiteX461" fmla="*/ 3634269 w 4568692"/>
              <a:gd name="connsiteY461" fmla="*/ 2366207 h 5547255"/>
              <a:gd name="connsiteX462" fmla="*/ 3726965 w 4568692"/>
              <a:gd name="connsiteY462" fmla="*/ 2460400 h 5547255"/>
              <a:gd name="connsiteX463" fmla="*/ 3634269 w 4568692"/>
              <a:gd name="connsiteY463" fmla="*/ 2554593 h 5547255"/>
              <a:gd name="connsiteX464" fmla="*/ 3541573 w 4568692"/>
              <a:gd name="connsiteY464" fmla="*/ 2460400 h 5547255"/>
              <a:gd name="connsiteX465" fmla="*/ 3634269 w 4568692"/>
              <a:gd name="connsiteY465" fmla="*/ 2366207 h 5547255"/>
              <a:gd name="connsiteX466" fmla="*/ 2020400 w 4568692"/>
              <a:gd name="connsiteY466" fmla="*/ 2366207 h 5547255"/>
              <a:gd name="connsiteX467" fmla="*/ 2113096 w 4568692"/>
              <a:gd name="connsiteY467" fmla="*/ 2460400 h 5547255"/>
              <a:gd name="connsiteX468" fmla="*/ 2020400 w 4568692"/>
              <a:gd name="connsiteY468" fmla="*/ 2554593 h 5547255"/>
              <a:gd name="connsiteX469" fmla="*/ 1927704 w 4568692"/>
              <a:gd name="connsiteY469" fmla="*/ 2460400 h 5547255"/>
              <a:gd name="connsiteX470" fmla="*/ 2020400 w 4568692"/>
              <a:gd name="connsiteY470" fmla="*/ 2366207 h 5547255"/>
              <a:gd name="connsiteX471" fmla="*/ 3076500 w 4568692"/>
              <a:gd name="connsiteY471" fmla="*/ 2341495 h 5547255"/>
              <a:gd name="connsiteX472" fmla="*/ 3088308 w 4568692"/>
              <a:gd name="connsiteY472" fmla="*/ 2344589 h 5547255"/>
              <a:gd name="connsiteX473" fmla="*/ 3102896 w 4568692"/>
              <a:gd name="connsiteY473" fmla="*/ 2385799 h 5547255"/>
              <a:gd name="connsiteX474" fmla="*/ 3062104 w 4568692"/>
              <a:gd name="connsiteY474" fmla="*/ 2399934 h 5547255"/>
              <a:gd name="connsiteX475" fmla="*/ 3047516 w 4568692"/>
              <a:gd name="connsiteY475" fmla="*/ 2358724 h 5547255"/>
              <a:gd name="connsiteX476" fmla="*/ 3076500 w 4568692"/>
              <a:gd name="connsiteY476" fmla="*/ 2341495 h 5547255"/>
              <a:gd name="connsiteX477" fmla="*/ 2587583 w 4568692"/>
              <a:gd name="connsiteY477" fmla="*/ 2311789 h 5547255"/>
              <a:gd name="connsiteX478" fmla="*/ 2599391 w 4568692"/>
              <a:gd name="connsiteY478" fmla="*/ 2314884 h 5547255"/>
              <a:gd name="connsiteX479" fmla="*/ 2613978 w 4568692"/>
              <a:gd name="connsiteY479" fmla="*/ 2356093 h 5547255"/>
              <a:gd name="connsiteX480" fmla="*/ 2573187 w 4568692"/>
              <a:gd name="connsiteY480" fmla="*/ 2370228 h 5547255"/>
              <a:gd name="connsiteX481" fmla="*/ 2558598 w 4568692"/>
              <a:gd name="connsiteY481" fmla="*/ 2329019 h 5547255"/>
              <a:gd name="connsiteX482" fmla="*/ 2587583 w 4568692"/>
              <a:gd name="connsiteY482" fmla="*/ 2311789 h 5547255"/>
              <a:gd name="connsiteX483" fmla="*/ 1221658 w 4568692"/>
              <a:gd name="connsiteY483" fmla="*/ 2204857 h 5547255"/>
              <a:gd name="connsiteX484" fmla="*/ 1348544 w 4568692"/>
              <a:gd name="connsiteY484" fmla="*/ 2332628 h 5547255"/>
              <a:gd name="connsiteX485" fmla="*/ 1221658 w 4568692"/>
              <a:gd name="connsiteY485" fmla="*/ 2460399 h 5547255"/>
              <a:gd name="connsiteX486" fmla="*/ 1094772 w 4568692"/>
              <a:gd name="connsiteY486" fmla="*/ 2332628 h 5547255"/>
              <a:gd name="connsiteX487" fmla="*/ 1221658 w 4568692"/>
              <a:gd name="connsiteY487" fmla="*/ 2204857 h 5547255"/>
              <a:gd name="connsiteX488" fmla="*/ 2939537 w 4568692"/>
              <a:gd name="connsiteY488" fmla="*/ 2189827 h 5547255"/>
              <a:gd name="connsiteX489" fmla="*/ 2951345 w 4568692"/>
              <a:gd name="connsiteY489" fmla="*/ 2192922 h 5547255"/>
              <a:gd name="connsiteX490" fmla="*/ 2965933 w 4568692"/>
              <a:gd name="connsiteY490" fmla="*/ 2234131 h 5547255"/>
              <a:gd name="connsiteX491" fmla="*/ 2925141 w 4568692"/>
              <a:gd name="connsiteY491" fmla="*/ 2248266 h 5547255"/>
              <a:gd name="connsiteX492" fmla="*/ 2910553 w 4568692"/>
              <a:gd name="connsiteY492" fmla="*/ 2207057 h 5547255"/>
              <a:gd name="connsiteX493" fmla="*/ 2939537 w 4568692"/>
              <a:gd name="connsiteY493" fmla="*/ 2189827 h 5547255"/>
              <a:gd name="connsiteX494" fmla="*/ 2737854 w 4568692"/>
              <a:gd name="connsiteY494" fmla="*/ 2175936 h 5547255"/>
              <a:gd name="connsiteX495" fmla="*/ 2749662 w 4568692"/>
              <a:gd name="connsiteY495" fmla="*/ 2179031 h 5547255"/>
              <a:gd name="connsiteX496" fmla="*/ 2764250 w 4568692"/>
              <a:gd name="connsiteY496" fmla="*/ 2220240 h 5547255"/>
              <a:gd name="connsiteX497" fmla="*/ 2723458 w 4568692"/>
              <a:gd name="connsiteY497" fmla="*/ 2234375 h 5547255"/>
              <a:gd name="connsiteX498" fmla="*/ 2708870 w 4568692"/>
              <a:gd name="connsiteY498" fmla="*/ 2193166 h 5547255"/>
              <a:gd name="connsiteX499" fmla="*/ 2737854 w 4568692"/>
              <a:gd name="connsiteY499" fmla="*/ 2175936 h 5547255"/>
              <a:gd name="connsiteX500" fmla="*/ 2262749 w 4568692"/>
              <a:gd name="connsiteY500" fmla="*/ 2165088 h 5547255"/>
              <a:gd name="connsiteX501" fmla="*/ 2289940 w 4568692"/>
              <a:gd name="connsiteY501" fmla="*/ 2169873 h 5547255"/>
              <a:gd name="connsiteX502" fmla="*/ 2328978 w 4568692"/>
              <a:gd name="connsiteY502" fmla="*/ 2262157 h 5547255"/>
              <a:gd name="connsiteX503" fmla="*/ 2238659 w 4568692"/>
              <a:gd name="connsiteY503" fmla="*/ 2302983 h 5547255"/>
              <a:gd name="connsiteX504" fmla="*/ 2199621 w 4568692"/>
              <a:gd name="connsiteY504" fmla="*/ 2210699 h 5547255"/>
              <a:gd name="connsiteX505" fmla="*/ 2262749 w 4568692"/>
              <a:gd name="connsiteY505" fmla="*/ 2165088 h 5547255"/>
              <a:gd name="connsiteX506" fmla="*/ 3374279 w 4568692"/>
              <a:gd name="connsiteY506" fmla="*/ 2135788 h 5547255"/>
              <a:gd name="connsiteX507" fmla="*/ 3401470 w 4568692"/>
              <a:gd name="connsiteY507" fmla="*/ 2140572 h 5547255"/>
              <a:gd name="connsiteX508" fmla="*/ 3440508 w 4568692"/>
              <a:gd name="connsiteY508" fmla="*/ 2232856 h 5547255"/>
              <a:gd name="connsiteX509" fmla="*/ 3350189 w 4568692"/>
              <a:gd name="connsiteY509" fmla="*/ 2273683 h 5547255"/>
              <a:gd name="connsiteX510" fmla="*/ 3311151 w 4568692"/>
              <a:gd name="connsiteY510" fmla="*/ 2181399 h 5547255"/>
              <a:gd name="connsiteX511" fmla="*/ 3374279 w 4568692"/>
              <a:gd name="connsiteY511" fmla="*/ 2135788 h 5547255"/>
              <a:gd name="connsiteX512" fmla="*/ 3136460 w 4568692"/>
              <a:gd name="connsiteY512" fmla="*/ 2107003 h 5547255"/>
              <a:gd name="connsiteX513" fmla="*/ 3171599 w 4568692"/>
              <a:gd name="connsiteY513" fmla="*/ 2123175 h 5547255"/>
              <a:gd name="connsiteX514" fmla="*/ 3170333 w 4568692"/>
              <a:gd name="connsiteY514" fmla="*/ 2195155 h 5547255"/>
              <a:gd name="connsiteX515" fmla="*/ 3099530 w 4568692"/>
              <a:gd name="connsiteY515" fmla="*/ 2192627 h 5547255"/>
              <a:gd name="connsiteX516" fmla="*/ 3100796 w 4568692"/>
              <a:gd name="connsiteY516" fmla="*/ 2120647 h 5547255"/>
              <a:gd name="connsiteX517" fmla="*/ 3136460 w 4568692"/>
              <a:gd name="connsiteY517" fmla="*/ 2107003 h 5547255"/>
              <a:gd name="connsiteX518" fmla="*/ 2525561 w 4568692"/>
              <a:gd name="connsiteY518" fmla="*/ 2085203 h 5547255"/>
              <a:gd name="connsiteX519" fmla="*/ 2560701 w 4568692"/>
              <a:gd name="connsiteY519" fmla="*/ 2101374 h 5547255"/>
              <a:gd name="connsiteX520" fmla="*/ 2559435 w 4568692"/>
              <a:gd name="connsiteY520" fmla="*/ 2173354 h 5547255"/>
              <a:gd name="connsiteX521" fmla="*/ 2488631 w 4568692"/>
              <a:gd name="connsiteY521" fmla="*/ 2170826 h 5547255"/>
              <a:gd name="connsiteX522" fmla="*/ 2489897 w 4568692"/>
              <a:gd name="connsiteY522" fmla="*/ 2098847 h 5547255"/>
              <a:gd name="connsiteX523" fmla="*/ 2525561 w 4568692"/>
              <a:gd name="connsiteY523" fmla="*/ 2085203 h 5547255"/>
              <a:gd name="connsiteX524" fmla="*/ 2834538 w 4568692"/>
              <a:gd name="connsiteY524" fmla="*/ 1965800 h 5547255"/>
              <a:gd name="connsiteX525" fmla="*/ 2869678 w 4568692"/>
              <a:gd name="connsiteY525" fmla="*/ 1981971 h 5547255"/>
              <a:gd name="connsiteX526" fmla="*/ 2868412 w 4568692"/>
              <a:gd name="connsiteY526" fmla="*/ 2053951 h 5547255"/>
              <a:gd name="connsiteX527" fmla="*/ 2797608 w 4568692"/>
              <a:gd name="connsiteY527" fmla="*/ 2051424 h 5547255"/>
              <a:gd name="connsiteX528" fmla="*/ 2798874 w 4568692"/>
              <a:gd name="connsiteY528" fmla="*/ 1979444 h 5547255"/>
              <a:gd name="connsiteX529" fmla="*/ 2834538 w 4568692"/>
              <a:gd name="connsiteY529" fmla="*/ 1965800 h 5547255"/>
              <a:gd name="connsiteX530" fmla="*/ 919668 w 4568692"/>
              <a:gd name="connsiteY530" fmla="*/ 1909695 h 5547255"/>
              <a:gd name="connsiteX531" fmla="*/ 956888 w 4568692"/>
              <a:gd name="connsiteY531" fmla="*/ 1916185 h 5547255"/>
              <a:gd name="connsiteX532" fmla="*/ 1010324 w 4568692"/>
              <a:gd name="connsiteY532" fmla="*/ 2041366 h 5547255"/>
              <a:gd name="connsiteX533" fmla="*/ 886692 w 4568692"/>
              <a:gd name="connsiteY533" fmla="*/ 2096747 h 5547255"/>
              <a:gd name="connsiteX534" fmla="*/ 833256 w 4568692"/>
              <a:gd name="connsiteY534" fmla="*/ 1971566 h 5547255"/>
              <a:gd name="connsiteX535" fmla="*/ 919668 w 4568692"/>
              <a:gd name="connsiteY535" fmla="*/ 1909695 h 5547255"/>
              <a:gd name="connsiteX536" fmla="*/ 1552213 w 4568692"/>
              <a:gd name="connsiteY536" fmla="*/ 1890589 h 5547255"/>
              <a:gd name="connsiteX537" fmla="*/ 1589433 w 4568692"/>
              <a:gd name="connsiteY537" fmla="*/ 1897079 h 5547255"/>
              <a:gd name="connsiteX538" fmla="*/ 1642870 w 4568692"/>
              <a:gd name="connsiteY538" fmla="*/ 2022260 h 5547255"/>
              <a:gd name="connsiteX539" fmla="*/ 1519238 w 4568692"/>
              <a:gd name="connsiteY539" fmla="*/ 2077641 h 5547255"/>
              <a:gd name="connsiteX540" fmla="*/ 1465801 w 4568692"/>
              <a:gd name="connsiteY540" fmla="*/ 1952459 h 5547255"/>
              <a:gd name="connsiteX541" fmla="*/ 1552213 w 4568692"/>
              <a:gd name="connsiteY541" fmla="*/ 1890589 h 5547255"/>
              <a:gd name="connsiteX542" fmla="*/ 1998515 w 4568692"/>
              <a:gd name="connsiteY542" fmla="*/ 1875408 h 5547255"/>
              <a:gd name="connsiteX543" fmla="*/ 2125401 w 4568692"/>
              <a:gd name="connsiteY543" fmla="*/ 2003179 h 5547255"/>
              <a:gd name="connsiteX544" fmla="*/ 1998515 w 4568692"/>
              <a:gd name="connsiteY544" fmla="*/ 2130950 h 5547255"/>
              <a:gd name="connsiteX545" fmla="*/ 1871629 w 4568692"/>
              <a:gd name="connsiteY545" fmla="*/ 2003179 h 5547255"/>
              <a:gd name="connsiteX546" fmla="*/ 1998515 w 4568692"/>
              <a:gd name="connsiteY546" fmla="*/ 1875408 h 5547255"/>
              <a:gd name="connsiteX547" fmla="*/ 446710 w 4568692"/>
              <a:gd name="connsiteY547" fmla="*/ 1875408 h 5547255"/>
              <a:gd name="connsiteX548" fmla="*/ 573596 w 4568692"/>
              <a:gd name="connsiteY548" fmla="*/ 2003179 h 5547255"/>
              <a:gd name="connsiteX549" fmla="*/ 446710 w 4568692"/>
              <a:gd name="connsiteY549" fmla="*/ 2130950 h 5547255"/>
              <a:gd name="connsiteX550" fmla="*/ 319824 w 4568692"/>
              <a:gd name="connsiteY550" fmla="*/ 2003179 h 5547255"/>
              <a:gd name="connsiteX551" fmla="*/ 446710 w 4568692"/>
              <a:gd name="connsiteY551" fmla="*/ 1875408 h 5547255"/>
              <a:gd name="connsiteX552" fmla="*/ 2583268 w 4568692"/>
              <a:gd name="connsiteY552" fmla="*/ 1821129 h 5547255"/>
              <a:gd name="connsiteX553" fmla="*/ 2610459 w 4568692"/>
              <a:gd name="connsiteY553" fmla="*/ 1825913 h 5547255"/>
              <a:gd name="connsiteX554" fmla="*/ 2649497 w 4568692"/>
              <a:gd name="connsiteY554" fmla="*/ 1918197 h 5547255"/>
              <a:gd name="connsiteX555" fmla="*/ 2559178 w 4568692"/>
              <a:gd name="connsiteY555" fmla="*/ 1959024 h 5547255"/>
              <a:gd name="connsiteX556" fmla="*/ 2520140 w 4568692"/>
              <a:gd name="connsiteY556" fmla="*/ 1866740 h 5547255"/>
              <a:gd name="connsiteX557" fmla="*/ 2583268 w 4568692"/>
              <a:gd name="connsiteY557" fmla="*/ 1821129 h 5547255"/>
              <a:gd name="connsiteX558" fmla="*/ 3042023 w 4568692"/>
              <a:gd name="connsiteY558" fmla="*/ 1812825 h 5547255"/>
              <a:gd name="connsiteX559" fmla="*/ 3069213 w 4568692"/>
              <a:gd name="connsiteY559" fmla="*/ 1817610 h 5547255"/>
              <a:gd name="connsiteX560" fmla="*/ 3108251 w 4568692"/>
              <a:gd name="connsiteY560" fmla="*/ 1909894 h 5547255"/>
              <a:gd name="connsiteX561" fmla="*/ 3017933 w 4568692"/>
              <a:gd name="connsiteY561" fmla="*/ 1950720 h 5547255"/>
              <a:gd name="connsiteX562" fmla="*/ 2978895 w 4568692"/>
              <a:gd name="connsiteY562" fmla="*/ 1858436 h 5547255"/>
              <a:gd name="connsiteX563" fmla="*/ 3042023 w 4568692"/>
              <a:gd name="connsiteY563" fmla="*/ 1812825 h 5547255"/>
              <a:gd name="connsiteX564" fmla="*/ 2254047 w 4568692"/>
              <a:gd name="connsiteY564" fmla="*/ 1787635 h 5547255"/>
              <a:gd name="connsiteX565" fmla="*/ 2346743 w 4568692"/>
              <a:gd name="connsiteY565" fmla="*/ 1881828 h 5547255"/>
              <a:gd name="connsiteX566" fmla="*/ 2254047 w 4568692"/>
              <a:gd name="connsiteY566" fmla="*/ 1976021 h 5547255"/>
              <a:gd name="connsiteX567" fmla="*/ 2161351 w 4568692"/>
              <a:gd name="connsiteY567" fmla="*/ 1881828 h 5547255"/>
              <a:gd name="connsiteX568" fmla="*/ 2254047 w 4568692"/>
              <a:gd name="connsiteY568" fmla="*/ 1787635 h 5547255"/>
              <a:gd name="connsiteX569" fmla="*/ 3387712 w 4568692"/>
              <a:gd name="connsiteY569" fmla="*/ 1787635 h 5547255"/>
              <a:gd name="connsiteX570" fmla="*/ 3480408 w 4568692"/>
              <a:gd name="connsiteY570" fmla="*/ 1881828 h 5547255"/>
              <a:gd name="connsiteX571" fmla="*/ 3387712 w 4568692"/>
              <a:gd name="connsiteY571" fmla="*/ 1976021 h 5547255"/>
              <a:gd name="connsiteX572" fmla="*/ 3295016 w 4568692"/>
              <a:gd name="connsiteY572" fmla="*/ 1881828 h 5547255"/>
              <a:gd name="connsiteX573" fmla="*/ 3387712 w 4568692"/>
              <a:gd name="connsiteY573" fmla="*/ 1787635 h 5547255"/>
              <a:gd name="connsiteX574" fmla="*/ 1221981 w 4568692"/>
              <a:gd name="connsiteY574" fmla="*/ 1751627 h 5547255"/>
              <a:gd name="connsiteX575" fmla="*/ 1270081 w 4568692"/>
              <a:gd name="connsiteY575" fmla="*/ 1773563 h 5547255"/>
              <a:gd name="connsiteX576" fmla="*/ 1268348 w 4568692"/>
              <a:gd name="connsiteY576" fmla="*/ 1871203 h 5547255"/>
              <a:gd name="connsiteX577" fmla="*/ 1171430 w 4568692"/>
              <a:gd name="connsiteY577" fmla="*/ 1867774 h 5547255"/>
              <a:gd name="connsiteX578" fmla="*/ 1173163 w 4568692"/>
              <a:gd name="connsiteY578" fmla="*/ 1770135 h 5547255"/>
              <a:gd name="connsiteX579" fmla="*/ 1221981 w 4568692"/>
              <a:gd name="connsiteY579" fmla="*/ 1751627 h 5547255"/>
              <a:gd name="connsiteX580" fmla="*/ 1646977 w 4568692"/>
              <a:gd name="connsiteY580" fmla="*/ 1601064 h 5547255"/>
              <a:gd name="connsiteX581" fmla="*/ 1695077 w 4568692"/>
              <a:gd name="connsiteY581" fmla="*/ 1623000 h 5547255"/>
              <a:gd name="connsiteX582" fmla="*/ 1693345 w 4568692"/>
              <a:gd name="connsiteY582" fmla="*/ 1720639 h 5547255"/>
              <a:gd name="connsiteX583" fmla="*/ 1596426 w 4568692"/>
              <a:gd name="connsiteY583" fmla="*/ 1717211 h 5547255"/>
              <a:gd name="connsiteX584" fmla="*/ 1598159 w 4568692"/>
              <a:gd name="connsiteY584" fmla="*/ 1619571 h 5547255"/>
              <a:gd name="connsiteX585" fmla="*/ 1646977 w 4568692"/>
              <a:gd name="connsiteY585" fmla="*/ 1601064 h 5547255"/>
              <a:gd name="connsiteX586" fmla="*/ 803411 w 4568692"/>
              <a:gd name="connsiteY586" fmla="*/ 1563693 h 5547255"/>
              <a:gd name="connsiteX587" fmla="*/ 851511 w 4568692"/>
              <a:gd name="connsiteY587" fmla="*/ 1585629 h 5547255"/>
              <a:gd name="connsiteX588" fmla="*/ 849779 w 4568692"/>
              <a:gd name="connsiteY588" fmla="*/ 1683269 h 5547255"/>
              <a:gd name="connsiteX589" fmla="*/ 752860 w 4568692"/>
              <a:gd name="connsiteY589" fmla="*/ 1679840 h 5547255"/>
              <a:gd name="connsiteX590" fmla="*/ 754593 w 4568692"/>
              <a:gd name="connsiteY590" fmla="*/ 1582201 h 5547255"/>
              <a:gd name="connsiteX591" fmla="*/ 803411 w 4568692"/>
              <a:gd name="connsiteY591" fmla="*/ 1563693 h 5547255"/>
              <a:gd name="connsiteX592" fmla="*/ 2820182 w 4568692"/>
              <a:gd name="connsiteY592" fmla="*/ 1553495 h 5547255"/>
              <a:gd name="connsiteX593" fmla="*/ 2912878 w 4568692"/>
              <a:gd name="connsiteY593" fmla="*/ 1647688 h 5547255"/>
              <a:gd name="connsiteX594" fmla="*/ 2820182 w 4568692"/>
              <a:gd name="connsiteY594" fmla="*/ 1741881 h 5547255"/>
              <a:gd name="connsiteX595" fmla="*/ 2727486 w 4568692"/>
              <a:gd name="connsiteY595" fmla="*/ 1647688 h 5547255"/>
              <a:gd name="connsiteX596" fmla="*/ 2820182 w 4568692"/>
              <a:gd name="connsiteY596" fmla="*/ 1553495 h 5547255"/>
              <a:gd name="connsiteX597" fmla="*/ 1353857 w 4568692"/>
              <a:gd name="connsiteY597" fmla="*/ 1526563 h 5547255"/>
              <a:gd name="connsiteX598" fmla="*/ 1370020 w 4568692"/>
              <a:gd name="connsiteY598" fmla="*/ 1530761 h 5547255"/>
              <a:gd name="connsiteX599" fmla="*/ 1389989 w 4568692"/>
              <a:gd name="connsiteY599" fmla="*/ 1586661 h 5547255"/>
              <a:gd name="connsiteX600" fmla="*/ 1334151 w 4568692"/>
              <a:gd name="connsiteY600" fmla="*/ 1605835 h 5547255"/>
              <a:gd name="connsiteX601" fmla="*/ 1314183 w 4568692"/>
              <a:gd name="connsiteY601" fmla="*/ 1549935 h 5547255"/>
              <a:gd name="connsiteX602" fmla="*/ 1353857 w 4568692"/>
              <a:gd name="connsiteY602" fmla="*/ 1526563 h 5547255"/>
              <a:gd name="connsiteX603" fmla="*/ 1075554 w 4568692"/>
              <a:gd name="connsiteY603" fmla="*/ 1510923 h 5547255"/>
              <a:gd name="connsiteX604" fmla="*/ 1091716 w 4568692"/>
              <a:gd name="connsiteY604" fmla="*/ 1515120 h 5547255"/>
              <a:gd name="connsiteX605" fmla="*/ 1111686 w 4568692"/>
              <a:gd name="connsiteY605" fmla="*/ 1571020 h 5547255"/>
              <a:gd name="connsiteX606" fmla="*/ 1055848 w 4568692"/>
              <a:gd name="connsiteY606" fmla="*/ 1590194 h 5547255"/>
              <a:gd name="connsiteX607" fmla="*/ 1035879 w 4568692"/>
              <a:gd name="connsiteY607" fmla="*/ 1534294 h 5547255"/>
              <a:gd name="connsiteX608" fmla="*/ 1075554 w 4568692"/>
              <a:gd name="connsiteY608" fmla="*/ 1510923 h 5547255"/>
              <a:gd name="connsiteX609" fmla="*/ 469447 w 4568692"/>
              <a:gd name="connsiteY609" fmla="*/ 1463759 h 5547255"/>
              <a:gd name="connsiteX610" fmla="*/ 506667 w 4568692"/>
              <a:gd name="connsiteY610" fmla="*/ 1470249 h 5547255"/>
              <a:gd name="connsiteX611" fmla="*/ 560104 w 4568692"/>
              <a:gd name="connsiteY611" fmla="*/ 1595431 h 5547255"/>
              <a:gd name="connsiteX612" fmla="*/ 436472 w 4568692"/>
              <a:gd name="connsiteY612" fmla="*/ 1650811 h 5547255"/>
              <a:gd name="connsiteX613" fmla="*/ 383035 w 4568692"/>
              <a:gd name="connsiteY613" fmla="*/ 1525630 h 5547255"/>
              <a:gd name="connsiteX614" fmla="*/ 469447 w 4568692"/>
              <a:gd name="connsiteY614" fmla="*/ 1463759 h 5547255"/>
              <a:gd name="connsiteX615" fmla="*/ 2000030 w 4568692"/>
              <a:gd name="connsiteY615" fmla="*/ 1437242 h 5547255"/>
              <a:gd name="connsiteX616" fmla="*/ 2037250 w 4568692"/>
              <a:gd name="connsiteY616" fmla="*/ 1443733 h 5547255"/>
              <a:gd name="connsiteX617" fmla="*/ 2090687 w 4568692"/>
              <a:gd name="connsiteY617" fmla="*/ 1568914 h 5547255"/>
              <a:gd name="connsiteX618" fmla="*/ 1967055 w 4568692"/>
              <a:gd name="connsiteY618" fmla="*/ 1624295 h 5547255"/>
              <a:gd name="connsiteX619" fmla="*/ 1913618 w 4568692"/>
              <a:gd name="connsiteY619" fmla="*/ 1499113 h 5547255"/>
              <a:gd name="connsiteX620" fmla="*/ 2000030 w 4568692"/>
              <a:gd name="connsiteY620" fmla="*/ 1437242 h 5547255"/>
              <a:gd name="connsiteX621" fmla="*/ 1563172 w 4568692"/>
              <a:gd name="connsiteY621" fmla="*/ 1348317 h 5547255"/>
              <a:gd name="connsiteX622" fmla="*/ 1579335 w 4568692"/>
              <a:gd name="connsiteY622" fmla="*/ 1352515 h 5547255"/>
              <a:gd name="connsiteX623" fmla="*/ 1599303 w 4568692"/>
              <a:gd name="connsiteY623" fmla="*/ 1408415 h 5547255"/>
              <a:gd name="connsiteX624" fmla="*/ 1543466 w 4568692"/>
              <a:gd name="connsiteY624" fmla="*/ 1427588 h 5547255"/>
              <a:gd name="connsiteX625" fmla="*/ 1523497 w 4568692"/>
              <a:gd name="connsiteY625" fmla="*/ 1371689 h 5547255"/>
              <a:gd name="connsiteX626" fmla="*/ 1563172 w 4568692"/>
              <a:gd name="connsiteY626" fmla="*/ 1348317 h 5547255"/>
              <a:gd name="connsiteX627" fmla="*/ 890306 w 4568692"/>
              <a:gd name="connsiteY627" fmla="*/ 1301986 h 5547255"/>
              <a:gd name="connsiteX628" fmla="*/ 906469 w 4568692"/>
              <a:gd name="connsiteY628" fmla="*/ 1306184 h 5547255"/>
              <a:gd name="connsiteX629" fmla="*/ 926438 w 4568692"/>
              <a:gd name="connsiteY629" fmla="*/ 1362083 h 5547255"/>
              <a:gd name="connsiteX630" fmla="*/ 870600 w 4568692"/>
              <a:gd name="connsiteY630" fmla="*/ 1381257 h 5547255"/>
              <a:gd name="connsiteX631" fmla="*/ 850631 w 4568692"/>
              <a:gd name="connsiteY631" fmla="*/ 1325357 h 5547255"/>
              <a:gd name="connsiteX632" fmla="*/ 890306 w 4568692"/>
              <a:gd name="connsiteY632" fmla="*/ 1301986 h 5547255"/>
              <a:gd name="connsiteX633" fmla="*/ 1823366 w 4568692"/>
              <a:gd name="connsiteY633" fmla="*/ 1177310 h 5547255"/>
              <a:gd name="connsiteX634" fmla="*/ 1871467 w 4568692"/>
              <a:gd name="connsiteY634" fmla="*/ 1199246 h 5547255"/>
              <a:gd name="connsiteX635" fmla="*/ 1869734 w 4568692"/>
              <a:gd name="connsiteY635" fmla="*/ 1296885 h 5547255"/>
              <a:gd name="connsiteX636" fmla="*/ 1772815 w 4568692"/>
              <a:gd name="connsiteY636" fmla="*/ 1293457 h 5547255"/>
              <a:gd name="connsiteX637" fmla="*/ 1774548 w 4568692"/>
              <a:gd name="connsiteY637" fmla="*/ 1195818 h 5547255"/>
              <a:gd name="connsiteX638" fmla="*/ 1823366 w 4568692"/>
              <a:gd name="connsiteY638" fmla="*/ 1177310 h 5547255"/>
              <a:gd name="connsiteX639" fmla="*/ 639924 w 4568692"/>
              <a:gd name="connsiteY639" fmla="*/ 1133601 h 5547255"/>
              <a:gd name="connsiteX640" fmla="*/ 688024 w 4568692"/>
              <a:gd name="connsiteY640" fmla="*/ 1155538 h 5547255"/>
              <a:gd name="connsiteX641" fmla="*/ 686291 w 4568692"/>
              <a:gd name="connsiteY641" fmla="*/ 1253177 h 5547255"/>
              <a:gd name="connsiteX642" fmla="*/ 589373 w 4568692"/>
              <a:gd name="connsiteY642" fmla="*/ 1249749 h 5547255"/>
              <a:gd name="connsiteX643" fmla="*/ 591106 w 4568692"/>
              <a:gd name="connsiteY643" fmla="*/ 1152109 h 5547255"/>
              <a:gd name="connsiteX644" fmla="*/ 639924 w 4568692"/>
              <a:gd name="connsiteY644" fmla="*/ 1133601 h 5547255"/>
              <a:gd name="connsiteX645" fmla="*/ 2336011 w 4568692"/>
              <a:gd name="connsiteY645" fmla="*/ 1102429 h 5547255"/>
              <a:gd name="connsiteX646" fmla="*/ 2462897 w 4568692"/>
              <a:gd name="connsiteY646" fmla="*/ 1230200 h 5547255"/>
              <a:gd name="connsiteX647" fmla="*/ 2336011 w 4568692"/>
              <a:gd name="connsiteY647" fmla="*/ 1357971 h 5547255"/>
              <a:gd name="connsiteX648" fmla="*/ 2209125 w 4568692"/>
              <a:gd name="connsiteY648" fmla="*/ 1230200 h 5547255"/>
              <a:gd name="connsiteX649" fmla="*/ 2336011 w 4568692"/>
              <a:gd name="connsiteY649" fmla="*/ 1102429 h 5547255"/>
              <a:gd name="connsiteX650" fmla="*/ 126886 w 4568692"/>
              <a:gd name="connsiteY650" fmla="*/ 1102429 h 5547255"/>
              <a:gd name="connsiteX651" fmla="*/ 253772 w 4568692"/>
              <a:gd name="connsiteY651" fmla="*/ 1230200 h 5547255"/>
              <a:gd name="connsiteX652" fmla="*/ 126886 w 4568692"/>
              <a:gd name="connsiteY652" fmla="*/ 1357971 h 5547255"/>
              <a:gd name="connsiteX653" fmla="*/ 0 w 4568692"/>
              <a:gd name="connsiteY653" fmla="*/ 1230200 h 5547255"/>
              <a:gd name="connsiteX654" fmla="*/ 126886 w 4568692"/>
              <a:gd name="connsiteY654" fmla="*/ 1102429 h 5547255"/>
              <a:gd name="connsiteX655" fmla="*/ 1572516 w 4568692"/>
              <a:gd name="connsiteY655" fmla="*/ 1068907 h 5547255"/>
              <a:gd name="connsiteX656" fmla="*/ 1588679 w 4568692"/>
              <a:gd name="connsiteY656" fmla="*/ 1073105 h 5547255"/>
              <a:gd name="connsiteX657" fmla="*/ 1608648 w 4568692"/>
              <a:gd name="connsiteY657" fmla="*/ 1129005 h 5547255"/>
              <a:gd name="connsiteX658" fmla="*/ 1552810 w 4568692"/>
              <a:gd name="connsiteY658" fmla="*/ 1148179 h 5547255"/>
              <a:gd name="connsiteX659" fmla="*/ 1532841 w 4568692"/>
              <a:gd name="connsiteY659" fmla="*/ 1092279 h 5547255"/>
              <a:gd name="connsiteX660" fmla="*/ 1572516 w 4568692"/>
              <a:gd name="connsiteY660" fmla="*/ 1068907 h 5547255"/>
              <a:gd name="connsiteX661" fmla="*/ 903267 w 4568692"/>
              <a:gd name="connsiteY661" fmla="*/ 1028613 h 5547255"/>
              <a:gd name="connsiteX662" fmla="*/ 919430 w 4568692"/>
              <a:gd name="connsiteY662" fmla="*/ 1032810 h 5547255"/>
              <a:gd name="connsiteX663" fmla="*/ 939399 w 4568692"/>
              <a:gd name="connsiteY663" fmla="*/ 1088710 h 5547255"/>
              <a:gd name="connsiteX664" fmla="*/ 883561 w 4568692"/>
              <a:gd name="connsiteY664" fmla="*/ 1107884 h 5547255"/>
              <a:gd name="connsiteX665" fmla="*/ 863592 w 4568692"/>
              <a:gd name="connsiteY665" fmla="*/ 1051984 h 5547255"/>
              <a:gd name="connsiteX666" fmla="*/ 903267 w 4568692"/>
              <a:gd name="connsiteY666" fmla="*/ 1028613 h 5547255"/>
              <a:gd name="connsiteX667" fmla="*/ 1385035 w 4568692"/>
              <a:gd name="connsiteY667" fmla="*/ 863173 h 5547255"/>
              <a:gd name="connsiteX668" fmla="*/ 1401198 w 4568692"/>
              <a:gd name="connsiteY668" fmla="*/ 867371 h 5547255"/>
              <a:gd name="connsiteX669" fmla="*/ 1421167 w 4568692"/>
              <a:gd name="connsiteY669" fmla="*/ 923271 h 5547255"/>
              <a:gd name="connsiteX670" fmla="*/ 1365329 w 4568692"/>
              <a:gd name="connsiteY670" fmla="*/ 942445 h 5547255"/>
              <a:gd name="connsiteX671" fmla="*/ 1345361 w 4568692"/>
              <a:gd name="connsiteY671" fmla="*/ 886545 h 5547255"/>
              <a:gd name="connsiteX672" fmla="*/ 1385035 w 4568692"/>
              <a:gd name="connsiteY672" fmla="*/ 863173 h 5547255"/>
              <a:gd name="connsiteX673" fmla="*/ 1108964 w 4568692"/>
              <a:gd name="connsiteY673" fmla="*/ 844330 h 5547255"/>
              <a:gd name="connsiteX674" fmla="*/ 1125127 w 4568692"/>
              <a:gd name="connsiteY674" fmla="*/ 848528 h 5547255"/>
              <a:gd name="connsiteX675" fmla="*/ 1145096 w 4568692"/>
              <a:gd name="connsiteY675" fmla="*/ 904428 h 5547255"/>
              <a:gd name="connsiteX676" fmla="*/ 1089258 w 4568692"/>
              <a:gd name="connsiteY676" fmla="*/ 923602 h 5547255"/>
              <a:gd name="connsiteX677" fmla="*/ 1069290 w 4568692"/>
              <a:gd name="connsiteY677" fmla="*/ 867702 h 5547255"/>
              <a:gd name="connsiteX678" fmla="*/ 1108964 w 4568692"/>
              <a:gd name="connsiteY678" fmla="*/ 844330 h 5547255"/>
              <a:gd name="connsiteX679" fmla="*/ 458622 w 4568692"/>
              <a:gd name="connsiteY679" fmla="*/ 829615 h 5547255"/>
              <a:gd name="connsiteX680" fmla="*/ 495842 w 4568692"/>
              <a:gd name="connsiteY680" fmla="*/ 836105 h 5547255"/>
              <a:gd name="connsiteX681" fmla="*/ 549279 w 4568692"/>
              <a:gd name="connsiteY681" fmla="*/ 961287 h 5547255"/>
              <a:gd name="connsiteX682" fmla="*/ 425647 w 4568692"/>
              <a:gd name="connsiteY682" fmla="*/ 1016667 h 5547255"/>
              <a:gd name="connsiteX683" fmla="*/ 372210 w 4568692"/>
              <a:gd name="connsiteY683" fmla="*/ 891486 h 5547255"/>
              <a:gd name="connsiteX684" fmla="*/ 458622 w 4568692"/>
              <a:gd name="connsiteY684" fmla="*/ 829615 h 5547255"/>
              <a:gd name="connsiteX685" fmla="*/ 1980127 w 4568692"/>
              <a:gd name="connsiteY685" fmla="*/ 789870 h 5547255"/>
              <a:gd name="connsiteX686" fmla="*/ 2017347 w 4568692"/>
              <a:gd name="connsiteY686" fmla="*/ 796360 h 5547255"/>
              <a:gd name="connsiteX687" fmla="*/ 2070784 w 4568692"/>
              <a:gd name="connsiteY687" fmla="*/ 921541 h 5547255"/>
              <a:gd name="connsiteX688" fmla="*/ 1947152 w 4568692"/>
              <a:gd name="connsiteY688" fmla="*/ 976922 h 5547255"/>
              <a:gd name="connsiteX689" fmla="*/ 1893715 w 4568692"/>
              <a:gd name="connsiteY689" fmla="*/ 851740 h 5547255"/>
              <a:gd name="connsiteX690" fmla="*/ 1980127 w 4568692"/>
              <a:gd name="connsiteY690" fmla="*/ 789870 h 5547255"/>
              <a:gd name="connsiteX691" fmla="*/ 1654591 w 4568692"/>
              <a:gd name="connsiteY691" fmla="*/ 750824 h 5547255"/>
              <a:gd name="connsiteX692" fmla="*/ 1702691 w 4568692"/>
              <a:gd name="connsiteY692" fmla="*/ 772760 h 5547255"/>
              <a:gd name="connsiteX693" fmla="*/ 1700958 w 4568692"/>
              <a:gd name="connsiteY693" fmla="*/ 870400 h 5547255"/>
              <a:gd name="connsiteX694" fmla="*/ 1604040 w 4568692"/>
              <a:gd name="connsiteY694" fmla="*/ 866971 h 5547255"/>
              <a:gd name="connsiteX695" fmla="*/ 1605772 w 4568692"/>
              <a:gd name="connsiteY695" fmla="*/ 769332 h 5547255"/>
              <a:gd name="connsiteX696" fmla="*/ 1654591 w 4568692"/>
              <a:gd name="connsiteY696" fmla="*/ 750824 h 5547255"/>
              <a:gd name="connsiteX697" fmla="*/ 818370 w 4568692"/>
              <a:gd name="connsiteY697" fmla="*/ 721252 h 5547255"/>
              <a:gd name="connsiteX698" fmla="*/ 866470 w 4568692"/>
              <a:gd name="connsiteY698" fmla="*/ 743188 h 5547255"/>
              <a:gd name="connsiteX699" fmla="*/ 864737 w 4568692"/>
              <a:gd name="connsiteY699" fmla="*/ 840827 h 5547255"/>
              <a:gd name="connsiteX700" fmla="*/ 767818 w 4568692"/>
              <a:gd name="connsiteY700" fmla="*/ 837399 h 5547255"/>
              <a:gd name="connsiteX701" fmla="*/ 769552 w 4568692"/>
              <a:gd name="connsiteY701" fmla="*/ 739759 h 5547255"/>
              <a:gd name="connsiteX702" fmla="*/ 818370 w 4568692"/>
              <a:gd name="connsiteY702" fmla="*/ 721252 h 5547255"/>
              <a:gd name="connsiteX703" fmla="*/ 1241309 w 4568692"/>
              <a:gd name="connsiteY703" fmla="*/ 559284 h 5547255"/>
              <a:gd name="connsiteX704" fmla="*/ 1289410 w 4568692"/>
              <a:gd name="connsiteY704" fmla="*/ 581220 h 5547255"/>
              <a:gd name="connsiteX705" fmla="*/ 1287677 w 4568692"/>
              <a:gd name="connsiteY705" fmla="*/ 678860 h 5547255"/>
              <a:gd name="connsiteX706" fmla="*/ 1190758 w 4568692"/>
              <a:gd name="connsiteY706" fmla="*/ 675431 h 5547255"/>
              <a:gd name="connsiteX707" fmla="*/ 1192491 w 4568692"/>
              <a:gd name="connsiteY707" fmla="*/ 577792 h 5547255"/>
              <a:gd name="connsiteX708" fmla="*/ 1241309 w 4568692"/>
              <a:gd name="connsiteY708" fmla="*/ 559284 h 5547255"/>
              <a:gd name="connsiteX709" fmla="*/ 897361 w 4568692"/>
              <a:gd name="connsiteY709" fmla="*/ 363040 h 5547255"/>
              <a:gd name="connsiteX710" fmla="*/ 934581 w 4568692"/>
              <a:gd name="connsiteY710" fmla="*/ 369530 h 5547255"/>
              <a:gd name="connsiteX711" fmla="*/ 988018 w 4568692"/>
              <a:gd name="connsiteY711" fmla="*/ 494712 h 5547255"/>
              <a:gd name="connsiteX712" fmla="*/ 864386 w 4568692"/>
              <a:gd name="connsiteY712" fmla="*/ 550093 h 5547255"/>
              <a:gd name="connsiteX713" fmla="*/ 810949 w 4568692"/>
              <a:gd name="connsiteY713" fmla="*/ 424911 h 5547255"/>
              <a:gd name="connsiteX714" fmla="*/ 897361 w 4568692"/>
              <a:gd name="connsiteY714" fmla="*/ 363040 h 5547255"/>
              <a:gd name="connsiteX715" fmla="*/ 1525322 w 4568692"/>
              <a:gd name="connsiteY715" fmla="*/ 351777 h 5547255"/>
              <a:gd name="connsiteX716" fmla="*/ 1562541 w 4568692"/>
              <a:gd name="connsiteY716" fmla="*/ 358267 h 5547255"/>
              <a:gd name="connsiteX717" fmla="*/ 1615978 w 4568692"/>
              <a:gd name="connsiteY717" fmla="*/ 483448 h 5547255"/>
              <a:gd name="connsiteX718" fmla="*/ 1492346 w 4568692"/>
              <a:gd name="connsiteY718" fmla="*/ 538829 h 5547255"/>
              <a:gd name="connsiteX719" fmla="*/ 1438910 w 4568692"/>
              <a:gd name="connsiteY719" fmla="*/ 413647 h 5547255"/>
              <a:gd name="connsiteX720" fmla="*/ 1525322 w 4568692"/>
              <a:gd name="connsiteY720" fmla="*/ 351777 h 5547255"/>
              <a:gd name="connsiteX721" fmla="*/ 446711 w 4568692"/>
              <a:gd name="connsiteY721" fmla="*/ 317607 h 5547255"/>
              <a:gd name="connsiteX722" fmla="*/ 573596 w 4568692"/>
              <a:gd name="connsiteY722" fmla="*/ 445378 h 5547255"/>
              <a:gd name="connsiteX723" fmla="*/ 446711 w 4568692"/>
              <a:gd name="connsiteY723" fmla="*/ 573149 h 5547255"/>
              <a:gd name="connsiteX724" fmla="*/ 319824 w 4568692"/>
              <a:gd name="connsiteY724" fmla="*/ 445378 h 5547255"/>
              <a:gd name="connsiteX725" fmla="*/ 446711 w 4568692"/>
              <a:gd name="connsiteY725" fmla="*/ 317607 h 5547255"/>
              <a:gd name="connsiteX726" fmla="*/ 1998515 w 4568692"/>
              <a:gd name="connsiteY726" fmla="*/ 317607 h 5547255"/>
              <a:gd name="connsiteX727" fmla="*/ 2125401 w 4568692"/>
              <a:gd name="connsiteY727" fmla="*/ 445378 h 5547255"/>
              <a:gd name="connsiteX728" fmla="*/ 1998515 w 4568692"/>
              <a:gd name="connsiteY728" fmla="*/ 573149 h 5547255"/>
              <a:gd name="connsiteX729" fmla="*/ 1871629 w 4568692"/>
              <a:gd name="connsiteY729" fmla="*/ 445378 h 5547255"/>
              <a:gd name="connsiteX730" fmla="*/ 1998515 w 4568692"/>
              <a:gd name="connsiteY730" fmla="*/ 317607 h 5547255"/>
              <a:gd name="connsiteX731" fmla="*/ 1221658 w 4568692"/>
              <a:gd name="connsiteY731" fmla="*/ 0 h 5547255"/>
              <a:gd name="connsiteX732" fmla="*/ 1348544 w 4568692"/>
              <a:gd name="connsiteY732" fmla="*/ 127771 h 5547255"/>
              <a:gd name="connsiteX733" fmla="*/ 1221658 w 4568692"/>
              <a:gd name="connsiteY733" fmla="*/ 255542 h 5547255"/>
              <a:gd name="connsiteX734" fmla="*/ 1094772 w 4568692"/>
              <a:gd name="connsiteY734" fmla="*/ 127771 h 5547255"/>
              <a:gd name="connsiteX735" fmla="*/ 1221658 w 4568692"/>
              <a:gd name="connsiteY735" fmla="*/ 0 h 5547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</a:cxnLst>
            <a:rect l="l" t="t" r="r" b="b"/>
            <a:pathLst>
              <a:path w="4568692" h="5547255">
                <a:moveTo>
                  <a:pt x="3915842" y="5431104"/>
                </a:moveTo>
                <a:cubicBezTo>
                  <a:pt x="3952700" y="5431104"/>
                  <a:pt x="3982580" y="5457105"/>
                  <a:pt x="3982580" y="5489179"/>
                </a:cubicBezTo>
                <a:cubicBezTo>
                  <a:pt x="3982580" y="5521254"/>
                  <a:pt x="3952700" y="5547255"/>
                  <a:pt x="3915842" y="5547255"/>
                </a:cubicBezTo>
                <a:cubicBezTo>
                  <a:pt x="3878984" y="5547255"/>
                  <a:pt x="3849104" y="5521254"/>
                  <a:pt x="3849104" y="5489179"/>
                </a:cubicBezTo>
                <a:cubicBezTo>
                  <a:pt x="3849104" y="5457105"/>
                  <a:pt x="3878984" y="5431104"/>
                  <a:pt x="3915842" y="5431104"/>
                </a:cubicBezTo>
                <a:close/>
                <a:moveTo>
                  <a:pt x="3757006" y="5296944"/>
                </a:moveTo>
                <a:cubicBezTo>
                  <a:pt x="3763511" y="5296765"/>
                  <a:pt x="3770152" y="5297703"/>
                  <a:pt x="3776582" y="5299894"/>
                </a:cubicBezTo>
                <a:cubicBezTo>
                  <a:pt x="3802300" y="5308655"/>
                  <a:pt x="3814883" y="5334129"/>
                  <a:pt x="3804688" y="5356792"/>
                </a:cubicBezTo>
                <a:cubicBezTo>
                  <a:pt x="3794492" y="5379455"/>
                  <a:pt x="3765379" y="5390726"/>
                  <a:pt x="3739662" y="5381965"/>
                </a:cubicBezTo>
                <a:cubicBezTo>
                  <a:pt x="3713944" y="5373204"/>
                  <a:pt x="3701360" y="5347729"/>
                  <a:pt x="3711556" y="5325066"/>
                </a:cubicBezTo>
                <a:cubicBezTo>
                  <a:pt x="3719202" y="5308068"/>
                  <a:pt x="3737490" y="5297480"/>
                  <a:pt x="3757006" y="5296944"/>
                </a:cubicBezTo>
                <a:close/>
                <a:moveTo>
                  <a:pt x="4089703" y="5288259"/>
                </a:moveTo>
                <a:cubicBezTo>
                  <a:pt x="4096208" y="5288081"/>
                  <a:pt x="4102850" y="5289019"/>
                  <a:pt x="4109279" y="5291209"/>
                </a:cubicBezTo>
                <a:cubicBezTo>
                  <a:pt x="4134997" y="5299970"/>
                  <a:pt x="4147581" y="5325445"/>
                  <a:pt x="4137385" y="5348108"/>
                </a:cubicBezTo>
                <a:cubicBezTo>
                  <a:pt x="4127190" y="5370771"/>
                  <a:pt x="4098077" y="5382041"/>
                  <a:pt x="4072359" y="5373280"/>
                </a:cubicBezTo>
                <a:cubicBezTo>
                  <a:pt x="4046641" y="5364519"/>
                  <a:pt x="4034058" y="5339044"/>
                  <a:pt x="4044253" y="5316381"/>
                </a:cubicBezTo>
                <a:cubicBezTo>
                  <a:pt x="4051900" y="5299384"/>
                  <a:pt x="4070188" y="5288795"/>
                  <a:pt x="4089703" y="5288259"/>
                </a:cubicBezTo>
                <a:close/>
                <a:moveTo>
                  <a:pt x="4324443" y="5281359"/>
                </a:moveTo>
                <a:cubicBezTo>
                  <a:pt x="4361301" y="5281359"/>
                  <a:pt x="4391181" y="5307361"/>
                  <a:pt x="4391181" y="5339435"/>
                </a:cubicBezTo>
                <a:cubicBezTo>
                  <a:pt x="4391181" y="5371509"/>
                  <a:pt x="4361301" y="5397511"/>
                  <a:pt x="4324443" y="5397511"/>
                </a:cubicBezTo>
                <a:cubicBezTo>
                  <a:pt x="4287584" y="5397511"/>
                  <a:pt x="4257705" y="5371509"/>
                  <a:pt x="4257705" y="5339435"/>
                </a:cubicBezTo>
                <a:cubicBezTo>
                  <a:pt x="4257705" y="5307361"/>
                  <a:pt x="4287584" y="5281359"/>
                  <a:pt x="4324443" y="5281359"/>
                </a:cubicBezTo>
                <a:close/>
                <a:moveTo>
                  <a:pt x="3508246" y="5281359"/>
                </a:moveTo>
                <a:cubicBezTo>
                  <a:pt x="3545104" y="5281359"/>
                  <a:pt x="3574983" y="5307361"/>
                  <a:pt x="3574983" y="5339435"/>
                </a:cubicBezTo>
                <a:cubicBezTo>
                  <a:pt x="3574983" y="5371509"/>
                  <a:pt x="3545104" y="5397511"/>
                  <a:pt x="3508246" y="5397511"/>
                </a:cubicBezTo>
                <a:cubicBezTo>
                  <a:pt x="3471387" y="5397511"/>
                  <a:pt x="3441508" y="5371509"/>
                  <a:pt x="3441508" y="5339435"/>
                </a:cubicBezTo>
                <a:cubicBezTo>
                  <a:pt x="3441508" y="5307361"/>
                  <a:pt x="3471387" y="5281359"/>
                  <a:pt x="3508246" y="5281359"/>
                </a:cubicBezTo>
                <a:close/>
                <a:moveTo>
                  <a:pt x="3916012" y="5225097"/>
                </a:moveTo>
                <a:cubicBezTo>
                  <a:pt x="3925237" y="5225379"/>
                  <a:pt x="3934399" y="5228725"/>
                  <a:pt x="3941311" y="5235068"/>
                </a:cubicBezTo>
                <a:cubicBezTo>
                  <a:pt x="3955136" y="5247753"/>
                  <a:pt x="3954728" y="5267623"/>
                  <a:pt x="3940400" y="5279448"/>
                </a:cubicBezTo>
                <a:cubicBezTo>
                  <a:pt x="3926072" y="5291273"/>
                  <a:pt x="3903249" y="5290575"/>
                  <a:pt x="3889424" y="5277889"/>
                </a:cubicBezTo>
                <a:cubicBezTo>
                  <a:pt x="3875599" y="5265204"/>
                  <a:pt x="3876007" y="5245334"/>
                  <a:pt x="3890335" y="5233509"/>
                </a:cubicBezTo>
                <a:cubicBezTo>
                  <a:pt x="3897499" y="5227597"/>
                  <a:pt x="3906787" y="5224815"/>
                  <a:pt x="3916012" y="5225097"/>
                </a:cubicBezTo>
                <a:close/>
                <a:moveTo>
                  <a:pt x="4139546" y="5156662"/>
                </a:moveTo>
                <a:cubicBezTo>
                  <a:pt x="4148770" y="5156944"/>
                  <a:pt x="4157932" y="5160289"/>
                  <a:pt x="4164845" y="5166632"/>
                </a:cubicBezTo>
                <a:cubicBezTo>
                  <a:pt x="4178670" y="5179318"/>
                  <a:pt x="4178262" y="5199187"/>
                  <a:pt x="4163933" y="5211012"/>
                </a:cubicBezTo>
                <a:cubicBezTo>
                  <a:pt x="4149605" y="5222837"/>
                  <a:pt x="4126783" y="5222139"/>
                  <a:pt x="4112957" y="5209454"/>
                </a:cubicBezTo>
                <a:cubicBezTo>
                  <a:pt x="4099133" y="5196768"/>
                  <a:pt x="4099541" y="5176899"/>
                  <a:pt x="4113869" y="5165074"/>
                </a:cubicBezTo>
                <a:cubicBezTo>
                  <a:pt x="4121033" y="5159161"/>
                  <a:pt x="4130321" y="5156380"/>
                  <a:pt x="4139546" y="5156662"/>
                </a:cubicBezTo>
                <a:close/>
                <a:moveTo>
                  <a:pt x="3695858" y="5139675"/>
                </a:moveTo>
                <a:cubicBezTo>
                  <a:pt x="3705083" y="5139957"/>
                  <a:pt x="3714245" y="5143303"/>
                  <a:pt x="3721158" y="5149646"/>
                </a:cubicBezTo>
                <a:cubicBezTo>
                  <a:pt x="3734983" y="5162331"/>
                  <a:pt x="3734574" y="5182201"/>
                  <a:pt x="3720246" y="5194026"/>
                </a:cubicBezTo>
                <a:cubicBezTo>
                  <a:pt x="3705918" y="5205851"/>
                  <a:pt x="3683095" y="5205153"/>
                  <a:pt x="3669270" y="5192468"/>
                </a:cubicBezTo>
                <a:cubicBezTo>
                  <a:pt x="3655445" y="5179782"/>
                  <a:pt x="3655853" y="5159913"/>
                  <a:pt x="3670182" y="5148088"/>
                </a:cubicBezTo>
                <a:cubicBezTo>
                  <a:pt x="3677346" y="5142175"/>
                  <a:pt x="3686633" y="5139393"/>
                  <a:pt x="3695858" y="5139675"/>
                </a:cubicBezTo>
                <a:close/>
                <a:moveTo>
                  <a:pt x="3985375" y="5122799"/>
                </a:moveTo>
                <a:cubicBezTo>
                  <a:pt x="3988237" y="5122934"/>
                  <a:pt x="3991123" y="5123554"/>
                  <a:pt x="3993876" y="5124707"/>
                </a:cubicBezTo>
                <a:cubicBezTo>
                  <a:pt x="4004886" y="5129316"/>
                  <a:pt x="4009588" y="5140692"/>
                  <a:pt x="4004378" y="5150115"/>
                </a:cubicBezTo>
                <a:cubicBezTo>
                  <a:pt x="3999169" y="5159538"/>
                  <a:pt x="3986020" y="5163440"/>
                  <a:pt x="3975010" y="5158830"/>
                </a:cubicBezTo>
                <a:cubicBezTo>
                  <a:pt x="3964000" y="5154220"/>
                  <a:pt x="3959297" y="5142845"/>
                  <a:pt x="3964507" y="5133422"/>
                </a:cubicBezTo>
                <a:cubicBezTo>
                  <a:pt x="3968414" y="5126355"/>
                  <a:pt x="3976787" y="5122393"/>
                  <a:pt x="3985375" y="5122799"/>
                </a:cubicBezTo>
                <a:close/>
                <a:moveTo>
                  <a:pt x="3838996" y="5115690"/>
                </a:moveTo>
                <a:cubicBezTo>
                  <a:pt x="3841859" y="5115825"/>
                  <a:pt x="3844745" y="5116445"/>
                  <a:pt x="3847497" y="5117598"/>
                </a:cubicBezTo>
                <a:cubicBezTo>
                  <a:pt x="3858508" y="5122207"/>
                  <a:pt x="3863210" y="5133583"/>
                  <a:pt x="3858000" y="5143006"/>
                </a:cubicBezTo>
                <a:cubicBezTo>
                  <a:pt x="3852791" y="5152429"/>
                  <a:pt x="3839642" y="5156331"/>
                  <a:pt x="3828632" y="5151721"/>
                </a:cubicBezTo>
                <a:cubicBezTo>
                  <a:pt x="3817621" y="5147111"/>
                  <a:pt x="3812919" y="5135736"/>
                  <a:pt x="3818129" y="5126313"/>
                </a:cubicBezTo>
                <a:cubicBezTo>
                  <a:pt x="3822036" y="5119246"/>
                  <a:pt x="3830409" y="5115284"/>
                  <a:pt x="3838996" y="5115690"/>
                </a:cubicBezTo>
                <a:close/>
                <a:moveTo>
                  <a:pt x="3520205" y="5094252"/>
                </a:moveTo>
                <a:cubicBezTo>
                  <a:pt x="3526710" y="5094074"/>
                  <a:pt x="3533351" y="5095012"/>
                  <a:pt x="3539781" y="5097202"/>
                </a:cubicBezTo>
                <a:cubicBezTo>
                  <a:pt x="3565499" y="5105963"/>
                  <a:pt x="3578082" y="5131438"/>
                  <a:pt x="3567887" y="5154101"/>
                </a:cubicBezTo>
                <a:cubicBezTo>
                  <a:pt x="3557692" y="5176764"/>
                  <a:pt x="3528578" y="5188034"/>
                  <a:pt x="3502861" y="5179273"/>
                </a:cubicBezTo>
                <a:cubicBezTo>
                  <a:pt x="3477143" y="5170512"/>
                  <a:pt x="3464559" y="5145038"/>
                  <a:pt x="3474755" y="5122374"/>
                </a:cubicBezTo>
                <a:cubicBezTo>
                  <a:pt x="3482401" y="5105377"/>
                  <a:pt x="3500689" y="5094788"/>
                  <a:pt x="3520205" y="5094252"/>
                </a:cubicBezTo>
                <a:close/>
                <a:moveTo>
                  <a:pt x="4325240" y="5082200"/>
                </a:moveTo>
                <a:cubicBezTo>
                  <a:pt x="4331745" y="5082021"/>
                  <a:pt x="4338387" y="5082959"/>
                  <a:pt x="4344816" y="5085150"/>
                </a:cubicBezTo>
                <a:cubicBezTo>
                  <a:pt x="4370534" y="5093911"/>
                  <a:pt x="4383117" y="5119386"/>
                  <a:pt x="4372922" y="5142049"/>
                </a:cubicBezTo>
                <a:cubicBezTo>
                  <a:pt x="4362727" y="5164712"/>
                  <a:pt x="4333614" y="5175982"/>
                  <a:pt x="4307896" y="5167221"/>
                </a:cubicBezTo>
                <a:cubicBezTo>
                  <a:pt x="4282178" y="5158460"/>
                  <a:pt x="4269595" y="5132985"/>
                  <a:pt x="4279790" y="5110322"/>
                </a:cubicBezTo>
                <a:cubicBezTo>
                  <a:pt x="4287436" y="5093325"/>
                  <a:pt x="4305724" y="5082736"/>
                  <a:pt x="4325240" y="5082200"/>
                </a:cubicBezTo>
                <a:close/>
                <a:moveTo>
                  <a:pt x="4095467" y="5041781"/>
                </a:moveTo>
                <a:cubicBezTo>
                  <a:pt x="4098329" y="5041916"/>
                  <a:pt x="4101215" y="5042536"/>
                  <a:pt x="4103968" y="5043689"/>
                </a:cubicBezTo>
                <a:cubicBezTo>
                  <a:pt x="4114978" y="5048298"/>
                  <a:pt x="4119680" y="5059674"/>
                  <a:pt x="4114471" y="5069097"/>
                </a:cubicBezTo>
                <a:cubicBezTo>
                  <a:pt x="4109261" y="5078520"/>
                  <a:pt x="4096112" y="5082422"/>
                  <a:pt x="4085102" y="5077812"/>
                </a:cubicBezTo>
                <a:cubicBezTo>
                  <a:pt x="4074092" y="5073202"/>
                  <a:pt x="4069390" y="5061827"/>
                  <a:pt x="4074599" y="5052404"/>
                </a:cubicBezTo>
                <a:cubicBezTo>
                  <a:pt x="4078507" y="5045337"/>
                  <a:pt x="4086879" y="5041375"/>
                  <a:pt x="4095467" y="5041781"/>
                </a:cubicBezTo>
                <a:close/>
                <a:moveTo>
                  <a:pt x="3741562" y="5020722"/>
                </a:moveTo>
                <a:cubicBezTo>
                  <a:pt x="3744424" y="5020857"/>
                  <a:pt x="3747311" y="5021477"/>
                  <a:pt x="3750063" y="5022630"/>
                </a:cubicBezTo>
                <a:cubicBezTo>
                  <a:pt x="3761073" y="5027239"/>
                  <a:pt x="3765776" y="5038615"/>
                  <a:pt x="3760566" y="5048038"/>
                </a:cubicBezTo>
                <a:cubicBezTo>
                  <a:pt x="3755356" y="5057461"/>
                  <a:pt x="3742208" y="5061362"/>
                  <a:pt x="3731197" y="5056753"/>
                </a:cubicBezTo>
                <a:cubicBezTo>
                  <a:pt x="3720187" y="5052143"/>
                  <a:pt x="3715485" y="5040767"/>
                  <a:pt x="3720694" y="5031345"/>
                </a:cubicBezTo>
                <a:cubicBezTo>
                  <a:pt x="3724602" y="5024277"/>
                  <a:pt x="3732975" y="5020316"/>
                  <a:pt x="3741562" y="5020722"/>
                </a:cubicBezTo>
                <a:close/>
                <a:moveTo>
                  <a:pt x="4232320" y="4964053"/>
                </a:moveTo>
                <a:cubicBezTo>
                  <a:pt x="4241545" y="4964335"/>
                  <a:pt x="4250707" y="4967680"/>
                  <a:pt x="4257620" y="4974023"/>
                </a:cubicBezTo>
                <a:cubicBezTo>
                  <a:pt x="4271445" y="4986709"/>
                  <a:pt x="4271037" y="5006579"/>
                  <a:pt x="4256708" y="5018403"/>
                </a:cubicBezTo>
                <a:cubicBezTo>
                  <a:pt x="4242380" y="5030228"/>
                  <a:pt x="4219557" y="5029531"/>
                  <a:pt x="4205732" y="5016845"/>
                </a:cubicBezTo>
                <a:cubicBezTo>
                  <a:pt x="4191907" y="5004160"/>
                  <a:pt x="4192315" y="4984290"/>
                  <a:pt x="4206644" y="4972465"/>
                </a:cubicBezTo>
                <a:cubicBezTo>
                  <a:pt x="4213808" y="4966553"/>
                  <a:pt x="4223096" y="4963771"/>
                  <a:pt x="4232320" y="4964053"/>
                </a:cubicBezTo>
                <a:close/>
                <a:moveTo>
                  <a:pt x="3609869" y="4944186"/>
                </a:moveTo>
                <a:cubicBezTo>
                  <a:pt x="3619094" y="4944468"/>
                  <a:pt x="3628256" y="4947814"/>
                  <a:pt x="3635168" y="4954156"/>
                </a:cubicBezTo>
                <a:cubicBezTo>
                  <a:pt x="3648994" y="4966842"/>
                  <a:pt x="3648585" y="4986712"/>
                  <a:pt x="3634257" y="4998537"/>
                </a:cubicBezTo>
                <a:cubicBezTo>
                  <a:pt x="3619929" y="5010361"/>
                  <a:pt x="3597106" y="5009664"/>
                  <a:pt x="3583281" y="4996978"/>
                </a:cubicBezTo>
                <a:cubicBezTo>
                  <a:pt x="3569456" y="4984293"/>
                  <a:pt x="3569864" y="4964423"/>
                  <a:pt x="3584193" y="4952598"/>
                </a:cubicBezTo>
                <a:cubicBezTo>
                  <a:pt x="3591357" y="4946686"/>
                  <a:pt x="3600644" y="4943904"/>
                  <a:pt x="3609869" y="4944186"/>
                </a:cubicBezTo>
                <a:close/>
                <a:moveTo>
                  <a:pt x="4501954" y="4930017"/>
                </a:moveTo>
                <a:cubicBezTo>
                  <a:pt x="4538813" y="4930017"/>
                  <a:pt x="4568692" y="4956019"/>
                  <a:pt x="4568692" y="4988093"/>
                </a:cubicBezTo>
                <a:cubicBezTo>
                  <a:pt x="4568692" y="5020167"/>
                  <a:pt x="4538813" y="5046169"/>
                  <a:pt x="4501954" y="5046169"/>
                </a:cubicBezTo>
                <a:cubicBezTo>
                  <a:pt x="4465096" y="5046169"/>
                  <a:pt x="4435217" y="5020167"/>
                  <a:pt x="4435217" y="4988093"/>
                </a:cubicBezTo>
                <a:cubicBezTo>
                  <a:pt x="4435217" y="4956019"/>
                  <a:pt x="4465096" y="4930017"/>
                  <a:pt x="4501954" y="4930017"/>
                </a:cubicBezTo>
                <a:close/>
                <a:moveTo>
                  <a:pt x="3340029" y="4930017"/>
                </a:moveTo>
                <a:cubicBezTo>
                  <a:pt x="3376887" y="4930017"/>
                  <a:pt x="3406767" y="4956019"/>
                  <a:pt x="3406767" y="4988093"/>
                </a:cubicBezTo>
                <a:cubicBezTo>
                  <a:pt x="3406767" y="5020167"/>
                  <a:pt x="3376887" y="5046169"/>
                  <a:pt x="3340029" y="5046169"/>
                </a:cubicBezTo>
                <a:cubicBezTo>
                  <a:pt x="3303171" y="5046169"/>
                  <a:pt x="3273291" y="5020167"/>
                  <a:pt x="3273291" y="4988093"/>
                </a:cubicBezTo>
                <a:cubicBezTo>
                  <a:pt x="3273291" y="4956019"/>
                  <a:pt x="3303171" y="4930017"/>
                  <a:pt x="3340029" y="4930017"/>
                </a:cubicBezTo>
                <a:close/>
                <a:moveTo>
                  <a:pt x="4100382" y="4914780"/>
                </a:moveTo>
                <a:cubicBezTo>
                  <a:pt x="4103244" y="4914916"/>
                  <a:pt x="4106130" y="4915536"/>
                  <a:pt x="4108883" y="4916688"/>
                </a:cubicBezTo>
                <a:cubicBezTo>
                  <a:pt x="4119893" y="4921298"/>
                  <a:pt x="4124595" y="4932674"/>
                  <a:pt x="4119386" y="4942097"/>
                </a:cubicBezTo>
                <a:cubicBezTo>
                  <a:pt x="4114176" y="4951520"/>
                  <a:pt x="4101027" y="4955421"/>
                  <a:pt x="4090017" y="4950812"/>
                </a:cubicBezTo>
                <a:cubicBezTo>
                  <a:pt x="4079007" y="4946202"/>
                  <a:pt x="4074305" y="4934826"/>
                  <a:pt x="4079514" y="4925404"/>
                </a:cubicBezTo>
                <a:cubicBezTo>
                  <a:pt x="4083421" y="4918336"/>
                  <a:pt x="4091794" y="4914375"/>
                  <a:pt x="4100382" y="4914780"/>
                </a:cubicBezTo>
                <a:close/>
                <a:moveTo>
                  <a:pt x="3748379" y="4896465"/>
                </a:moveTo>
                <a:cubicBezTo>
                  <a:pt x="3751242" y="4896600"/>
                  <a:pt x="3754128" y="4897221"/>
                  <a:pt x="3756880" y="4898373"/>
                </a:cubicBezTo>
                <a:cubicBezTo>
                  <a:pt x="3767891" y="4902983"/>
                  <a:pt x="3772593" y="4914359"/>
                  <a:pt x="3767383" y="4923781"/>
                </a:cubicBezTo>
                <a:cubicBezTo>
                  <a:pt x="3762174" y="4933204"/>
                  <a:pt x="3749025" y="4937106"/>
                  <a:pt x="3738015" y="4932497"/>
                </a:cubicBezTo>
                <a:cubicBezTo>
                  <a:pt x="3727004" y="4927887"/>
                  <a:pt x="3722302" y="4916511"/>
                  <a:pt x="3727512" y="4907088"/>
                </a:cubicBezTo>
                <a:cubicBezTo>
                  <a:pt x="3731419" y="4900021"/>
                  <a:pt x="3739792" y="4896060"/>
                  <a:pt x="3748379" y="4896465"/>
                </a:cubicBezTo>
                <a:close/>
                <a:moveTo>
                  <a:pt x="4001773" y="4821268"/>
                </a:moveTo>
                <a:cubicBezTo>
                  <a:pt x="4004636" y="4821403"/>
                  <a:pt x="4007522" y="4822024"/>
                  <a:pt x="4010274" y="4823176"/>
                </a:cubicBezTo>
                <a:cubicBezTo>
                  <a:pt x="4021285" y="4827786"/>
                  <a:pt x="4025987" y="4839161"/>
                  <a:pt x="4020777" y="4848584"/>
                </a:cubicBezTo>
                <a:cubicBezTo>
                  <a:pt x="4015568" y="4858007"/>
                  <a:pt x="4002419" y="4861909"/>
                  <a:pt x="3991409" y="4857299"/>
                </a:cubicBezTo>
                <a:cubicBezTo>
                  <a:pt x="3980398" y="4852690"/>
                  <a:pt x="3975696" y="4841314"/>
                  <a:pt x="3980906" y="4831891"/>
                </a:cubicBezTo>
                <a:cubicBezTo>
                  <a:pt x="3984813" y="4824824"/>
                  <a:pt x="3993186" y="4820862"/>
                  <a:pt x="4001773" y="4821268"/>
                </a:cubicBezTo>
                <a:close/>
                <a:moveTo>
                  <a:pt x="3856569" y="4812703"/>
                </a:moveTo>
                <a:cubicBezTo>
                  <a:pt x="3859432" y="4812839"/>
                  <a:pt x="3862318" y="4813459"/>
                  <a:pt x="3865070" y="4814611"/>
                </a:cubicBezTo>
                <a:cubicBezTo>
                  <a:pt x="3876081" y="4819221"/>
                  <a:pt x="3880783" y="4830597"/>
                  <a:pt x="3875573" y="4840020"/>
                </a:cubicBezTo>
                <a:cubicBezTo>
                  <a:pt x="3870363" y="4849442"/>
                  <a:pt x="3857215" y="4853344"/>
                  <a:pt x="3846204" y="4848735"/>
                </a:cubicBezTo>
                <a:cubicBezTo>
                  <a:pt x="3835194" y="4844125"/>
                  <a:pt x="3830492" y="4832749"/>
                  <a:pt x="3835702" y="4823327"/>
                </a:cubicBezTo>
                <a:cubicBezTo>
                  <a:pt x="3839609" y="4816259"/>
                  <a:pt x="3847982" y="4812298"/>
                  <a:pt x="3856569" y="4812703"/>
                </a:cubicBezTo>
                <a:close/>
                <a:moveTo>
                  <a:pt x="3514511" y="4806015"/>
                </a:moveTo>
                <a:cubicBezTo>
                  <a:pt x="3521016" y="4805836"/>
                  <a:pt x="3527658" y="4806775"/>
                  <a:pt x="3534087" y="4808965"/>
                </a:cubicBezTo>
                <a:cubicBezTo>
                  <a:pt x="3559805" y="4817726"/>
                  <a:pt x="3572388" y="4843200"/>
                  <a:pt x="3562193" y="4865864"/>
                </a:cubicBezTo>
                <a:cubicBezTo>
                  <a:pt x="3551998" y="4888527"/>
                  <a:pt x="3522885" y="4899797"/>
                  <a:pt x="3497167" y="4891036"/>
                </a:cubicBezTo>
                <a:cubicBezTo>
                  <a:pt x="3471449" y="4882275"/>
                  <a:pt x="3458866" y="4856800"/>
                  <a:pt x="3469061" y="4834137"/>
                </a:cubicBezTo>
                <a:cubicBezTo>
                  <a:pt x="3476707" y="4817140"/>
                  <a:pt x="3494995" y="4806551"/>
                  <a:pt x="3514511" y="4806015"/>
                </a:cubicBezTo>
                <a:close/>
                <a:moveTo>
                  <a:pt x="4314771" y="4787949"/>
                </a:moveTo>
                <a:cubicBezTo>
                  <a:pt x="4321277" y="4787771"/>
                  <a:pt x="4327918" y="4788709"/>
                  <a:pt x="4334348" y="4790899"/>
                </a:cubicBezTo>
                <a:cubicBezTo>
                  <a:pt x="4360065" y="4799661"/>
                  <a:pt x="4372649" y="4825135"/>
                  <a:pt x="4362454" y="4847798"/>
                </a:cubicBezTo>
                <a:cubicBezTo>
                  <a:pt x="4352258" y="4870461"/>
                  <a:pt x="4323145" y="4881732"/>
                  <a:pt x="4297428" y="4872970"/>
                </a:cubicBezTo>
                <a:cubicBezTo>
                  <a:pt x="4271710" y="4864209"/>
                  <a:pt x="4259126" y="4838735"/>
                  <a:pt x="4269322" y="4816072"/>
                </a:cubicBezTo>
                <a:cubicBezTo>
                  <a:pt x="4276968" y="4799074"/>
                  <a:pt x="4295256" y="4788485"/>
                  <a:pt x="4314771" y="4787949"/>
                </a:cubicBezTo>
                <a:close/>
                <a:moveTo>
                  <a:pt x="4143550" y="4770202"/>
                </a:moveTo>
                <a:cubicBezTo>
                  <a:pt x="4152775" y="4770484"/>
                  <a:pt x="4161937" y="4773830"/>
                  <a:pt x="4168849" y="4780173"/>
                </a:cubicBezTo>
                <a:cubicBezTo>
                  <a:pt x="4182675" y="4792858"/>
                  <a:pt x="4182266" y="4812728"/>
                  <a:pt x="4167938" y="4824553"/>
                </a:cubicBezTo>
                <a:cubicBezTo>
                  <a:pt x="4153610" y="4836378"/>
                  <a:pt x="4130787" y="4835680"/>
                  <a:pt x="4116962" y="4822995"/>
                </a:cubicBezTo>
                <a:cubicBezTo>
                  <a:pt x="4103137" y="4810309"/>
                  <a:pt x="4103545" y="4790439"/>
                  <a:pt x="4117873" y="4778615"/>
                </a:cubicBezTo>
                <a:cubicBezTo>
                  <a:pt x="4125038" y="4772702"/>
                  <a:pt x="4134325" y="4769920"/>
                  <a:pt x="4143550" y="4770202"/>
                </a:cubicBezTo>
                <a:close/>
                <a:moveTo>
                  <a:pt x="3703726" y="4756761"/>
                </a:moveTo>
                <a:cubicBezTo>
                  <a:pt x="3712951" y="4757043"/>
                  <a:pt x="3722113" y="4760388"/>
                  <a:pt x="3729025" y="4766731"/>
                </a:cubicBezTo>
                <a:cubicBezTo>
                  <a:pt x="3742850" y="4779417"/>
                  <a:pt x="3742442" y="4799287"/>
                  <a:pt x="3728114" y="4811111"/>
                </a:cubicBezTo>
                <a:cubicBezTo>
                  <a:pt x="3713786" y="4822936"/>
                  <a:pt x="3690963" y="4822239"/>
                  <a:pt x="3677138" y="4809553"/>
                </a:cubicBezTo>
                <a:cubicBezTo>
                  <a:pt x="3663313" y="4796868"/>
                  <a:pt x="3663721" y="4776998"/>
                  <a:pt x="3678049" y="4765173"/>
                </a:cubicBezTo>
                <a:cubicBezTo>
                  <a:pt x="3685213" y="4759261"/>
                  <a:pt x="3694501" y="4756479"/>
                  <a:pt x="3703726" y="4756761"/>
                </a:cubicBezTo>
                <a:close/>
                <a:moveTo>
                  <a:pt x="3926178" y="4683142"/>
                </a:moveTo>
                <a:cubicBezTo>
                  <a:pt x="3935403" y="4683423"/>
                  <a:pt x="3944565" y="4686769"/>
                  <a:pt x="3951477" y="4693112"/>
                </a:cubicBezTo>
                <a:cubicBezTo>
                  <a:pt x="3965302" y="4705798"/>
                  <a:pt x="3964894" y="4725667"/>
                  <a:pt x="3950566" y="4737492"/>
                </a:cubicBezTo>
                <a:cubicBezTo>
                  <a:pt x="3936238" y="4749317"/>
                  <a:pt x="3913415" y="4748619"/>
                  <a:pt x="3899590" y="4735934"/>
                </a:cubicBezTo>
                <a:cubicBezTo>
                  <a:pt x="3885765" y="4723248"/>
                  <a:pt x="3886173" y="4703379"/>
                  <a:pt x="3900501" y="4691554"/>
                </a:cubicBezTo>
                <a:cubicBezTo>
                  <a:pt x="3907665" y="4685641"/>
                  <a:pt x="3916953" y="4682859"/>
                  <a:pt x="3926178" y="4683142"/>
                </a:cubicBezTo>
                <a:close/>
                <a:moveTo>
                  <a:pt x="3745273" y="4593943"/>
                </a:moveTo>
                <a:cubicBezTo>
                  <a:pt x="3751778" y="4593764"/>
                  <a:pt x="3758420" y="4594703"/>
                  <a:pt x="3764849" y="4596893"/>
                </a:cubicBezTo>
                <a:cubicBezTo>
                  <a:pt x="3790567" y="4605654"/>
                  <a:pt x="3803151" y="4631128"/>
                  <a:pt x="3792955" y="4653792"/>
                </a:cubicBezTo>
                <a:cubicBezTo>
                  <a:pt x="3782760" y="4676455"/>
                  <a:pt x="3753647" y="4687725"/>
                  <a:pt x="3727929" y="4678964"/>
                </a:cubicBezTo>
                <a:cubicBezTo>
                  <a:pt x="3702211" y="4670203"/>
                  <a:pt x="3689628" y="4644728"/>
                  <a:pt x="3699823" y="4622065"/>
                </a:cubicBezTo>
                <a:cubicBezTo>
                  <a:pt x="3707470" y="4605067"/>
                  <a:pt x="3725757" y="4594479"/>
                  <a:pt x="3745273" y="4593943"/>
                </a:cubicBezTo>
                <a:close/>
                <a:moveTo>
                  <a:pt x="4075559" y="4588823"/>
                </a:moveTo>
                <a:cubicBezTo>
                  <a:pt x="4082064" y="4588644"/>
                  <a:pt x="4088706" y="4589583"/>
                  <a:pt x="4095135" y="4591773"/>
                </a:cubicBezTo>
                <a:cubicBezTo>
                  <a:pt x="4120853" y="4600534"/>
                  <a:pt x="4133437" y="4626009"/>
                  <a:pt x="4123241" y="4648672"/>
                </a:cubicBezTo>
                <a:cubicBezTo>
                  <a:pt x="4113046" y="4671335"/>
                  <a:pt x="4083933" y="4682605"/>
                  <a:pt x="4058215" y="4673844"/>
                </a:cubicBezTo>
                <a:cubicBezTo>
                  <a:pt x="4032497" y="4665083"/>
                  <a:pt x="4019914" y="4639608"/>
                  <a:pt x="4030109" y="4616945"/>
                </a:cubicBezTo>
                <a:cubicBezTo>
                  <a:pt x="4037756" y="4599948"/>
                  <a:pt x="4056043" y="4589359"/>
                  <a:pt x="4075559" y="4588823"/>
                </a:cubicBezTo>
                <a:close/>
                <a:moveTo>
                  <a:pt x="3508246" y="4573292"/>
                </a:moveTo>
                <a:cubicBezTo>
                  <a:pt x="3545104" y="4573292"/>
                  <a:pt x="3574984" y="4599293"/>
                  <a:pt x="3574984" y="4631368"/>
                </a:cubicBezTo>
                <a:cubicBezTo>
                  <a:pt x="3574984" y="4663442"/>
                  <a:pt x="3545104" y="4689444"/>
                  <a:pt x="3508246" y="4689444"/>
                </a:cubicBezTo>
                <a:cubicBezTo>
                  <a:pt x="3471387" y="4689444"/>
                  <a:pt x="3441508" y="4663442"/>
                  <a:pt x="3441508" y="4631368"/>
                </a:cubicBezTo>
                <a:cubicBezTo>
                  <a:pt x="3441508" y="4599293"/>
                  <a:pt x="3471387" y="4573292"/>
                  <a:pt x="3508246" y="4573292"/>
                </a:cubicBezTo>
                <a:close/>
                <a:moveTo>
                  <a:pt x="4324443" y="4573292"/>
                </a:moveTo>
                <a:cubicBezTo>
                  <a:pt x="4361301" y="4573292"/>
                  <a:pt x="4391181" y="4599293"/>
                  <a:pt x="4391181" y="4631368"/>
                </a:cubicBezTo>
                <a:cubicBezTo>
                  <a:pt x="4391181" y="4663442"/>
                  <a:pt x="4361301" y="4689443"/>
                  <a:pt x="4324443" y="4689443"/>
                </a:cubicBezTo>
                <a:cubicBezTo>
                  <a:pt x="4287584" y="4689443"/>
                  <a:pt x="4257705" y="4663442"/>
                  <a:pt x="4257705" y="4631368"/>
                </a:cubicBezTo>
                <a:cubicBezTo>
                  <a:pt x="4257705" y="4599293"/>
                  <a:pt x="4287584" y="4573292"/>
                  <a:pt x="4324443" y="4573292"/>
                </a:cubicBezTo>
                <a:close/>
                <a:moveTo>
                  <a:pt x="3915842" y="4428930"/>
                </a:moveTo>
                <a:cubicBezTo>
                  <a:pt x="3952700" y="4428930"/>
                  <a:pt x="3982580" y="4454932"/>
                  <a:pt x="3982580" y="4487006"/>
                </a:cubicBezTo>
                <a:cubicBezTo>
                  <a:pt x="3982580" y="4519080"/>
                  <a:pt x="3952700" y="4545082"/>
                  <a:pt x="3915842" y="4545082"/>
                </a:cubicBezTo>
                <a:cubicBezTo>
                  <a:pt x="3878984" y="4545082"/>
                  <a:pt x="3849104" y="4519080"/>
                  <a:pt x="3849104" y="4487006"/>
                </a:cubicBezTo>
                <a:cubicBezTo>
                  <a:pt x="3849104" y="4454932"/>
                  <a:pt x="3878984" y="4428930"/>
                  <a:pt x="3915842" y="4428930"/>
                </a:cubicBezTo>
                <a:close/>
                <a:moveTo>
                  <a:pt x="3612398" y="4303152"/>
                </a:moveTo>
                <a:cubicBezTo>
                  <a:pt x="3657431" y="4303152"/>
                  <a:pt x="3693937" y="4336414"/>
                  <a:pt x="3693937" y="4377446"/>
                </a:cubicBezTo>
                <a:cubicBezTo>
                  <a:pt x="3693937" y="4418477"/>
                  <a:pt x="3657431" y="4451739"/>
                  <a:pt x="3612398" y="4451739"/>
                </a:cubicBezTo>
                <a:cubicBezTo>
                  <a:pt x="3567364" y="4451739"/>
                  <a:pt x="3530858" y="4418477"/>
                  <a:pt x="3530858" y="4377446"/>
                </a:cubicBezTo>
                <a:cubicBezTo>
                  <a:pt x="3530858" y="4336414"/>
                  <a:pt x="3567364" y="4303152"/>
                  <a:pt x="3612398" y="4303152"/>
                </a:cubicBezTo>
                <a:close/>
                <a:moveTo>
                  <a:pt x="3418332" y="4131528"/>
                </a:moveTo>
                <a:cubicBezTo>
                  <a:pt x="3426280" y="4131299"/>
                  <a:pt x="3434395" y="4132499"/>
                  <a:pt x="3442250" y="4135301"/>
                </a:cubicBezTo>
                <a:cubicBezTo>
                  <a:pt x="3473672" y="4146509"/>
                  <a:pt x="3489046" y="4179097"/>
                  <a:pt x="3476590" y="4208089"/>
                </a:cubicBezTo>
                <a:cubicBezTo>
                  <a:pt x="3464133" y="4237081"/>
                  <a:pt x="3428563" y="4251498"/>
                  <a:pt x="3397141" y="4240291"/>
                </a:cubicBezTo>
                <a:cubicBezTo>
                  <a:pt x="3365720" y="4229083"/>
                  <a:pt x="3350345" y="4196495"/>
                  <a:pt x="3362802" y="4167503"/>
                </a:cubicBezTo>
                <a:cubicBezTo>
                  <a:pt x="3372144" y="4145759"/>
                  <a:pt x="3394488" y="4132213"/>
                  <a:pt x="3418332" y="4131528"/>
                </a:cubicBezTo>
                <a:close/>
                <a:moveTo>
                  <a:pt x="3824819" y="4120418"/>
                </a:moveTo>
                <a:cubicBezTo>
                  <a:pt x="3832767" y="4120189"/>
                  <a:pt x="3840882" y="4121390"/>
                  <a:pt x="3848738" y="4124192"/>
                </a:cubicBezTo>
                <a:cubicBezTo>
                  <a:pt x="3880159" y="4135399"/>
                  <a:pt x="3895534" y="4167988"/>
                  <a:pt x="3883077" y="4196980"/>
                </a:cubicBezTo>
                <a:cubicBezTo>
                  <a:pt x="3870621" y="4225972"/>
                  <a:pt x="3835050" y="4240389"/>
                  <a:pt x="3803629" y="4229181"/>
                </a:cubicBezTo>
                <a:cubicBezTo>
                  <a:pt x="3772207" y="4217973"/>
                  <a:pt x="3756833" y="4185385"/>
                  <a:pt x="3769289" y="4156393"/>
                </a:cubicBezTo>
                <a:cubicBezTo>
                  <a:pt x="3778631" y="4134649"/>
                  <a:pt x="3800975" y="4121103"/>
                  <a:pt x="3824819" y="4120418"/>
                </a:cubicBezTo>
                <a:close/>
                <a:moveTo>
                  <a:pt x="4111622" y="4111591"/>
                </a:moveTo>
                <a:cubicBezTo>
                  <a:pt x="4156655" y="4111591"/>
                  <a:pt x="4193162" y="4144854"/>
                  <a:pt x="4193162" y="4185885"/>
                </a:cubicBezTo>
                <a:cubicBezTo>
                  <a:pt x="4193162" y="4226916"/>
                  <a:pt x="4156655" y="4260178"/>
                  <a:pt x="4111622" y="4260178"/>
                </a:cubicBezTo>
                <a:cubicBezTo>
                  <a:pt x="4066589" y="4260178"/>
                  <a:pt x="4030083" y="4226916"/>
                  <a:pt x="4030083" y="4185885"/>
                </a:cubicBezTo>
                <a:cubicBezTo>
                  <a:pt x="4030083" y="4144854"/>
                  <a:pt x="4066589" y="4111591"/>
                  <a:pt x="4111622" y="4111591"/>
                </a:cubicBezTo>
                <a:close/>
                <a:moveTo>
                  <a:pt x="3114399" y="4111591"/>
                </a:moveTo>
                <a:cubicBezTo>
                  <a:pt x="3159432" y="4111591"/>
                  <a:pt x="3195939" y="4144854"/>
                  <a:pt x="3195939" y="4185885"/>
                </a:cubicBezTo>
                <a:cubicBezTo>
                  <a:pt x="3195939" y="4226916"/>
                  <a:pt x="3159432" y="4260178"/>
                  <a:pt x="3114399" y="4260178"/>
                </a:cubicBezTo>
                <a:cubicBezTo>
                  <a:pt x="3069366" y="4260178"/>
                  <a:pt x="3032859" y="4226916"/>
                  <a:pt x="3032859" y="4185885"/>
                </a:cubicBezTo>
                <a:cubicBezTo>
                  <a:pt x="3032859" y="4144854"/>
                  <a:pt x="3069366" y="4111591"/>
                  <a:pt x="3114399" y="4111591"/>
                </a:cubicBezTo>
                <a:close/>
                <a:moveTo>
                  <a:pt x="3612605" y="4039618"/>
                </a:moveTo>
                <a:cubicBezTo>
                  <a:pt x="3623876" y="4039979"/>
                  <a:pt x="3635070" y="4044259"/>
                  <a:pt x="3643515" y="4052373"/>
                </a:cubicBezTo>
                <a:cubicBezTo>
                  <a:pt x="3660406" y="4068601"/>
                  <a:pt x="3659908" y="4094019"/>
                  <a:pt x="3642402" y="4109146"/>
                </a:cubicBezTo>
                <a:cubicBezTo>
                  <a:pt x="3624896" y="4124273"/>
                  <a:pt x="3597011" y="4123380"/>
                  <a:pt x="3580120" y="4107152"/>
                </a:cubicBezTo>
                <a:cubicBezTo>
                  <a:pt x="3563229" y="4090925"/>
                  <a:pt x="3563727" y="4065506"/>
                  <a:pt x="3581233" y="4050379"/>
                </a:cubicBezTo>
                <a:cubicBezTo>
                  <a:pt x="3589986" y="4042816"/>
                  <a:pt x="3601334" y="4039257"/>
                  <a:pt x="3612605" y="4039618"/>
                </a:cubicBezTo>
                <a:close/>
                <a:moveTo>
                  <a:pt x="3885716" y="3952071"/>
                </a:moveTo>
                <a:cubicBezTo>
                  <a:pt x="3896987" y="3952432"/>
                  <a:pt x="3908181" y="3956712"/>
                  <a:pt x="3916627" y="3964826"/>
                </a:cubicBezTo>
                <a:cubicBezTo>
                  <a:pt x="3933518" y="3981054"/>
                  <a:pt x="3933019" y="4006473"/>
                  <a:pt x="3915513" y="4021599"/>
                </a:cubicBezTo>
                <a:cubicBezTo>
                  <a:pt x="3898007" y="4036727"/>
                  <a:pt x="3870123" y="4035834"/>
                  <a:pt x="3853231" y="4019606"/>
                </a:cubicBezTo>
                <a:cubicBezTo>
                  <a:pt x="3836340" y="4003378"/>
                  <a:pt x="3836839" y="3977960"/>
                  <a:pt x="3854345" y="3962833"/>
                </a:cubicBezTo>
                <a:cubicBezTo>
                  <a:pt x="3863098" y="3955269"/>
                  <a:pt x="3874446" y="3951711"/>
                  <a:pt x="3885716" y="3952071"/>
                </a:cubicBezTo>
                <a:close/>
                <a:moveTo>
                  <a:pt x="3343623" y="3930342"/>
                </a:moveTo>
                <a:cubicBezTo>
                  <a:pt x="3354894" y="3930702"/>
                  <a:pt x="3366088" y="3934982"/>
                  <a:pt x="3374533" y="3943096"/>
                </a:cubicBezTo>
                <a:cubicBezTo>
                  <a:pt x="3391425" y="3959325"/>
                  <a:pt x="3390926" y="3984743"/>
                  <a:pt x="3373420" y="3999870"/>
                </a:cubicBezTo>
                <a:cubicBezTo>
                  <a:pt x="3355914" y="4014997"/>
                  <a:pt x="3328029" y="4014104"/>
                  <a:pt x="3311138" y="3997876"/>
                </a:cubicBezTo>
                <a:cubicBezTo>
                  <a:pt x="3294247" y="3981648"/>
                  <a:pt x="3294745" y="3956230"/>
                  <a:pt x="3312251" y="3941103"/>
                </a:cubicBezTo>
                <a:cubicBezTo>
                  <a:pt x="3321005" y="3933539"/>
                  <a:pt x="3332352" y="3929981"/>
                  <a:pt x="3343623" y="3930342"/>
                </a:cubicBezTo>
                <a:close/>
                <a:moveTo>
                  <a:pt x="3697352" y="3908752"/>
                </a:moveTo>
                <a:cubicBezTo>
                  <a:pt x="3700849" y="3908925"/>
                  <a:pt x="3704375" y="3909719"/>
                  <a:pt x="3707738" y="3911193"/>
                </a:cubicBezTo>
                <a:cubicBezTo>
                  <a:pt x="3721190" y="3917090"/>
                  <a:pt x="3726936" y="3931642"/>
                  <a:pt x="3720570" y="3943696"/>
                </a:cubicBezTo>
                <a:cubicBezTo>
                  <a:pt x="3714205" y="3955751"/>
                  <a:pt x="3698140" y="3960742"/>
                  <a:pt x="3684688" y="3954845"/>
                </a:cubicBezTo>
                <a:cubicBezTo>
                  <a:pt x="3671236" y="3948948"/>
                  <a:pt x="3665491" y="3934396"/>
                  <a:pt x="3671856" y="3922342"/>
                </a:cubicBezTo>
                <a:cubicBezTo>
                  <a:pt x="3676630" y="3913301"/>
                  <a:pt x="3686860" y="3908233"/>
                  <a:pt x="3697352" y="3908752"/>
                </a:cubicBezTo>
                <a:close/>
                <a:moveTo>
                  <a:pt x="3518508" y="3899658"/>
                </a:moveTo>
                <a:cubicBezTo>
                  <a:pt x="3522005" y="3899831"/>
                  <a:pt x="3525531" y="3900625"/>
                  <a:pt x="3528894" y="3902099"/>
                </a:cubicBezTo>
                <a:cubicBezTo>
                  <a:pt x="3542347" y="3907995"/>
                  <a:pt x="3548092" y="3922548"/>
                  <a:pt x="3541727" y="3934602"/>
                </a:cubicBezTo>
                <a:cubicBezTo>
                  <a:pt x="3535362" y="3946656"/>
                  <a:pt x="3519297" y="3951648"/>
                  <a:pt x="3505844" y="3945751"/>
                </a:cubicBezTo>
                <a:cubicBezTo>
                  <a:pt x="3492392" y="3939854"/>
                  <a:pt x="3486647" y="3925302"/>
                  <a:pt x="3493012" y="3913247"/>
                </a:cubicBezTo>
                <a:cubicBezTo>
                  <a:pt x="3497786" y="3904207"/>
                  <a:pt x="3508016" y="3899139"/>
                  <a:pt x="3518508" y="3899658"/>
                </a:cubicBezTo>
                <a:close/>
                <a:moveTo>
                  <a:pt x="3129011" y="3872234"/>
                </a:moveTo>
                <a:cubicBezTo>
                  <a:pt x="3136959" y="3872005"/>
                  <a:pt x="3145073" y="3873206"/>
                  <a:pt x="3152929" y="3876008"/>
                </a:cubicBezTo>
                <a:cubicBezTo>
                  <a:pt x="3184351" y="3887215"/>
                  <a:pt x="3199725" y="3919804"/>
                  <a:pt x="3187268" y="3948796"/>
                </a:cubicBezTo>
                <a:cubicBezTo>
                  <a:pt x="3174812" y="3977788"/>
                  <a:pt x="3139242" y="3992205"/>
                  <a:pt x="3107820" y="3980997"/>
                </a:cubicBezTo>
                <a:cubicBezTo>
                  <a:pt x="3076398" y="3969790"/>
                  <a:pt x="3061024" y="3937201"/>
                  <a:pt x="3073481" y="3908209"/>
                </a:cubicBezTo>
                <a:cubicBezTo>
                  <a:pt x="3082823" y="3886465"/>
                  <a:pt x="3105167" y="3872920"/>
                  <a:pt x="3129011" y="3872234"/>
                </a:cubicBezTo>
                <a:close/>
                <a:moveTo>
                  <a:pt x="4112596" y="3856816"/>
                </a:moveTo>
                <a:cubicBezTo>
                  <a:pt x="4120544" y="3856587"/>
                  <a:pt x="4128659" y="3857788"/>
                  <a:pt x="4136514" y="3860590"/>
                </a:cubicBezTo>
                <a:cubicBezTo>
                  <a:pt x="4167936" y="3871797"/>
                  <a:pt x="4183310" y="3904386"/>
                  <a:pt x="4170854" y="3933378"/>
                </a:cubicBezTo>
                <a:cubicBezTo>
                  <a:pt x="4158397" y="3962370"/>
                  <a:pt x="4122827" y="3976787"/>
                  <a:pt x="4091406" y="3965579"/>
                </a:cubicBezTo>
                <a:cubicBezTo>
                  <a:pt x="4059984" y="3954372"/>
                  <a:pt x="4044610" y="3921783"/>
                  <a:pt x="4057066" y="3892791"/>
                </a:cubicBezTo>
                <a:cubicBezTo>
                  <a:pt x="4066408" y="3871047"/>
                  <a:pt x="4088752" y="3857502"/>
                  <a:pt x="4112596" y="3856816"/>
                </a:cubicBezTo>
                <a:close/>
                <a:moveTo>
                  <a:pt x="3831861" y="3805109"/>
                </a:moveTo>
                <a:cubicBezTo>
                  <a:pt x="3835359" y="3805282"/>
                  <a:pt x="3838885" y="3806076"/>
                  <a:pt x="3842248" y="3807550"/>
                </a:cubicBezTo>
                <a:cubicBezTo>
                  <a:pt x="3855700" y="3813447"/>
                  <a:pt x="3861445" y="3828000"/>
                  <a:pt x="3855080" y="3840054"/>
                </a:cubicBezTo>
                <a:cubicBezTo>
                  <a:pt x="3848715" y="3852108"/>
                  <a:pt x="3832650" y="3857100"/>
                  <a:pt x="3819198" y="3851203"/>
                </a:cubicBezTo>
                <a:cubicBezTo>
                  <a:pt x="3805746" y="3845306"/>
                  <a:pt x="3800001" y="3830753"/>
                  <a:pt x="3806366" y="3818699"/>
                </a:cubicBezTo>
                <a:cubicBezTo>
                  <a:pt x="3811139" y="3809659"/>
                  <a:pt x="3821369" y="3804591"/>
                  <a:pt x="3831861" y="3805109"/>
                </a:cubicBezTo>
                <a:close/>
                <a:moveTo>
                  <a:pt x="3399464" y="3778170"/>
                </a:moveTo>
                <a:cubicBezTo>
                  <a:pt x="3402961" y="3778342"/>
                  <a:pt x="3406487" y="3779136"/>
                  <a:pt x="3409850" y="3780610"/>
                </a:cubicBezTo>
                <a:cubicBezTo>
                  <a:pt x="3423302" y="3786507"/>
                  <a:pt x="3429047" y="3801060"/>
                  <a:pt x="3422682" y="3813114"/>
                </a:cubicBezTo>
                <a:cubicBezTo>
                  <a:pt x="3416317" y="3825168"/>
                  <a:pt x="3400252" y="3830160"/>
                  <a:pt x="3386800" y="3824263"/>
                </a:cubicBezTo>
                <a:cubicBezTo>
                  <a:pt x="3373348" y="3818366"/>
                  <a:pt x="3367603" y="3803813"/>
                  <a:pt x="3373968" y="3791759"/>
                </a:cubicBezTo>
                <a:cubicBezTo>
                  <a:pt x="3378742" y="3782719"/>
                  <a:pt x="3388972" y="3777651"/>
                  <a:pt x="3399464" y="3778170"/>
                </a:cubicBezTo>
                <a:close/>
                <a:moveTo>
                  <a:pt x="3999068" y="3705676"/>
                </a:moveTo>
                <a:cubicBezTo>
                  <a:pt x="4010339" y="3706037"/>
                  <a:pt x="4021533" y="3710317"/>
                  <a:pt x="4029978" y="3718431"/>
                </a:cubicBezTo>
                <a:cubicBezTo>
                  <a:pt x="4046870" y="3734659"/>
                  <a:pt x="4046371" y="3760077"/>
                  <a:pt x="4028865" y="3775204"/>
                </a:cubicBezTo>
                <a:cubicBezTo>
                  <a:pt x="4011359" y="3790331"/>
                  <a:pt x="3983474" y="3789439"/>
                  <a:pt x="3966583" y="3773211"/>
                </a:cubicBezTo>
                <a:cubicBezTo>
                  <a:pt x="3949692" y="3756983"/>
                  <a:pt x="3950190" y="3731564"/>
                  <a:pt x="3967696" y="3716437"/>
                </a:cubicBezTo>
                <a:cubicBezTo>
                  <a:pt x="3976449" y="3708874"/>
                  <a:pt x="3987797" y="3705315"/>
                  <a:pt x="3999068" y="3705676"/>
                </a:cubicBezTo>
                <a:close/>
                <a:moveTo>
                  <a:pt x="3238563" y="3680261"/>
                </a:moveTo>
                <a:cubicBezTo>
                  <a:pt x="3249833" y="3680622"/>
                  <a:pt x="3261027" y="3684902"/>
                  <a:pt x="3269473" y="3693016"/>
                </a:cubicBezTo>
                <a:cubicBezTo>
                  <a:pt x="3286364" y="3709244"/>
                  <a:pt x="3285865" y="3734662"/>
                  <a:pt x="3268359" y="3749789"/>
                </a:cubicBezTo>
                <a:cubicBezTo>
                  <a:pt x="3250853" y="3764916"/>
                  <a:pt x="3222969" y="3764024"/>
                  <a:pt x="3206077" y="3747796"/>
                </a:cubicBezTo>
                <a:cubicBezTo>
                  <a:pt x="3189186" y="3731568"/>
                  <a:pt x="3189685" y="3706150"/>
                  <a:pt x="3207191" y="3691023"/>
                </a:cubicBezTo>
                <a:cubicBezTo>
                  <a:pt x="3215944" y="3683459"/>
                  <a:pt x="3227292" y="3679900"/>
                  <a:pt x="3238563" y="3680261"/>
                </a:cubicBezTo>
                <a:close/>
                <a:moveTo>
                  <a:pt x="4328505" y="3662136"/>
                </a:moveTo>
                <a:cubicBezTo>
                  <a:pt x="4373538" y="3662136"/>
                  <a:pt x="4410044" y="3695398"/>
                  <a:pt x="4410044" y="3736429"/>
                </a:cubicBezTo>
                <a:cubicBezTo>
                  <a:pt x="4410044" y="3777460"/>
                  <a:pt x="4373538" y="3810723"/>
                  <a:pt x="4328505" y="3810723"/>
                </a:cubicBezTo>
                <a:cubicBezTo>
                  <a:pt x="4283471" y="3810723"/>
                  <a:pt x="4246965" y="3777460"/>
                  <a:pt x="4246965" y="3736429"/>
                </a:cubicBezTo>
                <a:cubicBezTo>
                  <a:pt x="4246965" y="3695398"/>
                  <a:pt x="4283471" y="3662136"/>
                  <a:pt x="4328505" y="3662136"/>
                </a:cubicBezTo>
                <a:close/>
                <a:moveTo>
                  <a:pt x="2908874" y="3662136"/>
                </a:moveTo>
                <a:cubicBezTo>
                  <a:pt x="2953907" y="3662136"/>
                  <a:pt x="2990413" y="3695398"/>
                  <a:pt x="2990413" y="3736429"/>
                </a:cubicBezTo>
                <a:cubicBezTo>
                  <a:pt x="2990413" y="3777460"/>
                  <a:pt x="2953907" y="3810723"/>
                  <a:pt x="2908874" y="3810723"/>
                </a:cubicBezTo>
                <a:cubicBezTo>
                  <a:pt x="2863841" y="3810723"/>
                  <a:pt x="2827334" y="3777460"/>
                  <a:pt x="2827334" y="3736429"/>
                </a:cubicBezTo>
                <a:cubicBezTo>
                  <a:pt x="2827334" y="3695398"/>
                  <a:pt x="2863841" y="3662136"/>
                  <a:pt x="2908874" y="3662136"/>
                </a:cubicBezTo>
                <a:close/>
                <a:moveTo>
                  <a:pt x="3837866" y="3642644"/>
                </a:moveTo>
                <a:cubicBezTo>
                  <a:pt x="3841364" y="3642817"/>
                  <a:pt x="3844890" y="3643611"/>
                  <a:pt x="3848253" y="3645085"/>
                </a:cubicBezTo>
                <a:cubicBezTo>
                  <a:pt x="3861705" y="3650982"/>
                  <a:pt x="3867450" y="3665534"/>
                  <a:pt x="3861085" y="3677589"/>
                </a:cubicBezTo>
                <a:cubicBezTo>
                  <a:pt x="3854720" y="3689643"/>
                  <a:pt x="3838655" y="3694634"/>
                  <a:pt x="3825203" y="3688737"/>
                </a:cubicBezTo>
                <a:cubicBezTo>
                  <a:pt x="3811751" y="3682841"/>
                  <a:pt x="3806005" y="3668288"/>
                  <a:pt x="3812370" y="3656234"/>
                </a:cubicBezTo>
                <a:cubicBezTo>
                  <a:pt x="3817144" y="3647193"/>
                  <a:pt x="3827374" y="3642125"/>
                  <a:pt x="3837866" y="3642644"/>
                </a:cubicBezTo>
                <a:close/>
                <a:moveTo>
                  <a:pt x="3407793" y="3619214"/>
                </a:moveTo>
                <a:cubicBezTo>
                  <a:pt x="3411290" y="3619387"/>
                  <a:pt x="3414816" y="3620181"/>
                  <a:pt x="3418179" y="3621655"/>
                </a:cubicBezTo>
                <a:cubicBezTo>
                  <a:pt x="3431632" y="3627552"/>
                  <a:pt x="3437377" y="3642105"/>
                  <a:pt x="3431012" y="3654159"/>
                </a:cubicBezTo>
                <a:cubicBezTo>
                  <a:pt x="3424647" y="3666213"/>
                  <a:pt x="3408581" y="3671205"/>
                  <a:pt x="3395129" y="3665308"/>
                </a:cubicBezTo>
                <a:cubicBezTo>
                  <a:pt x="3381677" y="3659411"/>
                  <a:pt x="3375932" y="3644858"/>
                  <a:pt x="3382297" y="3632804"/>
                </a:cubicBezTo>
                <a:cubicBezTo>
                  <a:pt x="3387071" y="3623763"/>
                  <a:pt x="3397301" y="3618696"/>
                  <a:pt x="3407793" y="3619214"/>
                </a:cubicBezTo>
                <a:close/>
                <a:moveTo>
                  <a:pt x="3717387" y="3523018"/>
                </a:moveTo>
                <a:cubicBezTo>
                  <a:pt x="3720885" y="3523191"/>
                  <a:pt x="3724411" y="3523985"/>
                  <a:pt x="3727774" y="3525459"/>
                </a:cubicBezTo>
                <a:cubicBezTo>
                  <a:pt x="3741226" y="3531356"/>
                  <a:pt x="3746971" y="3545908"/>
                  <a:pt x="3740606" y="3557963"/>
                </a:cubicBezTo>
                <a:cubicBezTo>
                  <a:pt x="3734241" y="3570017"/>
                  <a:pt x="3718176" y="3575008"/>
                  <a:pt x="3704724" y="3569112"/>
                </a:cubicBezTo>
                <a:cubicBezTo>
                  <a:pt x="3691272" y="3563215"/>
                  <a:pt x="3685527" y="3548662"/>
                  <a:pt x="3691892" y="3536608"/>
                </a:cubicBezTo>
                <a:cubicBezTo>
                  <a:pt x="3696666" y="3527567"/>
                  <a:pt x="3706896" y="3522499"/>
                  <a:pt x="3717387" y="3523018"/>
                </a:cubicBezTo>
                <a:close/>
                <a:moveTo>
                  <a:pt x="3539978" y="3512062"/>
                </a:moveTo>
                <a:cubicBezTo>
                  <a:pt x="3543476" y="3512235"/>
                  <a:pt x="3547002" y="3513029"/>
                  <a:pt x="3550365" y="3514503"/>
                </a:cubicBezTo>
                <a:cubicBezTo>
                  <a:pt x="3563817" y="3520400"/>
                  <a:pt x="3569562" y="3534952"/>
                  <a:pt x="3563197" y="3547006"/>
                </a:cubicBezTo>
                <a:cubicBezTo>
                  <a:pt x="3556832" y="3559060"/>
                  <a:pt x="3540767" y="3564052"/>
                  <a:pt x="3527315" y="3558155"/>
                </a:cubicBezTo>
                <a:cubicBezTo>
                  <a:pt x="3513863" y="3552258"/>
                  <a:pt x="3508118" y="3537706"/>
                  <a:pt x="3514483" y="3525652"/>
                </a:cubicBezTo>
                <a:cubicBezTo>
                  <a:pt x="3519256" y="3516611"/>
                  <a:pt x="3529486" y="3511543"/>
                  <a:pt x="3539978" y="3512062"/>
                </a:cubicBezTo>
                <a:close/>
                <a:moveTo>
                  <a:pt x="3122054" y="3503506"/>
                </a:moveTo>
                <a:cubicBezTo>
                  <a:pt x="3130002" y="3503277"/>
                  <a:pt x="3138117" y="3504477"/>
                  <a:pt x="3145973" y="3507279"/>
                </a:cubicBezTo>
                <a:cubicBezTo>
                  <a:pt x="3177394" y="3518487"/>
                  <a:pt x="3192769" y="3551075"/>
                  <a:pt x="3180312" y="3580067"/>
                </a:cubicBezTo>
                <a:cubicBezTo>
                  <a:pt x="3167856" y="3609059"/>
                  <a:pt x="3132285" y="3623476"/>
                  <a:pt x="3100864" y="3612269"/>
                </a:cubicBezTo>
                <a:cubicBezTo>
                  <a:pt x="3069442" y="3601061"/>
                  <a:pt x="3054068" y="3568473"/>
                  <a:pt x="3066524" y="3539481"/>
                </a:cubicBezTo>
                <a:cubicBezTo>
                  <a:pt x="3075866" y="3517737"/>
                  <a:pt x="3098210" y="3504191"/>
                  <a:pt x="3122054" y="3503506"/>
                </a:cubicBezTo>
                <a:close/>
                <a:moveTo>
                  <a:pt x="4099806" y="3480395"/>
                </a:moveTo>
                <a:cubicBezTo>
                  <a:pt x="4107754" y="3480167"/>
                  <a:pt x="4115869" y="3481367"/>
                  <a:pt x="4123724" y="3484169"/>
                </a:cubicBezTo>
                <a:cubicBezTo>
                  <a:pt x="4155146" y="3495377"/>
                  <a:pt x="4170520" y="3527965"/>
                  <a:pt x="4158064" y="3556957"/>
                </a:cubicBezTo>
                <a:cubicBezTo>
                  <a:pt x="4145607" y="3585949"/>
                  <a:pt x="4110037" y="3600366"/>
                  <a:pt x="4078615" y="3589159"/>
                </a:cubicBezTo>
                <a:cubicBezTo>
                  <a:pt x="4047193" y="3577951"/>
                  <a:pt x="4031819" y="3545363"/>
                  <a:pt x="4044276" y="3516371"/>
                </a:cubicBezTo>
                <a:cubicBezTo>
                  <a:pt x="4053618" y="3494627"/>
                  <a:pt x="4075962" y="3481081"/>
                  <a:pt x="4099806" y="3480395"/>
                </a:cubicBezTo>
                <a:close/>
                <a:moveTo>
                  <a:pt x="3890609" y="3457692"/>
                </a:moveTo>
                <a:cubicBezTo>
                  <a:pt x="3901880" y="3458053"/>
                  <a:pt x="3913074" y="3462333"/>
                  <a:pt x="3921520" y="3470447"/>
                </a:cubicBezTo>
                <a:cubicBezTo>
                  <a:pt x="3938411" y="3486675"/>
                  <a:pt x="3937912" y="3512094"/>
                  <a:pt x="3920406" y="3527220"/>
                </a:cubicBezTo>
                <a:cubicBezTo>
                  <a:pt x="3902900" y="3542348"/>
                  <a:pt x="3875015" y="3541455"/>
                  <a:pt x="3858124" y="3525227"/>
                </a:cubicBezTo>
                <a:cubicBezTo>
                  <a:pt x="3841233" y="3508999"/>
                  <a:pt x="3841732" y="3483581"/>
                  <a:pt x="3859238" y="3468454"/>
                </a:cubicBezTo>
                <a:cubicBezTo>
                  <a:pt x="3867991" y="3460890"/>
                  <a:pt x="3879338" y="3457332"/>
                  <a:pt x="3890609" y="3457692"/>
                </a:cubicBezTo>
                <a:close/>
                <a:moveTo>
                  <a:pt x="3353236" y="3440497"/>
                </a:moveTo>
                <a:cubicBezTo>
                  <a:pt x="3364507" y="3440858"/>
                  <a:pt x="3375700" y="3445138"/>
                  <a:pt x="3384146" y="3453252"/>
                </a:cubicBezTo>
                <a:cubicBezTo>
                  <a:pt x="3401037" y="3469480"/>
                  <a:pt x="3400539" y="3494898"/>
                  <a:pt x="3383033" y="3510025"/>
                </a:cubicBezTo>
                <a:cubicBezTo>
                  <a:pt x="3365527" y="3525152"/>
                  <a:pt x="3337642" y="3524260"/>
                  <a:pt x="3320751" y="3508032"/>
                </a:cubicBezTo>
                <a:cubicBezTo>
                  <a:pt x="3303859" y="3491804"/>
                  <a:pt x="3304358" y="3466386"/>
                  <a:pt x="3321864" y="3451258"/>
                </a:cubicBezTo>
                <a:cubicBezTo>
                  <a:pt x="3330617" y="3443695"/>
                  <a:pt x="3341965" y="3440136"/>
                  <a:pt x="3353236" y="3440497"/>
                </a:cubicBezTo>
                <a:close/>
                <a:moveTo>
                  <a:pt x="3625026" y="3346320"/>
                </a:moveTo>
                <a:cubicBezTo>
                  <a:pt x="3636297" y="3346680"/>
                  <a:pt x="3647490" y="3350960"/>
                  <a:pt x="3655936" y="3359074"/>
                </a:cubicBezTo>
                <a:cubicBezTo>
                  <a:pt x="3672827" y="3375303"/>
                  <a:pt x="3672329" y="3400721"/>
                  <a:pt x="3654822" y="3415848"/>
                </a:cubicBezTo>
                <a:cubicBezTo>
                  <a:pt x="3637316" y="3430975"/>
                  <a:pt x="3609432" y="3430082"/>
                  <a:pt x="3592540" y="3413854"/>
                </a:cubicBezTo>
                <a:cubicBezTo>
                  <a:pt x="3575649" y="3397626"/>
                  <a:pt x="3576148" y="3372208"/>
                  <a:pt x="3593654" y="3357081"/>
                </a:cubicBezTo>
                <a:cubicBezTo>
                  <a:pt x="3602407" y="3349517"/>
                  <a:pt x="3613755" y="3345959"/>
                  <a:pt x="3625026" y="3346320"/>
                </a:cubicBezTo>
                <a:close/>
                <a:moveTo>
                  <a:pt x="3403997" y="3232212"/>
                </a:moveTo>
                <a:cubicBezTo>
                  <a:pt x="3411945" y="3231983"/>
                  <a:pt x="3420060" y="3233184"/>
                  <a:pt x="3427916" y="3235986"/>
                </a:cubicBezTo>
                <a:cubicBezTo>
                  <a:pt x="3459338" y="3247193"/>
                  <a:pt x="3474712" y="3279782"/>
                  <a:pt x="3462255" y="3308774"/>
                </a:cubicBezTo>
                <a:cubicBezTo>
                  <a:pt x="3449799" y="3337765"/>
                  <a:pt x="3414229" y="3352183"/>
                  <a:pt x="3382807" y="3340975"/>
                </a:cubicBezTo>
                <a:cubicBezTo>
                  <a:pt x="3351385" y="3329767"/>
                  <a:pt x="3336011" y="3297179"/>
                  <a:pt x="3348467" y="3268187"/>
                </a:cubicBezTo>
                <a:cubicBezTo>
                  <a:pt x="3357810" y="3246443"/>
                  <a:pt x="3380154" y="3232897"/>
                  <a:pt x="3403997" y="3232212"/>
                </a:cubicBezTo>
                <a:close/>
                <a:moveTo>
                  <a:pt x="3807538" y="3225662"/>
                </a:moveTo>
                <a:cubicBezTo>
                  <a:pt x="3815486" y="3225434"/>
                  <a:pt x="3823601" y="3226634"/>
                  <a:pt x="3831456" y="3229436"/>
                </a:cubicBezTo>
                <a:cubicBezTo>
                  <a:pt x="3862878" y="3240644"/>
                  <a:pt x="3878253" y="3273232"/>
                  <a:pt x="3865796" y="3302224"/>
                </a:cubicBezTo>
                <a:cubicBezTo>
                  <a:pt x="3853340" y="3331216"/>
                  <a:pt x="3817769" y="3345633"/>
                  <a:pt x="3786348" y="3334426"/>
                </a:cubicBezTo>
                <a:cubicBezTo>
                  <a:pt x="3754926" y="3323218"/>
                  <a:pt x="3739552" y="3290630"/>
                  <a:pt x="3752008" y="3261638"/>
                </a:cubicBezTo>
                <a:cubicBezTo>
                  <a:pt x="3761351" y="3239894"/>
                  <a:pt x="3783694" y="3226348"/>
                  <a:pt x="3807538" y="3225662"/>
                </a:cubicBezTo>
                <a:close/>
                <a:moveTo>
                  <a:pt x="3114400" y="3205794"/>
                </a:moveTo>
                <a:cubicBezTo>
                  <a:pt x="3159433" y="3205794"/>
                  <a:pt x="3195939" y="3239057"/>
                  <a:pt x="3195939" y="3280088"/>
                </a:cubicBezTo>
                <a:cubicBezTo>
                  <a:pt x="3195939" y="3321119"/>
                  <a:pt x="3159433" y="3354381"/>
                  <a:pt x="3114400" y="3354381"/>
                </a:cubicBezTo>
                <a:cubicBezTo>
                  <a:pt x="3069366" y="3354381"/>
                  <a:pt x="3032860" y="3321119"/>
                  <a:pt x="3032860" y="3280088"/>
                </a:cubicBezTo>
                <a:cubicBezTo>
                  <a:pt x="3032860" y="3239057"/>
                  <a:pt x="3069366" y="3205794"/>
                  <a:pt x="3114400" y="3205794"/>
                </a:cubicBezTo>
                <a:close/>
                <a:moveTo>
                  <a:pt x="4111622" y="3205794"/>
                </a:moveTo>
                <a:cubicBezTo>
                  <a:pt x="4156655" y="3205794"/>
                  <a:pt x="4193162" y="3239057"/>
                  <a:pt x="4193162" y="3280088"/>
                </a:cubicBezTo>
                <a:cubicBezTo>
                  <a:pt x="4193162" y="3321119"/>
                  <a:pt x="4156655" y="3354381"/>
                  <a:pt x="4111622" y="3354381"/>
                </a:cubicBezTo>
                <a:cubicBezTo>
                  <a:pt x="4066589" y="3354381"/>
                  <a:pt x="4030083" y="3321119"/>
                  <a:pt x="4030083" y="3280088"/>
                </a:cubicBezTo>
                <a:cubicBezTo>
                  <a:pt x="4030083" y="3239057"/>
                  <a:pt x="4066589" y="3205794"/>
                  <a:pt x="4111622" y="3205794"/>
                </a:cubicBezTo>
                <a:close/>
                <a:moveTo>
                  <a:pt x="2820182" y="3178918"/>
                </a:moveTo>
                <a:cubicBezTo>
                  <a:pt x="2871377" y="3178918"/>
                  <a:pt x="2912878" y="3221090"/>
                  <a:pt x="2912878" y="3273111"/>
                </a:cubicBezTo>
                <a:cubicBezTo>
                  <a:pt x="2912878" y="3325132"/>
                  <a:pt x="2871377" y="3367304"/>
                  <a:pt x="2820182" y="3367304"/>
                </a:cubicBezTo>
                <a:cubicBezTo>
                  <a:pt x="2768987" y="3367304"/>
                  <a:pt x="2727486" y="3325132"/>
                  <a:pt x="2727486" y="3273111"/>
                </a:cubicBezTo>
                <a:cubicBezTo>
                  <a:pt x="2727486" y="3221090"/>
                  <a:pt x="2768987" y="3178918"/>
                  <a:pt x="2820182" y="3178918"/>
                </a:cubicBezTo>
                <a:close/>
                <a:moveTo>
                  <a:pt x="3612398" y="3021119"/>
                </a:moveTo>
                <a:cubicBezTo>
                  <a:pt x="3657431" y="3021119"/>
                  <a:pt x="3693937" y="3054382"/>
                  <a:pt x="3693937" y="3095413"/>
                </a:cubicBezTo>
                <a:cubicBezTo>
                  <a:pt x="3693937" y="3136444"/>
                  <a:pt x="3657431" y="3169706"/>
                  <a:pt x="3612398" y="3169706"/>
                </a:cubicBezTo>
                <a:cubicBezTo>
                  <a:pt x="3567364" y="3169706"/>
                  <a:pt x="3530858" y="3136444"/>
                  <a:pt x="3530858" y="3095413"/>
                </a:cubicBezTo>
                <a:cubicBezTo>
                  <a:pt x="3530858" y="3054382"/>
                  <a:pt x="3567364" y="3021119"/>
                  <a:pt x="3612398" y="3021119"/>
                </a:cubicBezTo>
                <a:close/>
                <a:moveTo>
                  <a:pt x="2599564" y="2961324"/>
                </a:moveTo>
                <a:cubicBezTo>
                  <a:pt x="2608600" y="2961035"/>
                  <a:pt x="2617825" y="2962556"/>
                  <a:pt x="2626755" y="2966109"/>
                </a:cubicBezTo>
                <a:cubicBezTo>
                  <a:pt x="2662476" y="2980318"/>
                  <a:pt x="2679954" y="3021635"/>
                  <a:pt x="2665793" y="3058393"/>
                </a:cubicBezTo>
                <a:cubicBezTo>
                  <a:pt x="2651632" y="3095150"/>
                  <a:pt x="2611195" y="3113429"/>
                  <a:pt x="2575474" y="3099220"/>
                </a:cubicBezTo>
                <a:cubicBezTo>
                  <a:pt x="2539753" y="3085010"/>
                  <a:pt x="2522275" y="3043693"/>
                  <a:pt x="2536436" y="3006936"/>
                </a:cubicBezTo>
                <a:cubicBezTo>
                  <a:pt x="2547057" y="2979368"/>
                  <a:pt x="2572458" y="2962194"/>
                  <a:pt x="2599564" y="2961324"/>
                </a:cubicBezTo>
                <a:close/>
                <a:moveTo>
                  <a:pt x="3061668" y="2947239"/>
                </a:moveTo>
                <a:cubicBezTo>
                  <a:pt x="3070704" y="2946949"/>
                  <a:pt x="3079929" y="2948471"/>
                  <a:pt x="3088859" y="2952024"/>
                </a:cubicBezTo>
                <a:cubicBezTo>
                  <a:pt x="3124580" y="2966233"/>
                  <a:pt x="3142058" y="3007550"/>
                  <a:pt x="3127897" y="3044308"/>
                </a:cubicBezTo>
                <a:cubicBezTo>
                  <a:pt x="3113736" y="3081065"/>
                  <a:pt x="3073299" y="3099344"/>
                  <a:pt x="3037578" y="3085134"/>
                </a:cubicBezTo>
                <a:cubicBezTo>
                  <a:pt x="3001857" y="3070925"/>
                  <a:pt x="2984379" y="3029608"/>
                  <a:pt x="2998540" y="2992850"/>
                </a:cubicBezTo>
                <a:cubicBezTo>
                  <a:pt x="3009161" y="2965282"/>
                  <a:pt x="3034562" y="2948108"/>
                  <a:pt x="3061668" y="2947239"/>
                </a:cubicBezTo>
                <a:close/>
                <a:moveTo>
                  <a:pt x="3387712" y="2936048"/>
                </a:moveTo>
                <a:cubicBezTo>
                  <a:pt x="3438907" y="2936048"/>
                  <a:pt x="3480408" y="2978220"/>
                  <a:pt x="3480408" y="3030241"/>
                </a:cubicBezTo>
                <a:cubicBezTo>
                  <a:pt x="3480408" y="3082262"/>
                  <a:pt x="3438907" y="3124434"/>
                  <a:pt x="3387712" y="3124434"/>
                </a:cubicBezTo>
                <a:cubicBezTo>
                  <a:pt x="3336518" y="3124434"/>
                  <a:pt x="3295016" y="3082262"/>
                  <a:pt x="3295016" y="3030241"/>
                </a:cubicBezTo>
                <a:cubicBezTo>
                  <a:pt x="3295016" y="2978220"/>
                  <a:pt x="3336518" y="2936048"/>
                  <a:pt x="3387712" y="2936048"/>
                </a:cubicBezTo>
                <a:close/>
                <a:moveTo>
                  <a:pt x="2254047" y="2936048"/>
                </a:moveTo>
                <a:cubicBezTo>
                  <a:pt x="2305241" y="2936048"/>
                  <a:pt x="2346742" y="2978220"/>
                  <a:pt x="2346742" y="3030241"/>
                </a:cubicBezTo>
                <a:cubicBezTo>
                  <a:pt x="2346742" y="3082262"/>
                  <a:pt x="2305241" y="3124434"/>
                  <a:pt x="2254047" y="3124434"/>
                </a:cubicBezTo>
                <a:cubicBezTo>
                  <a:pt x="2202852" y="3124434"/>
                  <a:pt x="2161350" y="3082262"/>
                  <a:pt x="2161350" y="3030241"/>
                </a:cubicBezTo>
                <a:cubicBezTo>
                  <a:pt x="2161350" y="2978220"/>
                  <a:pt x="2202852" y="2936048"/>
                  <a:pt x="2254047" y="2936048"/>
                </a:cubicBezTo>
                <a:close/>
                <a:moveTo>
                  <a:pt x="2820418" y="2844797"/>
                </a:moveTo>
                <a:cubicBezTo>
                  <a:pt x="2833231" y="2845254"/>
                  <a:pt x="2845956" y="2850681"/>
                  <a:pt x="2855557" y="2860968"/>
                </a:cubicBezTo>
                <a:cubicBezTo>
                  <a:pt x="2874760" y="2881543"/>
                  <a:pt x="2874193" y="2913769"/>
                  <a:pt x="2854292" y="2932948"/>
                </a:cubicBezTo>
                <a:cubicBezTo>
                  <a:pt x="2834390" y="2952127"/>
                  <a:pt x="2802690" y="2950995"/>
                  <a:pt x="2783488" y="2930420"/>
                </a:cubicBezTo>
                <a:cubicBezTo>
                  <a:pt x="2764286" y="2909846"/>
                  <a:pt x="2764853" y="2877619"/>
                  <a:pt x="2784754" y="2858440"/>
                </a:cubicBezTo>
                <a:cubicBezTo>
                  <a:pt x="2794705" y="2848851"/>
                  <a:pt x="2807605" y="2844339"/>
                  <a:pt x="2820418" y="2844797"/>
                </a:cubicBezTo>
                <a:close/>
                <a:moveTo>
                  <a:pt x="3130897" y="2733801"/>
                </a:moveTo>
                <a:cubicBezTo>
                  <a:pt x="3143710" y="2734259"/>
                  <a:pt x="3156436" y="2739685"/>
                  <a:pt x="3166037" y="2749972"/>
                </a:cubicBezTo>
                <a:cubicBezTo>
                  <a:pt x="3185240" y="2770547"/>
                  <a:pt x="3184672" y="2802774"/>
                  <a:pt x="3164771" y="2821952"/>
                </a:cubicBezTo>
                <a:cubicBezTo>
                  <a:pt x="3144870" y="2841131"/>
                  <a:pt x="3113170" y="2840000"/>
                  <a:pt x="3093968" y="2819425"/>
                </a:cubicBezTo>
                <a:cubicBezTo>
                  <a:pt x="3074765" y="2798850"/>
                  <a:pt x="3075332" y="2766624"/>
                  <a:pt x="3095233" y="2747445"/>
                </a:cubicBezTo>
                <a:cubicBezTo>
                  <a:pt x="3105184" y="2737856"/>
                  <a:pt x="3118085" y="2733344"/>
                  <a:pt x="3130897" y="2733801"/>
                </a:cubicBezTo>
                <a:close/>
                <a:moveTo>
                  <a:pt x="2514633" y="2706251"/>
                </a:moveTo>
                <a:cubicBezTo>
                  <a:pt x="2527446" y="2706709"/>
                  <a:pt x="2540172" y="2712135"/>
                  <a:pt x="2549773" y="2722423"/>
                </a:cubicBezTo>
                <a:cubicBezTo>
                  <a:pt x="2568975" y="2742997"/>
                  <a:pt x="2568408" y="2775224"/>
                  <a:pt x="2548507" y="2794402"/>
                </a:cubicBezTo>
                <a:cubicBezTo>
                  <a:pt x="2528606" y="2813581"/>
                  <a:pt x="2496906" y="2812450"/>
                  <a:pt x="2477703" y="2791875"/>
                </a:cubicBezTo>
                <a:cubicBezTo>
                  <a:pt x="2458501" y="2771300"/>
                  <a:pt x="2459068" y="2739074"/>
                  <a:pt x="2478969" y="2719895"/>
                </a:cubicBezTo>
                <a:cubicBezTo>
                  <a:pt x="2488920" y="2710306"/>
                  <a:pt x="2501820" y="2705794"/>
                  <a:pt x="2514633" y="2706251"/>
                </a:cubicBezTo>
                <a:close/>
                <a:moveTo>
                  <a:pt x="2916760" y="2678879"/>
                </a:moveTo>
                <a:cubicBezTo>
                  <a:pt x="2920736" y="2679098"/>
                  <a:pt x="2924744" y="2680104"/>
                  <a:pt x="2928568" y="2681974"/>
                </a:cubicBezTo>
                <a:cubicBezTo>
                  <a:pt x="2943860" y="2689450"/>
                  <a:pt x="2950392" y="2707900"/>
                  <a:pt x="2943156" y="2723183"/>
                </a:cubicBezTo>
                <a:cubicBezTo>
                  <a:pt x="2935920" y="2738466"/>
                  <a:pt x="2917657" y="2744794"/>
                  <a:pt x="2902364" y="2737318"/>
                </a:cubicBezTo>
                <a:cubicBezTo>
                  <a:pt x="2887071" y="2729842"/>
                  <a:pt x="2880540" y="2711391"/>
                  <a:pt x="2887776" y="2696109"/>
                </a:cubicBezTo>
                <a:cubicBezTo>
                  <a:pt x="2893203" y="2684646"/>
                  <a:pt x="2904833" y="2678221"/>
                  <a:pt x="2916760" y="2678879"/>
                </a:cubicBezTo>
                <a:close/>
                <a:moveTo>
                  <a:pt x="2713446" y="2667349"/>
                </a:moveTo>
                <a:cubicBezTo>
                  <a:pt x="2717422" y="2667568"/>
                  <a:pt x="2721431" y="2668574"/>
                  <a:pt x="2725254" y="2670443"/>
                </a:cubicBezTo>
                <a:cubicBezTo>
                  <a:pt x="2740547" y="2677920"/>
                  <a:pt x="2747078" y="2696370"/>
                  <a:pt x="2739842" y="2711653"/>
                </a:cubicBezTo>
                <a:cubicBezTo>
                  <a:pt x="2732606" y="2726936"/>
                  <a:pt x="2714343" y="2733265"/>
                  <a:pt x="2699050" y="2725788"/>
                </a:cubicBezTo>
                <a:cubicBezTo>
                  <a:pt x="2683757" y="2718312"/>
                  <a:pt x="2677226" y="2699862"/>
                  <a:pt x="2684462" y="2684578"/>
                </a:cubicBezTo>
                <a:cubicBezTo>
                  <a:pt x="2689889" y="2673117"/>
                  <a:pt x="2701519" y="2666691"/>
                  <a:pt x="2713446" y="2667349"/>
                </a:cubicBezTo>
                <a:close/>
                <a:moveTo>
                  <a:pt x="2270657" y="2632580"/>
                </a:moveTo>
                <a:cubicBezTo>
                  <a:pt x="2279693" y="2632290"/>
                  <a:pt x="2288917" y="2633812"/>
                  <a:pt x="2297848" y="2637364"/>
                </a:cubicBezTo>
                <a:cubicBezTo>
                  <a:pt x="2333569" y="2651574"/>
                  <a:pt x="2351047" y="2692891"/>
                  <a:pt x="2336886" y="2729648"/>
                </a:cubicBezTo>
                <a:cubicBezTo>
                  <a:pt x="2322725" y="2766406"/>
                  <a:pt x="2282288" y="2784685"/>
                  <a:pt x="2246567" y="2770475"/>
                </a:cubicBezTo>
                <a:cubicBezTo>
                  <a:pt x="2210846" y="2756265"/>
                  <a:pt x="2193368" y="2714948"/>
                  <a:pt x="2207529" y="2678191"/>
                </a:cubicBezTo>
                <a:cubicBezTo>
                  <a:pt x="2218150" y="2650623"/>
                  <a:pt x="2243550" y="2633449"/>
                  <a:pt x="2270657" y="2632580"/>
                </a:cubicBezTo>
                <a:close/>
                <a:moveTo>
                  <a:pt x="3388819" y="2613032"/>
                </a:moveTo>
                <a:cubicBezTo>
                  <a:pt x="3397855" y="2612742"/>
                  <a:pt x="3407080" y="2614264"/>
                  <a:pt x="3416010" y="2617816"/>
                </a:cubicBezTo>
                <a:cubicBezTo>
                  <a:pt x="3451731" y="2632026"/>
                  <a:pt x="3469209" y="2673343"/>
                  <a:pt x="3455048" y="2710100"/>
                </a:cubicBezTo>
                <a:cubicBezTo>
                  <a:pt x="3440887" y="2746858"/>
                  <a:pt x="3400450" y="2765137"/>
                  <a:pt x="3364729" y="2750927"/>
                </a:cubicBezTo>
                <a:cubicBezTo>
                  <a:pt x="3329009" y="2736718"/>
                  <a:pt x="3311531" y="2695400"/>
                  <a:pt x="3325691" y="2658643"/>
                </a:cubicBezTo>
                <a:cubicBezTo>
                  <a:pt x="3336312" y="2631075"/>
                  <a:pt x="3361713" y="2613901"/>
                  <a:pt x="3388819" y="2613032"/>
                </a:cubicBezTo>
                <a:close/>
                <a:moveTo>
                  <a:pt x="3069674" y="2547476"/>
                </a:moveTo>
                <a:cubicBezTo>
                  <a:pt x="3073650" y="2547695"/>
                  <a:pt x="3077658" y="2548701"/>
                  <a:pt x="3081482" y="2550570"/>
                </a:cubicBezTo>
                <a:cubicBezTo>
                  <a:pt x="3096774" y="2558047"/>
                  <a:pt x="3103305" y="2576497"/>
                  <a:pt x="3096070" y="2591780"/>
                </a:cubicBezTo>
                <a:cubicBezTo>
                  <a:pt x="3088834" y="2607063"/>
                  <a:pt x="3070570" y="2613392"/>
                  <a:pt x="3055278" y="2605915"/>
                </a:cubicBezTo>
                <a:cubicBezTo>
                  <a:pt x="3039985" y="2598439"/>
                  <a:pt x="3033454" y="2579989"/>
                  <a:pt x="3040689" y="2564706"/>
                </a:cubicBezTo>
                <a:cubicBezTo>
                  <a:pt x="3046117" y="2553243"/>
                  <a:pt x="3057746" y="2546818"/>
                  <a:pt x="3069674" y="2547476"/>
                </a:cubicBezTo>
                <a:close/>
                <a:moveTo>
                  <a:pt x="2578114" y="2513320"/>
                </a:moveTo>
                <a:cubicBezTo>
                  <a:pt x="2582090" y="2513539"/>
                  <a:pt x="2586099" y="2514546"/>
                  <a:pt x="2589922" y="2516415"/>
                </a:cubicBezTo>
                <a:cubicBezTo>
                  <a:pt x="2605214" y="2523891"/>
                  <a:pt x="2611746" y="2542341"/>
                  <a:pt x="2604510" y="2557624"/>
                </a:cubicBezTo>
                <a:cubicBezTo>
                  <a:pt x="2597274" y="2572907"/>
                  <a:pt x="2579011" y="2579236"/>
                  <a:pt x="2563718" y="2571759"/>
                </a:cubicBezTo>
                <a:cubicBezTo>
                  <a:pt x="2548425" y="2564283"/>
                  <a:pt x="2541894" y="2545833"/>
                  <a:pt x="2549130" y="2530550"/>
                </a:cubicBezTo>
                <a:cubicBezTo>
                  <a:pt x="2554557" y="2519088"/>
                  <a:pt x="2566186" y="2512662"/>
                  <a:pt x="2578114" y="2513320"/>
                </a:cubicBezTo>
                <a:close/>
                <a:moveTo>
                  <a:pt x="3259758" y="2421409"/>
                </a:moveTo>
                <a:cubicBezTo>
                  <a:pt x="3272571" y="2421867"/>
                  <a:pt x="3285296" y="2427293"/>
                  <a:pt x="3294898" y="2437580"/>
                </a:cubicBezTo>
                <a:cubicBezTo>
                  <a:pt x="3314100" y="2458155"/>
                  <a:pt x="3313533" y="2490382"/>
                  <a:pt x="3293632" y="2509560"/>
                </a:cubicBezTo>
                <a:cubicBezTo>
                  <a:pt x="3273730" y="2528739"/>
                  <a:pt x="3242030" y="2527608"/>
                  <a:pt x="3222828" y="2507033"/>
                </a:cubicBezTo>
                <a:cubicBezTo>
                  <a:pt x="3203626" y="2486458"/>
                  <a:pt x="3204193" y="2454232"/>
                  <a:pt x="3224094" y="2435053"/>
                </a:cubicBezTo>
                <a:cubicBezTo>
                  <a:pt x="3234045" y="2425464"/>
                  <a:pt x="3246945" y="2420952"/>
                  <a:pt x="3259758" y="2421409"/>
                </a:cubicBezTo>
                <a:close/>
                <a:moveTo>
                  <a:pt x="2395198" y="2389187"/>
                </a:moveTo>
                <a:cubicBezTo>
                  <a:pt x="2408011" y="2389645"/>
                  <a:pt x="2420736" y="2395071"/>
                  <a:pt x="2430337" y="2405359"/>
                </a:cubicBezTo>
                <a:cubicBezTo>
                  <a:pt x="2449540" y="2425933"/>
                  <a:pt x="2448973" y="2458160"/>
                  <a:pt x="2429072" y="2477339"/>
                </a:cubicBezTo>
                <a:cubicBezTo>
                  <a:pt x="2409170" y="2496517"/>
                  <a:pt x="2377470" y="2495386"/>
                  <a:pt x="2358268" y="2474811"/>
                </a:cubicBezTo>
                <a:cubicBezTo>
                  <a:pt x="2339066" y="2454236"/>
                  <a:pt x="2339632" y="2422010"/>
                  <a:pt x="2359534" y="2402831"/>
                </a:cubicBezTo>
                <a:cubicBezTo>
                  <a:pt x="2369485" y="2393242"/>
                  <a:pt x="2382385" y="2388730"/>
                  <a:pt x="2395198" y="2389187"/>
                </a:cubicBezTo>
                <a:close/>
                <a:moveTo>
                  <a:pt x="3634269" y="2366207"/>
                </a:moveTo>
                <a:cubicBezTo>
                  <a:pt x="3685464" y="2366207"/>
                  <a:pt x="3726965" y="2408379"/>
                  <a:pt x="3726965" y="2460400"/>
                </a:cubicBezTo>
                <a:cubicBezTo>
                  <a:pt x="3726965" y="2512421"/>
                  <a:pt x="3685464" y="2554593"/>
                  <a:pt x="3634269" y="2554593"/>
                </a:cubicBezTo>
                <a:cubicBezTo>
                  <a:pt x="3583074" y="2554593"/>
                  <a:pt x="3541573" y="2512421"/>
                  <a:pt x="3541573" y="2460400"/>
                </a:cubicBezTo>
                <a:cubicBezTo>
                  <a:pt x="3541573" y="2408379"/>
                  <a:pt x="3583074" y="2366207"/>
                  <a:pt x="3634269" y="2366207"/>
                </a:cubicBezTo>
                <a:close/>
                <a:moveTo>
                  <a:pt x="2020400" y="2366207"/>
                </a:moveTo>
                <a:cubicBezTo>
                  <a:pt x="2071595" y="2366207"/>
                  <a:pt x="2113096" y="2408379"/>
                  <a:pt x="2113096" y="2460400"/>
                </a:cubicBezTo>
                <a:cubicBezTo>
                  <a:pt x="2113096" y="2512421"/>
                  <a:pt x="2071595" y="2554593"/>
                  <a:pt x="2020400" y="2554593"/>
                </a:cubicBezTo>
                <a:cubicBezTo>
                  <a:pt x="1969206" y="2554593"/>
                  <a:pt x="1927704" y="2512421"/>
                  <a:pt x="1927704" y="2460400"/>
                </a:cubicBezTo>
                <a:cubicBezTo>
                  <a:pt x="1927704" y="2408379"/>
                  <a:pt x="1969206" y="2366207"/>
                  <a:pt x="2020400" y="2366207"/>
                </a:cubicBezTo>
                <a:close/>
                <a:moveTo>
                  <a:pt x="3076500" y="2341495"/>
                </a:moveTo>
                <a:cubicBezTo>
                  <a:pt x="3080476" y="2341714"/>
                  <a:pt x="3084485" y="2342720"/>
                  <a:pt x="3088308" y="2344589"/>
                </a:cubicBezTo>
                <a:cubicBezTo>
                  <a:pt x="3103601" y="2352066"/>
                  <a:pt x="3110132" y="2370516"/>
                  <a:pt x="3102896" y="2385799"/>
                </a:cubicBezTo>
                <a:cubicBezTo>
                  <a:pt x="3095660" y="2401082"/>
                  <a:pt x="3077397" y="2407410"/>
                  <a:pt x="3062104" y="2399934"/>
                </a:cubicBezTo>
                <a:cubicBezTo>
                  <a:pt x="3046811" y="2392457"/>
                  <a:pt x="3040280" y="2374007"/>
                  <a:pt x="3047516" y="2358724"/>
                </a:cubicBezTo>
                <a:cubicBezTo>
                  <a:pt x="3052943" y="2347262"/>
                  <a:pt x="3064573" y="2340837"/>
                  <a:pt x="3076500" y="2341495"/>
                </a:cubicBezTo>
                <a:close/>
                <a:moveTo>
                  <a:pt x="2587583" y="2311789"/>
                </a:moveTo>
                <a:cubicBezTo>
                  <a:pt x="2591558" y="2312009"/>
                  <a:pt x="2595567" y="2313015"/>
                  <a:pt x="2599391" y="2314884"/>
                </a:cubicBezTo>
                <a:cubicBezTo>
                  <a:pt x="2614683" y="2322360"/>
                  <a:pt x="2621215" y="2340810"/>
                  <a:pt x="2613978" y="2356093"/>
                </a:cubicBezTo>
                <a:cubicBezTo>
                  <a:pt x="2606743" y="2371376"/>
                  <a:pt x="2588479" y="2377705"/>
                  <a:pt x="2573187" y="2370228"/>
                </a:cubicBezTo>
                <a:cubicBezTo>
                  <a:pt x="2557894" y="2362752"/>
                  <a:pt x="2551363" y="2344302"/>
                  <a:pt x="2558598" y="2329019"/>
                </a:cubicBezTo>
                <a:cubicBezTo>
                  <a:pt x="2564025" y="2317557"/>
                  <a:pt x="2575655" y="2311131"/>
                  <a:pt x="2587583" y="2311789"/>
                </a:cubicBezTo>
                <a:close/>
                <a:moveTo>
                  <a:pt x="1221658" y="2204857"/>
                </a:moveTo>
                <a:cubicBezTo>
                  <a:pt x="1291735" y="2204857"/>
                  <a:pt x="1348544" y="2262062"/>
                  <a:pt x="1348544" y="2332628"/>
                </a:cubicBezTo>
                <a:cubicBezTo>
                  <a:pt x="1348544" y="2403194"/>
                  <a:pt x="1291735" y="2460399"/>
                  <a:pt x="1221658" y="2460399"/>
                </a:cubicBezTo>
                <a:cubicBezTo>
                  <a:pt x="1151581" y="2460399"/>
                  <a:pt x="1094772" y="2403194"/>
                  <a:pt x="1094772" y="2332628"/>
                </a:cubicBezTo>
                <a:cubicBezTo>
                  <a:pt x="1094772" y="2262062"/>
                  <a:pt x="1151581" y="2204857"/>
                  <a:pt x="1221658" y="2204857"/>
                </a:cubicBezTo>
                <a:close/>
                <a:moveTo>
                  <a:pt x="2939537" y="2189827"/>
                </a:moveTo>
                <a:cubicBezTo>
                  <a:pt x="2943513" y="2190046"/>
                  <a:pt x="2947521" y="2191053"/>
                  <a:pt x="2951345" y="2192922"/>
                </a:cubicBezTo>
                <a:cubicBezTo>
                  <a:pt x="2966638" y="2200398"/>
                  <a:pt x="2973169" y="2218848"/>
                  <a:pt x="2965933" y="2234131"/>
                </a:cubicBezTo>
                <a:cubicBezTo>
                  <a:pt x="2958697" y="2249414"/>
                  <a:pt x="2940434" y="2255743"/>
                  <a:pt x="2925141" y="2248266"/>
                </a:cubicBezTo>
                <a:cubicBezTo>
                  <a:pt x="2909848" y="2240790"/>
                  <a:pt x="2903317" y="2222340"/>
                  <a:pt x="2910553" y="2207057"/>
                </a:cubicBezTo>
                <a:cubicBezTo>
                  <a:pt x="2915980" y="2195595"/>
                  <a:pt x="2927610" y="2189169"/>
                  <a:pt x="2939537" y="2189827"/>
                </a:cubicBezTo>
                <a:close/>
                <a:moveTo>
                  <a:pt x="2737854" y="2175936"/>
                </a:moveTo>
                <a:cubicBezTo>
                  <a:pt x="2741830" y="2176155"/>
                  <a:pt x="2745839" y="2177162"/>
                  <a:pt x="2749662" y="2179031"/>
                </a:cubicBezTo>
                <a:cubicBezTo>
                  <a:pt x="2764955" y="2186507"/>
                  <a:pt x="2771486" y="2204957"/>
                  <a:pt x="2764250" y="2220240"/>
                </a:cubicBezTo>
                <a:cubicBezTo>
                  <a:pt x="2757014" y="2235523"/>
                  <a:pt x="2738751" y="2241852"/>
                  <a:pt x="2723458" y="2234375"/>
                </a:cubicBezTo>
                <a:cubicBezTo>
                  <a:pt x="2708165" y="2226899"/>
                  <a:pt x="2701634" y="2208449"/>
                  <a:pt x="2708870" y="2193166"/>
                </a:cubicBezTo>
                <a:cubicBezTo>
                  <a:pt x="2714297" y="2181704"/>
                  <a:pt x="2725927" y="2175278"/>
                  <a:pt x="2737854" y="2175936"/>
                </a:cubicBezTo>
                <a:close/>
                <a:moveTo>
                  <a:pt x="2262749" y="2165088"/>
                </a:moveTo>
                <a:cubicBezTo>
                  <a:pt x="2271784" y="2164798"/>
                  <a:pt x="2281009" y="2166320"/>
                  <a:pt x="2289940" y="2169873"/>
                </a:cubicBezTo>
                <a:cubicBezTo>
                  <a:pt x="2325660" y="2184082"/>
                  <a:pt x="2343138" y="2225399"/>
                  <a:pt x="2328978" y="2262157"/>
                </a:cubicBezTo>
                <a:cubicBezTo>
                  <a:pt x="2314817" y="2298914"/>
                  <a:pt x="2274380" y="2317193"/>
                  <a:pt x="2238659" y="2302983"/>
                </a:cubicBezTo>
                <a:cubicBezTo>
                  <a:pt x="2202938" y="2288773"/>
                  <a:pt x="2185460" y="2247457"/>
                  <a:pt x="2199621" y="2210699"/>
                </a:cubicBezTo>
                <a:cubicBezTo>
                  <a:pt x="2210241" y="2183131"/>
                  <a:pt x="2235642" y="2165957"/>
                  <a:pt x="2262749" y="2165088"/>
                </a:cubicBezTo>
                <a:close/>
                <a:moveTo>
                  <a:pt x="3374279" y="2135788"/>
                </a:moveTo>
                <a:cubicBezTo>
                  <a:pt x="3383315" y="2135498"/>
                  <a:pt x="3392540" y="2137020"/>
                  <a:pt x="3401470" y="2140572"/>
                </a:cubicBezTo>
                <a:cubicBezTo>
                  <a:pt x="3437191" y="2154782"/>
                  <a:pt x="3454669" y="2196099"/>
                  <a:pt x="3440508" y="2232856"/>
                </a:cubicBezTo>
                <a:cubicBezTo>
                  <a:pt x="3426347" y="2269614"/>
                  <a:pt x="3385910" y="2287893"/>
                  <a:pt x="3350189" y="2273683"/>
                </a:cubicBezTo>
                <a:cubicBezTo>
                  <a:pt x="3314468" y="2259473"/>
                  <a:pt x="3296990" y="2218156"/>
                  <a:pt x="3311151" y="2181399"/>
                </a:cubicBezTo>
                <a:cubicBezTo>
                  <a:pt x="3321772" y="2153831"/>
                  <a:pt x="3347173" y="2136657"/>
                  <a:pt x="3374279" y="2135788"/>
                </a:cubicBezTo>
                <a:close/>
                <a:moveTo>
                  <a:pt x="3136460" y="2107003"/>
                </a:moveTo>
                <a:cubicBezTo>
                  <a:pt x="3149273" y="2107461"/>
                  <a:pt x="3161998" y="2112887"/>
                  <a:pt x="3171599" y="2123175"/>
                </a:cubicBezTo>
                <a:cubicBezTo>
                  <a:pt x="3190802" y="2143750"/>
                  <a:pt x="3190235" y="2175976"/>
                  <a:pt x="3170333" y="2195155"/>
                </a:cubicBezTo>
                <a:cubicBezTo>
                  <a:pt x="3150432" y="2214334"/>
                  <a:pt x="3118732" y="2213202"/>
                  <a:pt x="3099530" y="2192627"/>
                </a:cubicBezTo>
                <a:cubicBezTo>
                  <a:pt x="3080328" y="2172053"/>
                  <a:pt x="3080894" y="2139826"/>
                  <a:pt x="3100796" y="2120647"/>
                </a:cubicBezTo>
                <a:cubicBezTo>
                  <a:pt x="3110747" y="2111058"/>
                  <a:pt x="3123647" y="2106546"/>
                  <a:pt x="3136460" y="2107003"/>
                </a:cubicBezTo>
                <a:close/>
                <a:moveTo>
                  <a:pt x="2525561" y="2085203"/>
                </a:moveTo>
                <a:cubicBezTo>
                  <a:pt x="2538374" y="2085660"/>
                  <a:pt x="2551099" y="2091087"/>
                  <a:pt x="2560701" y="2101374"/>
                </a:cubicBezTo>
                <a:cubicBezTo>
                  <a:pt x="2579903" y="2121949"/>
                  <a:pt x="2579336" y="2154175"/>
                  <a:pt x="2559435" y="2173354"/>
                </a:cubicBezTo>
                <a:cubicBezTo>
                  <a:pt x="2539534" y="2192533"/>
                  <a:pt x="2507834" y="2191401"/>
                  <a:pt x="2488631" y="2170826"/>
                </a:cubicBezTo>
                <a:cubicBezTo>
                  <a:pt x="2469429" y="2150252"/>
                  <a:pt x="2469996" y="2118025"/>
                  <a:pt x="2489897" y="2098847"/>
                </a:cubicBezTo>
                <a:cubicBezTo>
                  <a:pt x="2499848" y="2089257"/>
                  <a:pt x="2512748" y="2084745"/>
                  <a:pt x="2525561" y="2085203"/>
                </a:cubicBezTo>
                <a:close/>
                <a:moveTo>
                  <a:pt x="2834538" y="1965800"/>
                </a:moveTo>
                <a:cubicBezTo>
                  <a:pt x="2847351" y="1966257"/>
                  <a:pt x="2860076" y="1971684"/>
                  <a:pt x="2869678" y="1981971"/>
                </a:cubicBezTo>
                <a:cubicBezTo>
                  <a:pt x="2888880" y="2002546"/>
                  <a:pt x="2888313" y="2034772"/>
                  <a:pt x="2868412" y="2053951"/>
                </a:cubicBezTo>
                <a:cubicBezTo>
                  <a:pt x="2848511" y="2073130"/>
                  <a:pt x="2816811" y="2071998"/>
                  <a:pt x="2797608" y="2051424"/>
                </a:cubicBezTo>
                <a:cubicBezTo>
                  <a:pt x="2778406" y="2030849"/>
                  <a:pt x="2778973" y="1998623"/>
                  <a:pt x="2798874" y="1979444"/>
                </a:cubicBezTo>
                <a:cubicBezTo>
                  <a:pt x="2808825" y="1969854"/>
                  <a:pt x="2821725" y="1965342"/>
                  <a:pt x="2834538" y="1965800"/>
                </a:cubicBezTo>
                <a:close/>
                <a:moveTo>
                  <a:pt x="919668" y="1909695"/>
                </a:moveTo>
                <a:cubicBezTo>
                  <a:pt x="932036" y="1909302"/>
                  <a:pt x="944664" y="1911366"/>
                  <a:pt x="956888" y="1916185"/>
                </a:cubicBezTo>
                <a:cubicBezTo>
                  <a:pt x="1005784" y="1935460"/>
                  <a:pt x="1029708" y="1991506"/>
                  <a:pt x="1010324" y="2041366"/>
                </a:cubicBezTo>
                <a:cubicBezTo>
                  <a:pt x="990940" y="2091227"/>
                  <a:pt x="935589" y="2116022"/>
                  <a:pt x="886692" y="2096747"/>
                </a:cubicBezTo>
                <a:cubicBezTo>
                  <a:pt x="837796" y="2077472"/>
                  <a:pt x="813872" y="2021426"/>
                  <a:pt x="833256" y="1971566"/>
                </a:cubicBezTo>
                <a:cubicBezTo>
                  <a:pt x="847793" y="1934170"/>
                  <a:pt x="882564" y="1910874"/>
                  <a:pt x="919668" y="1909695"/>
                </a:cubicBezTo>
                <a:close/>
                <a:moveTo>
                  <a:pt x="1552213" y="1890589"/>
                </a:moveTo>
                <a:cubicBezTo>
                  <a:pt x="1564582" y="1890196"/>
                  <a:pt x="1577209" y="1892260"/>
                  <a:pt x="1589433" y="1897079"/>
                </a:cubicBezTo>
                <a:cubicBezTo>
                  <a:pt x="1638329" y="1916354"/>
                  <a:pt x="1662253" y="1972399"/>
                  <a:pt x="1642870" y="2022260"/>
                </a:cubicBezTo>
                <a:cubicBezTo>
                  <a:pt x="1623486" y="2072121"/>
                  <a:pt x="1568134" y="2096916"/>
                  <a:pt x="1519238" y="2077641"/>
                </a:cubicBezTo>
                <a:cubicBezTo>
                  <a:pt x="1470342" y="2058366"/>
                  <a:pt x="1446417" y="2002320"/>
                  <a:pt x="1465801" y="1952459"/>
                </a:cubicBezTo>
                <a:cubicBezTo>
                  <a:pt x="1480339" y="1915064"/>
                  <a:pt x="1515109" y="1891768"/>
                  <a:pt x="1552213" y="1890589"/>
                </a:cubicBezTo>
                <a:close/>
                <a:moveTo>
                  <a:pt x="1998515" y="1875408"/>
                </a:moveTo>
                <a:cubicBezTo>
                  <a:pt x="2068592" y="1875408"/>
                  <a:pt x="2125401" y="1932613"/>
                  <a:pt x="2125401" y="2003179"/>
                </a:cubicBezTo>
                <a:cubicBezTo>
                  <a:pt x="2125401" y="2073745"/>
                  <a:pt x="2068592" y="2130950"/>
                  <a:pt x="1998515" y="2130950"/>
                </a:cubicBezTo>
                <a:cubicBezTo>
                  <a:pt x="1928438" y="2130950"/>
                  <a:pt x="1871629" y="2073745"/>
                  <a:pt x="1871629" y="2003179"/>
                </a:cubicBezTo>
                <a:cubicBezTo>
                  <a:pt x="1871629" y="1932613"/>
                  <a:pt x="1928438" y="1875408"/>
                  <a:pt x="1998515" y="1875408"/>
                </a:cubicBezTo>
                <a:close/>
                <a:moveTo>
                  <a:pt x="446710" y="1875408"/>
                </a:moveTo>
                <a:cubicBezTo>
                  <a:pt x="516787" y="1875408"/>
                  <a:pt x="573596" y="1932613"/>
                  <a:pt x="573596" y="2003179"/>
                </a:cubicBezTo>
                <a:cubicBezTo>
                  <a:pt x="573596" y="2073745"/>
                  <a:pt x="516787" y="2130950"/>
                  <a:pt x="446710" y="2130950"/>
                </a:cubicBezTo>
                <a:cubicBezTo>
                  <a:pt x="376633" y="2130950"/>
                  <a:pt x="319824" y="2073745"/>
                  <a:pt x="319824" y="2003179"/>
                </a:cubicBezTo>
                <a:cubicBezTo>
                  <a:pt x="319824" y="1932613"/>
                  <a:pt x="376633" y="1875408"/>
                  <a:pt x="446710" y="1875408"/>
                </a:cubicBezTo>
                <a:close/>
                <a:moveTo>
                  <a:pt x="2583268" y="1821129"/>
                </a:moveTo>
                <a:cubicBezTo>
                  <a:pt x="2592304" y="1820839"/>
                  <a:pt x="2601529" y="1822361"/>
                  <a:pt x="2610459" y="1825913"/>
                </a:cubicBezTo>
                <a:cubicBezTo>
                  <a:pt x="2646180" y="1840123"/>
                  <a:pt x="2663658" y="1881440"/>
                  <a:pt x="2649497" y="1918197"/>
                </a:cubicBezTo>
                <a:cubicBezTo>
                  <a:pt x="2635336" y="1954955"/>
                  <a:pt x="2594899" y="1973234"/>
                  <a:pt x="2559178" y="1959024"/>
                </a:cubicBezTo>
                <a:cubicBezTo>
                  <a:pt x="2523457" y="1944814"/>
                  <a:pt x="2505979" y="1903497"/>
                  <a:pt x="2520140" y="1866740"/>
                </a:cubicBezTo>
                <a:cubicBezTo>
                  <a:pt x="2530761" y="1839172"/>
                  <a:pt x="2556162" y="1821998"/>
                  <a:pt x="2583268" y="1821129"/>
                </a:cubicBezTo>
                <a:close/>
                <a:moveTo>
                  <a:pt x="3042023" y="1812825"/>
                </a:moveTo>
                <a:cubicBezTo>
                  <a:pt x="3051058" y="1812535"/>
                  <a:pt x="3060283" y="1814057"/>
                  <a:pt x="3069213" y="1817610"/>
                </a:cubicBezTo>
                <a:cubicBezTo>
                  <a:pt x="3104935" y="1831819"/>
                  <a:pt x="3122412" y="1873136"/>
                  <a:pt x="3108251" y="1909894"/>
                </a:cubicBezTo>
                <a:cubicBezTo>
                  <a:pt x="3094091" y="1946651"/>
                  <a:pt x="3053654" y="1964930"/>
                  <a:pt x="3017933" y="1950720"/>
                </a:cubicBezTo>
                <a:cubicBezTo>
                  <a:pt x="2982212" y="1936511"/>
                  <a:pt x="2964734" y="1895194"/>
                  <a:pt x="2978895" y="1858436"/>
                </a:cubicBezTo>
                <a:cubicBezTo>
                  <a:pt x="2989515" y="1830868"/>
                  <a:pt x="3014916" y="1813694"/>
                  <a:pt x="3042023" y="1812825"/>
                </a:cubicBezTo>
                <a:close/>
                <a:moveTo>
                  <a:pt x="2254047" y="1787635"/>
                </a:moveTo>
                <a:cubicBezTo>
                  <a:pt x="2305242" y="1787635"/>
                  <a:pt x="2346743" y="1829807"/>
                  <a:pt x="2346743" y="1881828"/>
                </a:cubicBezTo>
                <a:cubicBezTo>
                  <a:pt x="2346743" y="1933849"/>
                  <a:pt x="2305242" y="1976021"/>
                  <a:pt x="2254047" y="1976021"/>
                </a:cubicBezTo>
                <a:cubicBezTo>
                  <a:pt x="2202852" y="1976021"/>
                  <a:pt x="2161351" y="1933849"/>
                  <a:pt x="2161351" y="1881828"/>
                </a:cubicBezTo>
                <a:cubicBezTo>
                  <a:pt x="2161351" y="1829807"/>
                  <a:pt x="2202852" y="1787635"/>
                  <a:pt x="2254047" y="1787635"/>
                </a:cubicBezTo>
                <a:close/>
                <a:moveTo>
                  <a:pt x="3387712" y="1787635"/>
                </a:moveTo>
                <a:cubicBezTo>
                  <a:pt x="3438907" y="1787635"/>
                  <a:pt x="3480408" y="1829807"/>
                  <a:pt x="3480408" y="1881828"/>
                </a:cubicBezTo>
                <a:cubicBezTo>
                  <a:pt x="3480408" y="1933849"/>
                  <a:pt x="3438907" y="1976021"/>
                  <a:pt x="3387712" y="1976021"/>
                </a:cubicBezTo>
                <a:cubicBezTo>
                  <a:pt x="3336518" y="1976021"/>
                  <a:pt x="3295016" y="1933849"/>
                  <a:pt x="3295016" y="1881828"/>
                </a:cubicBezTo>
                <a:cubicBezTo>
                  <a:pt x="3295016" y="1829807"/>
                  <a:pt x="3336518" y="1787635"/>
                  <a:pt x="3387712" y="1787635"/>
                </a:cubicBezTo>
                <a:close/>
                <a:moveTo>
                  <a:pt x="1221981" y="1751627"/>
                </a:moveTo>
                <a:cubicBezTo>
                  <a:pt x="1239520" y="1752248"/>
                  <a:pt x="1256939" y="1759609"/>
                  <a:pt x="1270081" y="1773563"/>
                </a:cubicBezTo>
                <a:cubicBezTo>
                  <a:pt x="1296366" y="1801472"/>
                  <a:pt x="1295590" y="1845187"/>
                  <a:pt x="1268348" y="1871203"/>
                </a:cubicBezTo>
                <a:cubicBezTo>
                  <a:pt x="1241107" y="1897219"/>
                  <a:pt x="1197715" y="1895684"/>
                  <a:pt x="1171430" y="1867774"/>
                </a:cubicBezTo>
                <a:cubicBezTo>
                  <a:pt x="1145145" y="1839866"/>
                  <a:pt x="1145921" y="1796151"/>
                  <a:pt x="1173163" y="1770135"/>
                </a:cubicBezTo>
                <a:cubicBezTo>
                  <a:pt x="1186784" y="1757127"/>
                  <a:pt x="1204442" y="1751007"/>
                  <a:pt x="1221981" y="1751627"/>
                </a:cubicBezTo>
                <a:close/>
                <a:moveTo>
                  <a:pt x="1646977" y="1601064"/>
                </a:moveTo>
                <a:cubicBezTo>
                  <a:pt x="1664516" y="1601684"/>
                  <a:pt x="1681935" y="1609045"/>
                  <a:pt x="1695077" y="1623000"/>
                </a:cubicBezTo>
                <a:cubicBezTo>
                  <a:pt x="1721362" y="1650909"/>
                  <a:pt x="1720586" y="1694624"/>
                  <a:pt x="1693345" y="1720639"/>
                </a:cubicBezTo>
                <a:cubicBezTo>
                  <a:pt x="1666103" y="1746655"/>
                  <a:pt x="1622711" y="1745120"/>
                  <a:pt x="1596426" y="1717211"/>
                </a:cubicBezTo>
                <a:cubicBezTo>
                  <a:pt x="1570141" y="1689302"/>
                  <a:pt x="1570917" y="1645587"/>
                  <a:pt x="1598159" y="1619571"/>
                </a:cubicBezTo>
                <a:cubicBezTo>
                  <a:pt x="1611780" y="1606564"/>
                  <a:pt x="1629438" y="1600443"/>
                  <a:pt x="1646977" y="1601064"/>
                </a:cubicBezTo>
                <a:close/>
                <a:moveTo>
                  <a:pt x="803411" y="1563693"/>
                </a:moveTo>
                <a:cubicBezTo>
                  <a:pt x="820950" y="1564314"/>
                  <a:pt x="838369" y="1571674"/>
                  <a:pt x="851511" y="1585629"/>
                </a:cubicBezTo>
                <a:cubicBezTo>
                  <a:pt x="877797" y="1613538"/>
                  <a:pt x="877021" y="1657253"/>
                  <a:pt x="849779" y="1683269"/>
                </a:cubicBezTo>
                <a:cubicBezTo>
                  <a:pt x="822537" y="1709284"/>
                  <a:pt x="779145" y="1707749"/>
                  <a:pt x="752860" y="1679840"/>
                </a:cubicBezTo>
                <a:cubicBezTo>
                  <a:pt x="726575" y="1651931"/>
                  <a:pt x="727351" y="1608216"/>
                  <a:pt x="754593" y="1582201"/>
                </a:cubicBezTo>
                <a:cubicBezTo>
                  <a:pt x="768214" y="1569193"/>
                  <a:pt x="785872" y="1563073"/>
                  <a:pt x="803411" y="1563693"/>
                </a:cubicBezTo>
                <a:close/>
                <a:moveTo>
                  <a:pt x="2820182" y="1553495"/>
                </a:moveTo>
                <a:cubicBezTo>
                  <a:pt x="2871377" y="1553495"/>
                  <a:pt x="2912878" y="1595667"/>
                  <a:pt x="2912878" y="1647688"/>
                </a:cubicBezTo>
                <a:cubicBezTo>
                  <a:pt x="2912878" y="1699709"/>
                  <a:pt x="2871377" y="1741881"/>
                  <a:pt x="2820182" y="1741881"/>
                </a:cubicBezTo>
                <a:cubicBezTo>
                  <a:pt x="2768987" y="1741881"/>
                  <a:pt x="2727486" y="1699709"/>
                  <a:pt x="2727486" y="1647688"/>
                </a:cubicBezTo>
                <a:cubicBezTo>
                  <a:pt x="2727486" y="1595667"/>
                  <a:pt x="2768987" y="1553495"/>
                  <a:pt x="2820182" y="1553495"/>
                </a:cubicBezTo>
                <a:close/>
                <a:moveTo>
                  <a:pt x="1353857" y="1526563"/>
                </a:moveTo>
                <a:cubicBezTo>
                  <a:pt x="1359299" y="1526860"/>
                  <a:pt x="1364787" y="1528225"/>
                  <a:pt x="1370020" y="1530761"/>
                </a:cubicBezTo>
                <a:cubicBezTo>
                  <a:pt x="1390954" y="1540902"/>
                  <a:pt x="1399894" y="1565929"/>
                  <a:pt x="1389989" y="1586661"/>
                </a:cubicBezTo>
                <a:cubicBezTo>
                  <a:pt x="1380084" y="1607392"/>
                  <a:pt x="1355085" y="1615976"/>
                  <a:pt x="1334151" y="1605835"/>
                </a:cubicBezTo>
                <a:cubicBezTo>
                  <a:pt x="1313218" y="1595693"/>
                  <a:pt x="1304278" y="1570666"/>
                  <a:pt x="1314183" y="1549935"/>
                </a:cubicBezTo>
                <a:cubicBezTo>
                  <a:pt x="1321611" y="1534386"/>
                  <a:pt x="1337531" y="1525670"/>
                  <a:pt x="1353857" y="1526563"/>
                </a:cubicBezTo>
                <a:close/>
                <a:moveTo>
                  <a:pt x="1075554" y="1510923"/>
                </a:moveTo>
                <a:cubicBezTo>
                  <a:pt x="1080996" y="1511220"/>
                  <a:pt x="1086483" y="1512585"/>
                  <a:pt x="1091716" y="1515120"/>
                </a:cubicBezTo>
                <a:cubicBezTo>
                  <a:pt x="1112650" y="1525262"/>
                  <a:pt x="1121590" y="1550289"/>
                  <a:pt x="1111686" y="1571020"/>
                </a:cubicBezTo>
                <a:cubicBezTo>
                  <a:pt x="1101781" y="1591751"/>
                  <a:pt x="1076781" y="1600336"/>
                  <a:pt x="1055848" y="1590194"/>
                </a:cubicBezTo>
                <a:cubicBezTo>
                  <a:pt x="1034915" y="1580053"/>
                  <a:pt x="1025974" y="1555025"/>
                  <a:pt x="1035879" y="1534294"/>
                </a:cubicBezTo>
                <a:cubicBezTo>
                  <a:pt x="1043308" y="1518746"/>
                  <a:pt x="1059227" y="1510030"/>
                  <a:pt x="1075554" y="1510923"/>
                </a:cubicBezTo>
                <a:close/>
                <a:moveTo>
                  <a:pt x="469447" y="1463759"/>
                </a:moveTo>
                <a:cubicBezTo>
                  <a:pt x="481815" y="1463366"/>
                  <a:pt x="494443" y="1465430"/>
                  <a:pt x="506667" y="1470249"/>
                </a:cubicBezTo>
                <a:cubicBezTo>
                  <a:pt x="555563" y="1489524"/>
                  <a:pt x="579488" y="1545570"/>
                  <a:pt x="560104" y="1595431"/>
                </a:cubicBezTo>
                <a:cubicBezTo>
                  <a:pt x="540720" y="1645291"/>
                  <a:pt x="485368" y="1670086"/>
                  <a:pt x="436472" y="1650811"/>
                </a:cubicBezTo>
                <a:cubicBezTo>
                  <a:pt x="387576" y="1631536"/>
                  <a:pt x="363651" y="1575490"/>
                  <a:pt x="383035" y="1525630"/>
                </a:cubicBezTo>
                <a:cubicBezTo>
                  <a:pt x="397573" y="1488234"/>
                  <a:pt x="432343" y="1464938"/>
                  <a:pt x="469447" y="1463759"/>
                </a:cubicBezTo>
                <a:close/>
                <a:moveTo>
                  <a:pt x="2000030" y="1437242"/>
                </a:moveTo>
                <a:cubicBezTo>
                  <a:pt x="2012398" y="1436850"/>
                  <a:pt x="2025026" y="1438914"/>
                  <a:pt x="2037250" y="1443733"/>
                </a:cubicBezTo>
                <a:cubicBezTo>
                  <a:pt x="2086146" y="1463007"/>
                  <a:pt x="2110070" y="1519054"/>
                  <a:pt x="2090687" y="1568914"/>
                </a:cubicBezTo>
                <a:cubicBezTo>
                  <a:pt x="2071303" y="1618775"/>
                  <a:pt x="2015951" y="1643570"/>
                  <a:pt x="1967055" y="1624295"/>
                </a:cubicBezTo>
                <a:cubicBezTo>
                  <a:pt x="1918159" y="1605020"/>
                  <a:pt x="1894235" y="1548974"/>
                  <a:pt x="1913618" y="1499113"/>
                </a:cubicBezTo>
                <a:cubicBezTo>
                  <a:pt x="1928156" y="1461718"/>
                  <a:pt x="1962926" y="1438421"/>
                  <a:pt x="2000030" y="1437242"/>
                </a:cubicBezTo>
                <a:close/>
                <a:moveTo>
                  <a:pt x="1563172" y="1348317"/>
                </a:moveTo>
                <a:cubicBezTo>
                  <a:pt x="1568614" y="1348614"/>
                  <a:pt x="1574101" y="1349979"/>
                  <a:pt x="1579335" y="1352515"/>
                </a:cubicBezTo>
                <a:cubicBezTo>
                  <a:pt x="1600268" y="1362656"/>
                  <a:pt x="1609208" y="1387684"/>
                  <a:pt x="1599303" y="1408415"/>
                </a:cubicBezTo>
                <a:cubicBezTo>
                  <a:pt x="1589398" y="1429146"/>
                  <a:pt x="1564399" y="1437731"/>
                  <a:pt x="1543466" y="1427588"/>
                </a:cubicBezTo>
                <a:cubicBezTo>
                  <a:pt x="1522532" y="1417447"/>
                  <a:pt x="1513592" y="1392420"/>
                  <a:pt x="1523497" y="1371689"/>
                </a:cubicBezTo>
                <a:cubicBezTo>
                  <a:pt x="1530926" y="1356141"/>
                  <a:pt x="1546845" y="1347425"/>
                  <a:pt x="1563172" y="1348317"/>
                </a:cubicBezTo>
                <a:close/>
                <a:moveTo>
                  <a:pt x="890306" y="1301986"/>
                </a:moveTo>
                <a:cubicBezTo>
                  <a:pt x="895748" y="1302283"/>
                  <a:pt x="901236" y="1303648"/>
                  <a:pt x="906469" y="1306184"/>
                </a:cubicBezTo>
                <a:cubicBezTo>
                  <a:pt x="927402" y="1316325"/>
                  <a:pt x="936342" y="1341352"/>
                  <a:pt x="926438" y="1362083"/>
                </a:cubicBezTo>
                <a:cubicBezTo>
                  <a:pt x="916533" y="1382814"/>
                  <a:pt x="891534" y="1391399"/>
                  <a:pt x="870600" y="1381257"/>
                </a:cubicBezTo>
                <a:cubicBezTo>
                  <a:pt x="849667" y="1371116"/>
                  <a:pt x="840726" y="1346088"/>
                  <a:pt x="850631" y="1325357"/>
                </a:cubicBezTo>
                <a:cubicBezTo>
                  <a:pt x="858060" y="1309809"/>
                  <a:pt x="873979" y="1301093"/>
                  <a:pt x="890306" y="1301986"/>
                </a:cubicBezTo>
                <a:close/>
                <a:moveTo>
                  <a:pt x="1823366" y="1177310"/>
                </a:moveTo>
                <a:cubicBezTo>
                  <a:pt x="1840905" y="1177930"/>
                  <a:pt x="1858324" y="1185291"/>
                  <a:pt x="1871467" y="1199246"/>
                </a:cubicBezTo>
                <a:cubicBezTo>
                  <a:pt x="1897752" y="1227155"/>
                  <a:pt x="1896976" y="1270870"/>
                  <a:pt x="1869734" y="1296885"/>
                </a:cubicBezTo>
                <a:cubicBezTo>
                  <a:pt x="1842492" y="1322901"/>
                  <a:pt x="1799100" y="1321366"/>
                  <a:pt x="1772815" y="1293457"/>
                </a:cubicBezTo>
                <a:cubicBezTo>
                  <a:pt x="1746531" y="1265548"/>
                  <a:pt x="1747306" y="1221833"/>
                  <a:pt x="1774548" y="1195818"/>
                </a:cubicBezTo>
                <a:cubicBezTo>
                  <a:pt x="1788169" y="1182810"/>
                  <a:pt x="1805827" y="1176689"/>
                  <a:pt x="1823366" y="1177310"/>
                </a:cubicBezTo>
                <a:close/>
                <a:moveTo>
                  <a:pt x="639924" y="1133601"/>
                </a:moveTo>
                <a:cubicBezTo>
                  <a:pt x="657462" y="1134222"/>
                  <a:pt x="674881" y="1141583"/>
                  <a:pt x="688024" y="1155538"/>
                </a:cubicBezTo>
                <a:cubicBezTo>
                  <a:pt x="714309" y="1183447"/>
                  <a:pt x="713533" y="1227161"/>
                  <a:pt x="686291" y="1253177"/>
                </a:cubicBezTo>
                <a:cubicBezTo>
                  <a:pt x="659049" y="1279192"/>
                  <a:pt x="615657" y="1277658"/>
                  <a:pt x="589373" y="1249749"/>
                </a:cubicBezTo>
                <a:cubicBezTo>
                  <a:pt x="563087" y="1221839"/>
                  <a:pt x="563863" y="1178125"/>
                  <a:pt x="591106" y="1152109"/>
                </a:cubicBezTo>
                <a:cubicBezTo>
                  <a:pt x="604726" y="1139101"/>
                  <a:pt x="622384" y="1132981"/>
                  <a:pt x="639924" y="1133601"/>
                </a:cubicBezTo>
                <a:close/>
                <a:moveTo>
                  <a:pt x="2336011" y="1102429"/>
                </a:moveTo>
                <a:cubicBezTo>
                  <a:pt x="2406088" y="1102429"/>
                  <a:pt x="2462897" y="1159634"/>
                  <a:pt x="2462897" y="1230200"/>
                </a:cubicBezTo>
                <a:cubicBezTo>
                  <a:pt x="2462897" y="1300766"/>
                  <a:pt x="2406088" y="1357971"/>
                  <a:pt x="2336011" y="1357971"/>
                </a:cubicBezTo>
                <a:cubicBezTo>
                  <a:pt x="2265934" y="1357971"/>
                  <a:pt x="2209125" y="1300766"/>
                  <a:pt x="2209125" y="1230200"/>
                </a:cubicBezTo>
                <a:cubicBezTo>
                  <a:pt x="2209125" y="1159634"/>
                  <a:pt x="2265934" y="1102429"/>
                  <a:pt x="2336011" y="1102429"/>
                </a:cubicBezTo>
                <a:close/>
                <a:moveTo>
                  <a:pt x="126886" y="1102429"/>
                </a:moveTo>
                <a:cubicBezTo>
                  <a:pt x="196964" y="1102429"/>
                  <a:pt x="253772" y="1159634"/>
                  <a:pt x="253772" y="1230200"/>
                </a:cubicBezTo>
                <a:cubicBezTo>
                  <a:pt x="253772" y="1300766"/>
                  <a:pt x="196964" y="1357971"/>
                  <a:pt x="126886" y="1357971"/>
                </a:cubicBezTo>
                <a:cubicBezTo>
                  <a:pt x="56809" y="1357971"/>
                  <a:pt x="0" y="1300766"/>
                  <a:pt x="0" y="1230200"/>
                </a:cubicBezTo>
                <a:cubicBezTo>
                  <a:pt x="0" y="1159634"/>
                  <a:pt x="56809" y="1102429"/>
                  <a:pt x="126886" y="1102429"/>
                </a:cubicBezTo>
                <a:close/>
                <a:moveTo>
                  <a:pt x="1572516" y="1068907"/>
                </a:moveTo>
                <a:cubicBezTo>
                  <a:pt x="1577958" y="1069205"/>
                  <a:pt x="1583446" y="1070569"/>
                  <a:pt x="1588679" y="1073105"/>
                </a:cubicBezTo>
                <a:cubicBezTo>
                  <a:pt x="1609612" y="1083247"/>
                  <a:pt x="1618552" y="1108274"/>
                  <a:pt x="1608648" y="1129005"/>
                </a:cubicBezTo>
                <a:cubicBezTo>
                  <a:pt x="1598743" y="1149736"/>
                  <a:pt x="1573743" y="1158320"/>
                  <a:pt x="1552810" y="1148179"/>
                </a:cubicBezTo>
                <a:cubicBezTo>
                  <a:pt x="1531877" y="1138037"/>
                  <a:pt x="1522936" y="1113010"/>
                  <a:pt x="1532841" y="1092279"/>
                </a:cubicBezTo>
                <a:cubicBezTo>
                  <a:pt x="1540270" y="1076731"/>
                  <a:pt x="1556189" y="1068015"/>
                  <a:pt x="1572516" y="1068907"/>
                </a:cubicBezTo>
                <a:close/>
                <a:moveTo>
                  <a:pt x="903267" y="1028613"/>
                </a:moveTo>
                <a:cubicBezTo>
                  <a:pt x="908709" y="1028910"/>
                  <a:pt x="914197" y="1030275"/>
                  <a:pt x="919430" y="1032810"/>
                </a:cubicBezTo>
                <a:cubicBezTo>
                  <a:pt x="940363" y="1042952"/>
                  <a:pt x="949304" y="1067979"/>
                  <a:pt x="939399" y="1088710"/>
                </a:cubicBezTo>
                <a:cubicBezTo>
                  <a:pt x="929494" y="1109441"/>
                  <a:pt x="904495" y="1118026"/>
                  <a:pt x="883561" y="1107884"/>
                </a:cubicBezTo>
                <a:cubicBezTo>
                  <a:pt x="862628" y="1097742"/>
                  <a:pt x="853688" y="1072715"/>
                  <a:pt x="863592" y="1051984"/>
                </a:cubicBezTo>
                <a:cubicBezTo>
                  <a:pt x="871021" y="1036436"/>
                  <a:pt x="886940" y="1027720"/>
                  <a:pt x="903267" y="1028613"/>
                </a:cubicBezTo>
                <a:close/>
                <a:moveTo>
                  <a:pt x="1385035" y="863173"/>
                </a:moveTo>
                <a:cubicBezTo>
                  <a:pt x="1390477" y="863470"/>
                  <a:pt x="1395965" y="864835"/>
                  <a:pt x="1401198" y="867371"/>
                </a:cubicBezTo>
                <a:cubicBezTo>
                  <a:pt x="1422132" y="877512"/>
                  <a:pt x="1431072" y="902540"/>
                  <a:pt x="1421167" y="923271"/>
                </a:cubicBezTo>
                <a:cubicBezTo>
                  <a:pt x="1411262" y="944002"/>
                  <a:pt x="1386263" y="952586"/>
                  <a:pt x="1365329" y="942445"/>
                </a:cubicBezTo>
                <a:cubicBezTo>
                  <a:pt x="1344396" y="932303"/>
                  <a:pt x="1335456" y="907276"/>
                  <a:pt x="1345361" y="886545"/>
                </a:cubicBezTo>
                <a:cubicBezTo>
                  <a:pt x="1352790" y="870996"/>
                  <a:pt x="1368709" y="862281"/>
                  <a:pt x="1385035" y="863173"/>
                </a:cubicBezTo>
                <a:close/>
                <a:moveTo>
                  <a:pt x="1108964" y="844330"/>
                </a:moveTo>
                <a:cubicBezTo>
                  <a:pt x="1114407" y="844627"/>
                  <a:pt x="1119894" y="845992"/>
                  <a:pt x="1125127" y="848528"/>
                </a:cubicBezTo>
                <a:cubicBezTo>
                  <a:pt x="1146061" y="858669"/>
                  <a:pt x="1155001" y="883697"/>
                  <a:pt x="1145096" y="904428"/>
                </a:cubicBezTo>
                <a:cubicBezTo>
                  <a:pt x="1135191" y="925158"/>
                  <a:pt x="1110192" y="933743"/>
                  <a:pt x="1089258" y="923602"/>
                </a:cubicBezTo>
                <a:cubicBezTo>
                  <a:pt x="1068325" y="913460"/>
                  <a:pt x="1059385" y="888433"/>
                  <a:pt x="1069290" y="867702"/>
                </a:cubicBezTo>
                <a:cubicBezTo>
                  <a:pt x="1076719" y="852154"/>
                  <a:pt x="1092638" y="843437"/>
                  <a:pt x="1108964" y="844330"/>
                </a:cubicBezTo>
                <a:close/>
                <a:moveTo>
                  <a:pt x="458622" y="829615"/>
                </a:moveTo>
                <a:cubicBezTo>
                  <a:pt x="470990" y="829222"/>
                  <a:pt x="483618" y="831286"/>
                  <a:pt x="495842" y="836105"/>
                </a:cubicBezTo>
                <a:cubicBezTo>
                  <a:pt x="544738" y="855380"/>
                  <a:pt x="568662" y="911426"/>
                  <a:pt x="549279" y="961287"/>
                </a:cubicBezTo>
                <a:cubicBezTo>
                  <a:pt x="529895" y="1011147"/>
                  <a:pt x="474543" y="1035942"/>
                  <a:pt x="425647" y="1016667"/>
                </a:cubicBezTo>
                <a:cubicBezTo>
                  <a:pt x="376751" y="997392"/>
                  <a:pt x="352826" y="941347"/>
                  <a:pt x="372210" y="891486"/>
                </a:cubicBezTo>
                <a:cubicBezTo>
                  <a:pt x="386748" y="854090"/>
                  <a:pt x="421518" y="830794"/>
                  <a:pt x="458622" y="829615"/>
                </a:cubicBezTo>
                <a:close/>
                <a:moveTo>
                  <a:pt x="1980127" y="789870"/>
                </a:moveTo>
                <a:cubicBezTo>
                  <a:pt x="1992495" y="789477"/>
                  <a:pt x="2005123" y="791541"/>
                  <a:pt x="2017347" y="796360"/>
                </a:cubicBezTo>
                <a:cubicBezTo>
                  <a:pt x="2066243" y="815635"/>
                  <a:pt x="2090168" y="871680"/>
                  <a:pt x="2070784" y="921541"/>
                </a:cubicBezTo>
                <a:cubicBezTo>
                  <a:pt x="2051400" y="971402"/>
                  <a:pt x="1996048" y="996197"/>
                  <a:pt x="1947152" y="976922"/>
                </a:cubicBezTo>
                <a:cubicBezTo>
                  <a:pt x="1898255" y="957647"/>
                  <a:pt x="1874331" y="901601"/>
                  <a:pt x="1893715" y="851740"/>
                </a:cubicBezTo>
                <a:cubicBezTo>
                  <a:pt x="1908253" y="814345"/>
                  <a:pt x="1943023" y="791049"/>
                  <a:pt x="1980127" y="789870"/>
                </a:cubicBezTo>
                <a:close/>
                <a:moveTo>
                  <a:pt x="1654591" y="750824"/>
                </a:moveTo>
                <a:cubicBezTo>
                  <a:pt x="1672130" y="751445"/>
                  <a:pt x="1689549" y="758806"/>
                  <a:pt x="1702691" y="772760"/>
                </a:cubicBezTo>
                <a:cubicBezTo>
                  <a:pt x="1728976" y="800670"/>
                  <a:pt x="1728200" y="844385"/>
                  <a:pt x="1700958" y="870400"/>
                </a:cubicBezTo>
                <a:cubicBezTo>
                  <a:pt x="1673717" y="896416"/>
                  <a:pt x="1630325" y="894881"/>
                  <a:pt x="1604040" y="866971"/>
                </a:cubicBezTo>
                <a:cubicBezTo>
                  <a:pt x="1577755" y="839062"/>
                  <a:pt x="1578531" y="795348"/>
                  <a:pt x="1605772" y="769332"/>
                </a:cubicBezTo>
                <a:cubicBezTo>
                  <a:pt x="1619394" y="756324"/>
                  <a:pt x="1637052" y="750204"/>
                  <a:pt x="1654591" y="750824"/>
                </a:cubicBezTo>
                <a:close/>
                <a:moveTo>
                  <a:pt x="818370" y="721252"/>
                </a:moveTo>
                <a:cubicBezTo>
                  <a:pt x="835909" y="721872"/>
                  <a:pt x="853327" y="729233"/>
                  <a:pt x="866470" y="743188"/>
                </a:cubicBezTo>
                <a:cubicBezTo>
                  <a:pt x="892755" y="771097"/>
                  <a:pt x="891979" y="814812"/>
                  <a:pt x="864737" y="840827"/>
                </a:cubicBezTo>
                <a:cubicBezTo>
                  <a:pt x="837496" y="866843"/>
                  <a:pt x="794104" y="865308"/>
                  <a:pt x="767818" y="837399"/>
                </a:cubicBezTo>
                <a:cubicBezTo>
                  <a:pt x="741534" y="809490"/>
                  <a:pt x="742310" y="765775"/>
                  <a:pt x="769552" y="739759"/>
                </a:cubicBezTo>
                <a:cubicBezTo>
                  <a:pt x="783172" y="726752"/>
                  <a:pt x="800831" y="720632"/>
                  <a:pt x="818370" y="721252"/>
                </a:cubicBezTo>
                <a:close/>
                <a:moveTo>
                  <a:pt x="1241309" y="559284"/>
                </a:moveTo>
                <a:cubicBezTo>
                  <a:pt x="1258848" y="559905"/>
                  <a:pt x="1276267" y="567266"/>
                  <a:pt x="1289410" y="581220"/>
                </a:cubicBezTo>
                <a:cubicBezTo>
                  <a:pt x="1315695" y="609130"/>
                  <a:pt x="1314918" y="652844"/>
                  <a:pt x="1287677" y="678860"/>
                </a:cubicBezTo>
                <a:cubicBezTo>
                  <a:pt x="1260435" y="704876"/>
                  <a:pt x="1217043" y="703341"/>
                  <a:pt x="1190758" y="675431"/>
                </a:cubicBezTo>
                <a:cubicBezTo>
                  <a:pt x="1164473" y="647522"/>
                  <a:pt x="1165249" y="603808"/>
                  <a:pt x="1192491" y="577792"/>
                </a:cubicBezTo>
                <a:cubicBezTo>
                  <a:pt x="1206112" y="564784"/>
                  <a:pt x="1223770" y="558664"/>
                  <a:pt x="1241309" y="559284"/>
                </a:cubicBezTo>
                <a:close/>
                <a:moveTo>
                  <a:pt x="897361" y="363040"/>
                </a:moveTo>
                <a:cubicBezTo>
                  <a:pt x="909729" y="362647"/>
                  <a:pt x="922357" y="364712"/>
                  <a:pt x="934581" y="369530"/>
                </a:cubicBezTo>
                <a:cubicBezTo>
                  <a:pt x="983478" y="388806"/>
                  <a:pt x="1007402" y="444851"/>
                  <a:pt x="988018" y="494712"/>
                </a:cubicBezTo>
                <a:cubicBezTo>
                  <a:pt x="968634" y="544573"/>
                  <a:pt x="913282" y="569368"/>
                  <a:pt x="864386" y="550093"/>
                </a:cubicBezTo>
                <a:cubicBezTo>
                  <a:pt x="815490" y="530818"/>
                  <a:pt x="791565" y="474772"/>
                  <a:pt x="810949" y="424911"/>
                </a:cubicBezTo>
                <a:cubicBezTo>
                  <a:pt x="825487" y="387515"/>
                  <a:pt x="860257" y="364219"/>
                  <a:pt x="897361" y="363040"/>
                </a:cubicBezTo>
                <a:close/>
                <a:moveTo>
                  <a:pt x="1525322" y="351777"/>
                </a:moveTo>
                <a:cubicBezTo>
                  <a:pt x="1537690" y="351383"/>
                  <a:pt x="1550317" y="353448"/>
                  <a:pt x="1562541" y="358267"/>
                </a:cubicBezTo>
                <a:cubicBezTo>
                  <a:pt x="1611438" y="377542"/>
                  <a:pt x="1635362" y="433587"/>
                  <a:pt x="1615978" y="483448"/>
                </a:cubicBezTo>
                <a:cubicBezTo>
                  <a:pt x="1596595" y="533309"/>
                  <a:pt x="1541243" y="558104"/>
                  <a:pt x="1492346" y="538829"/>
                </a:cubicBezTo>
                <a:cubicBezTo>
                  <a:pt x="1443450" y="519554"/>
                  <a:pt x="1419526" y="463508"/>
                  <a:pt x="1438910" y="413647"/>
                </a:cubicBezTo>
                <a:cubicBezTo>
                  <a:pt x="1453448" y="376252"/>
                  <a:pt x="1488217" y="352956"/>
                  <a:pt x="1525322" y="351777"/>
                </a:cubicBezTo>
                <a:close/>
                <a:moveTo>
                  <a:pt x="446711" y="317607"/>
                </a:moveTo>
                <a:cubicBezTo>
                  <a:pt x="516788" y="317607"/>
                  <a:pt x="573596" y="374812"/>
                  <a:pt x="573596" y="445378"/>
                </a:cubicBezTo>
                <a:cubicBezTo>
                  <a:pt x="573596" y="515944"/>
                  <a:pt x="516788" y="573149"/>
                  <a:pt x="446711" y="573149"/>
                </a:cubicBezTo>
                <a:cubicBezTo>
                  <a:pt x="376633" y="573149"/>
                  <a:pt x="319824" y="515944"/>
                  <a:pt x="319824" y="445378"/>
                </a:cubicBezTo>
                <a:cubicBezTo>
                  <a:pt x="319824" y="374812"/>
                  <a:pt x="376633" y="317607"/>
                  <a:pt x="446711" y="317607"/>
                </a:cubicBezTo>
                <a:close/>
                <a:moveTo>
                  <a:pt x="1998515" y="317607"/>
                </a:moveTo>
                <a:cubicBezTo>
                  <a:pt x="2068592" y="317607"/>
                  <a:pt x="2125401" y="374812"/>
                  <a:pt x="2125401" y="445378"/>
                </a:cubicBezTo>
                <a:cubicBezTo>
                  <a:pt x="2125401" y="515944"/>
                  <a:pt x="2068592" y="573149"/>
                  <a:pt x="1998515" y="573149"/>
                </a:cubicBezTo>
                <a:cubicBezTo>
                  <a:pt x="1928438" y="573149"/>
                  <a:pt x="1871629" y="515944"/>
                  <a:pt x="1871629" y="445378"/>
                </a:cubicBezTo>
                <a:cubicBezTo>
                  <a:pt x="1871629" y="374812"/>
                  <a:pt x="1928438" y="317607"/>
                  <a:pt x="1998515" y="317607"/>
                </a:cubicBezTo>
                <a:close/>
                <a:moveTo>
                  <a:pt x="1221658" y="0"/>
                </a:moveTo>
                <a:cubicBezTo>
                  <a:pt x="1291735" y="0"/>
                  <a:pt x="1348544" y="57205"/>
                  <a:pt x="1348544" y="127771"/>
                </a:cubicBezTo>
                <a:cubicBezTo>
                  <a:pt x="1348544" y="198337"/>
                  <a:pt x="1291735" y="255542"/>
                  <a:pt x="1221658" y="255542"/>
                </a:cubicBezTo>
                <a:cubicBezTo>
                  <a:pt x="1151581" y="255542"/>
                  <a:pt x="1094772" y="198337"/>
                  <a:pt x="1094772" y="127771"/>
                </a:cubicBezTo>
                <a:cubicBezTo>
                  <a:pt x="1094772" y="57205"/>
                  <a:pt x="1151581" y="0"/>
                  <a:pt x="1221658" y="0"/>
                </a:cubicBezTo>
                <a:close/>
              </a:path>
            </a:pathLst>
          </a:custGeom>
          <a:gradFill flip="none" rotWithShape="1">
            <a:gsLst>
              <a:gs pos="25000">
                <a:srgbClr val="FF6633">
                  <a:lumMod val="0"/>
                  <a:lumOff val="100000"/>
                </a:srgbClr>
              </a:gs>
              <a:gs pos="11667">
                <a:schemeClr val="accent6">
                  <a:lumMod val="40000"/>
                  <a:lumOff val="60000"/>
                </a:schemeClr>
              </a:gs>
              <a:gs pos="50000">
                <a:srgbClr val="FFFF00">
                  <a:lumMod val="0"/>
                  <a:lumOff val="100000"/>
                </a:srgbClr>
              </a:gs>
              <a:gs pos="75000">
                <a:srgbClr val="FF9933"/>
              </a:gs>
              <a:gs pos="100000">
                <a:srgbClr val="FFFF00"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Forma libre 8"/>
          <p:cNvSpPr/>
          <p:nvPr/>
        </p:nvSpPr>
        <p:spPr>
          <a:xfrm rot="8471687">
            <a:off x="4661333" y="2381911"/>
            <a:ext cx="2088240" cy="2696155"/>
          </a:xfrm>
          <a:custGeom>
            <a:avLst/>
            <a:gdLst>
              <a:gd name="connsiteX0" fmla="*/ 3915842 w 4568692"/>
              <a:gd name="connsiteY0" fmla="*/ 5431104 h 5547255"/>
              <a:gd name="connsiteX1" fmla="*/ 3982580 w 4568692"/>
              <a:gd name="connsiteY1" fmla="*/ 5489179 h 5547255"/>
              <a:gd name="connsiteX2" fmla="*/ 3915842 w 4568692"/>
              <a:gd name="connsiteY2" fmla="*/ 5547255 h 5547255"/>
              <a:gd name="connsiteX3" fmla="*/ 3849104 w 4568692"/>
              <a:gd name="connsiteY3" fmla="*/ 5489179 h 5547255"/>
              <a:gd name="connsiteX4" fmla="*/ 3915842 w 4568692"/>
              <a:gd name="connsiteY4" fmla="*/ 5431104 h 5547255"/>
              <a:gd name="connsiteX5" fmla="*/ 3757006 w 4568692"/>
              <a:gd name="connsiteY5" fmla="*/ 5296944 h 5547255"/>
              <a:gd name="connsiteX6" fmla="*/ 3776582 w 4568692"/>
              <a:gd name="connsiteY6" fmla="*/ 5299894 h 5547255"/>
              <a:gd name="connsiteX7" fmla="*/ 3804688 w 4568692"/>
              <a:gd name="connsiteY7" fmla="*/ 5356792 h 5547255"/>
              <a:gd name="connsiteX8" fmla="*/ 3739662 w 4568692"/>
              <a:gd name="connsiteY8" fmla="*/ 5381965 h 5547255"/>
              <a:gd name="connsiteX9" fmla="*/ 3711556 w 4568692"/>
              <a:gd name="connsiteY9" fmla="*/ 5325066 h 5547255"/>
              <a:gd name="connsiteX10" fmla="*/ 3757006 w 4568692"/>
              <a:gd name="connsiteY10" fmla="*/ 5296944 h 5547255"/>
              <a:gd name="connsiteX11" fmla="*/ 4089703 w 4568692"/>
              <a:gd name="connsiteY11" fmla="*/ 5288259 h 5547255"/>
              <a:gd name="connsiteX12" fmla="*/ 4109279 w 4568692"/>
              <a:gd name="connsiteY12" fmla="*/ 5291209 h 5547255"/>
              <a:gd name="connsiteX13" fmla="*/ 4137385 w 4568692"/>
              <a:gd name="connsiteY13" fmla="*/ 5348108 h 5547255"/>
              <a:gd name="connsiteX14" fmla="*/ 4072359 w 4568692"/>
              <a:gd name="connsiteY14" fmla="*/ 5373280 h 5547255"/>
              <a:gd name="connsiteX15" fmla="*/ 4044253 w 4568692"/>
              <a:gd name="connsiteY15" fmla="*/ 5316381 h 5547255"/>
              <a:gd name="connsiteX16" fmla="*/ 4089703 w 4568692"/>
              <a:gd name="connsiteY16" fmla="*/ 5288259 h 5547255"/>
              <a:gd name="connsiteX17" fmla="*/ 4324443 w 4568692"/>
              <a:gd name="connsiteY17" fmla="*/ 5281359 h 5547255"/>
              <a:gd name="connsiteX18" fmla="*/ 4391181 w 4568692"/>
              <a:gd name="connsiteY18" fmla="*/ 5339435 h 5547255"/>
              <a:gd name="connsiteX19" fmla="*/ 4324443 w 4568692"/>
              <a:gd name="connsiteY19" fmla="*/ 5397511 h 5547255"/>
              <a:gd name="connsiteX20" fmla="*/ 4257705 w 4568692"/>
              <a:gd name="connsiteY20" fmla="*/ 5339435 h 5547255"/>
              <a:gd name="connsiteX21" fmla="*/ 4324443 w 4568692"/>
              <a:gd name="connsiteY21" fmla="*/ 5281359 h 5547255"/>
              <a:gd name="connsiteX22" fmla="*/ 3508246 w 4568692"/>
              <a:gd name="connsiteY22" fmla="*/ 5281359 h 5547255"/>
              <a:gd name="connsiteX23" fmla="*/ 3574983 w 4568692"/>
              <a:gd name="connsiteY23" fmla="*/ 5339435 h 5547255"/>
              <a:gd name="connsiteX24" fmla="*/ 3508246 w 4568692"/>
              <a:gd name="connsiteY24" fmla="*/ 5397511 h 5547255"/>
              <a:gd name="connsiteX25" fmla="*/ 3441508 w 4568692"/>
              <a:gd name="connsiteY25" fmla="*/ 5339435 h 5547255"/>
              <a:gd name="connsiteX26" fmla="*/ 3508246 w 4568692"/>
              <a:gd name="connsiteY26" fmla="*/ 5281359 h 5547255"/>
              <a:gd name="connsiteX27" fmla="*/ 3916012 w 4568692"/>
              <a:gd name="connsiteY27" fmla="*/ 5225097 h 5547255"/>
              <a:gd name="connsiteX28" fmla="*/ 3941311 w 4568692"/>
              <a:gd name="connsiteY28" fmla="*/ 5235068 h 5547255"/>
              <a:gd name="connsiteX29" fmla="*/ 3940400 w 4568692"/>
              <a:gd name="connsiteY29" fmla="*/ 5279448 h 5547255"/>
              <a:gd name="connsiteX30" fmla="*/ 3889424 w 4568692"/>
              <a:gd name="connsiteY30" fmla="*/ 5277889 h 5547255"/>
              <a:gd name="connsiteX31" fmla="*/ 3890335 w 4568692"/>
              <a:gd name="connsiteY31" fmla="*/ 5233509 h 5547255"/>
              <a:gd name="connsiteX32" fmla="*/ 3916012 w 4568692"/>
              <a:gd name="connsiteY32" fmla="*/ 5225097 h 5547255"/>
              <a:gd name="connsiteX33" fmla="*/ 4139546 w 4568692"/>
              <a:gd name="connsiteY33" fmla="*/ 5156662 h 5547255"/>
              <a:gd name="connsiteX34" fmla="*/ 4164845 w 4568692"/>
              <a:gd name="connsiteY34" fmla="*/ 5166632 h 5547255"/>
              <a:gd name="connsiteX35" fmla="*/ 4163933 w 4568692"/>
              <a:gd name="connsiteY35" fmla="*/ 5211012 h 5547255"/>
              <a:gd name="connsiteX36" fmla="*/ 4112957 w 4568692"/>
              <a:gd name="connsiteY36" fmla="*/ 5209454 h 5547255"/>
              <a:gd name="connsiteX37" fmla="*/ 4113869 w 4568692"/>
              <a:gd name="connsiteY37" fmla="*/ 5165074 h 5547255"/>
              <a:gd name="connsiteX38" fmla="*/ 4139546 w 4568692"/>
              <a:gd name="connsiteY38" fmla="*/ 5156662 h 5547255"/>
              <a:gd name="connsiteX39" fmla="*/ 3695858 w 4568692"/>
              <a:gd name="connsiteY39" fmla="*/ 5139675 h 5547255"/>
              <a:gd name="connsiteX40" fmla="*/ 3721158 w 4568692"/>
              <a:gd name="connsiteY40" fmla="*/ 5149646 h 5547255"/>
              <a:gd name="connsiteX41" fmla="*/ 3720246 w 4568692"/>
              <a:gd name="connsiteY41" fmla="*/ 5194026 h 5547255"/>
              <a:gd name="connsiteX42" fmla="*/ 3669270 w 4568692"/>
              <a:gd name="connsiteY42" fmla="*/ 5192468 h 5547255"/>
              <a:gd name="connsiteX43" fmla="*/ 3670182 w 4568692"/>
              <a:gd name="connsiteY43" fmla="*/ 5148088 h 5547255"/>
              <a:gd name="connsiteX44" fmla="*/ 3695858 w 4568692"/>
              <a:gd name="connsiteY44" fmla="*/ 5139675 h 5547255"/>
              <a:gd name="connsiteX45" fmla="*/ 3985375 w 4568692"/>
              <a:gd name="connsiteY45" fmla="*/ 5122799 h 5547255"/>
              <a:gd name="connsiteX46" fmla="*/ 3993876 w 4568692"/>
              <a:gd name="connsiteY46" fmla="*/ 5124707 h 5547255"/>
              <a:gd name="connsiteX47" fmla="*/ 4004378 w 4568692"/>
              <a:gd name="connsiteY47" fmla="*/ 5150115 h 5547255"/>
              <a:gd name="connsiteX48" fmla="*/ 3975010 w 4568692"/>
              <a:gd name="connsiteY48" fmla="*/ 5158830 h 5547255"/>
              <a:gd name="connsiteX49" fmla="*/ 3964507 w 4568692"/>
              <a:gd name="connsiteY49" fmla="*/ 5133422 h 5547255"/>
              <a:gd name="connsiteX50" fmla="*/ 3985375 w 4568692"/>
              <a:gd name="connsiteY50" fmla="*/ 5122799 h 5547255"/>
              <a:gd name="connsiteX51" fmla="*/ 3838996 w 4568692"/>
              <a:gd name="connsiteY51" fmla="*/ 5115690 h 5547255"/>
              <a:gd name="connsiteX52" fmla="*/ 3847497 w 4568692"/>
              <a:gd name="connsiteY52" fmla="*/ 5117598 h 5547255"/>
              <a:gd name="connsiteX53" fmla="*/ 3858000 w 4568692"/>
              <a:gd name="connsiteY53" fmla="*/ 5143006 h 5547255"/>
              <a:gd name="connsiteX54" fmla="*/ 3828632 w 4568692"/>
              <a:gd name="connsiteY54" fmla="*/ 5151721 h 5547255"/>
              <a:gd name="connsiteX55" fmla="*/ 3818129 w 4568692"/>
              <a:gd name="connsiteY55" fmla="*/ 5126313 h 5547255"/>
              <a:gd name="connsiteX56" fmla="*/ 3838996 w 4568692"/>
              <a:gd name="connsiteY56" fmla="*/ 5115690 h 5547255"/>
              <a:gd name="connsiteX57" fmla="*/ 3520205 w 4568692"/>
              <a:gd name="connsiteY57" fmla="*/ 5094252 h 5547255"/>
              <a:gd name="connsiteX58" fmla="*/ 3539781 w 4568692"/>
              <a:gd name="connsiteY58" fmla="*/ 5097202 h 5547255"/>
              <a:gd name="connsiteX59" fmla="*/ 3567887 w 4568692"/>
              <a:gd name="connsiteY59" fmla="*/ 5154101 h 5547255"/>
              <a:gd name="connsiteX60" fmla="*/ 3502861 w 4568692"/>
              <a:gd name="connsiteY60" fmla="*/ 5179273 h 5547255"/>
              <a:gd name="connsiteX61" fmla="*/ 3474755 w 4568692"/>
              <a:gd name="connsiteY61" fmla="*/ 5122374 h 5547255"/>
              <a:gd name="connsiteX62" fmla="*/ 3520205 w 4568692"/>
              <a:gd name="connsiteY62" fmla="*/ 5094252 h 5547255"/>
              <a:gd name="connsiteX63" fmla="*/ 4325240 w 4568692"/>
              <a:gd name="connsiteY63" fmla="*/ 5082200 h 5547255"/>
              <a:gd name="connsiteX64" fmla="*/ 4344816 w 4568692"/>
              <a:gd name="connsiteY64" fmla="*/ 5085150 h 5547255"/>
              <a:gd name="connsiteX65" fmla="*/ 4372922 w 4568692"/>
              <a:gd name="connsiteY65" fmla="*/ 5142049 h 5547255"/>
              <a:gd name="connsiteX66" fmla="*/ 4307896 w 4568692"/>
              <a:gd name="connsiteY66" fmla="*/ 5167221 h 5547255"/>
              <a:gd name="connsiteX67" fmla="*/ 4279790 w 4568692"/>
              <a:gd name="connsiteY67" fmla="*/ 5110322 h 5547255"/>
              <a:gd name="connsiteX68" fmla="*/ 4325240 w 4568692"/>
              <a:gd name="connsiteY68" fmla="*/ 5082200 h 5547255"/>
              <a:gd name="connsiteX69" fmla="*/ 4095467 w 4568692"/>
              <a:gd name="connsiteY69" fmla="*/ 5041781 h 5547255"/>
              <a:gd name="connsiteX70" fmla="*/ 4103968 w 4568692"/>
              <a:gd name="connsiteY70" fmla="*/ 5043689 h 5547255"/>
              <a:gd name="connsiteX71" fmla="*/ 4114471 w 4568692"/>
              <a:gd name="connsiteY71" fmla="*/ 5069097 h 5547255"/>
              <a:gd name="connsiteX72" fmla="*/ 4085102 w 4568692"/>
              <a:gd name="connsiteY72" fmla="*/ 5077812 h 5547255"/>
              <a:gd name="connsiteX73" fmla="*/ 4074599 w 4568692"/>
              <a:gd name="connsiteY73" fmla="*/ 5052404 h 5547255"/>
              <a:gd name="connsiteX74" fmla="*/ 4095467 w 4568692"/>
              <a:gd name="connsiteY74" fmla="*/ 5041781 h 5547255"/>
              <a:gd name="connsiteX75" fmla="*/ 3741562 w 4568692"/>
              <a:gd name="connsiteY75" fmla="*/ 5020722 h 5547255"/>
              <a:gd name="connsiteX76" fmla="*/ 3750063 w 4568692"/>
              <a:gd name="connsiteY76" fmla="*/ 5022630 h 5547255"/>
              <a:gd name="connsiteX77" fmla="*/ 3760566 w 4568692"/>
              <a:gd name="connsiteY77" fmla="*/ 5048038 h 5547255"/>
              <a:gd name="connsiteX78" fmla="*/ 3731197 w 4568692"/>
              <a:gd name="connsiteY78" fmla="*/ 5056753 h 5547255"/>
              <a:gd name="connsiteX79" fmla="*/ 3720694 w 4568692"/>
              <a:gd name="connsiteY79" fmla="*/ 5031345 h 5547255"/>
              <a:gd name="connsiteX80" fmla="*/ 3741562 w 4568692"/>
              <a:gd name="connsiteY80" fmla="*/ 5020722 h 5547255"/>
              <a:gd name="connsiteX81" fmla="*/ 4232320 w 4568692"/>
              <a:gd name="connsiteY81" fmla="*/ 4964053 h 5547255"/>
              <a:gd name="connsiteX82" fmla="*/ 4257620 w 4568692"/>
              <a:gd name="connsiteY82" fmla="*/ 4974023 h 5547255"/>
              <a:gd name="connsiteX83" fmla="*/ 4256708 w 4568692"/>
              <a:gd name="connsiteY83" fmla="*/ 5018403 h 5547255"/>
              <a:gd name="connsiteX84" fmla="*/ 4205732 w 4568692"/>
              <a:gd name="connsiteY84" fmla="*/ 5016845 h 5547255"/>
              <a:gd name="connsiteX85" fmla="*/ 4206644 w 4568692"/>
              <a:gd name="connsiteY85" fmla="*/ 4972465 h 5547255"/>
              <a:gd name="connsiteX86" fmla="*/ 4232320 w 4568692"/>
              <a:gd name="connsiteY86" fmla="*/ 4964053 h 5547255"/>
              <a:gd name="connsiteX87" fmla="*/ 3609869 w 4568692"/>
              <a:gd name="connsiteY87" fmla="*/ 4944186 h 5547255"/>
              <a:gd name="connsiteX88" fmla="*/ 3635168 w 4568692"/>
              <a:gd name="connsiteY88" fmla="*/ 4954156 h 5547255"/>
              <a:gd name="connsiteX89" fmla="*/ 3634257 w 4568692"/>
              <a:gd name="connsiteY89" fmla="*/ 4998537 h 5547255"/>
              <a:gd name="connsiteX90" fmla="*/ 3583281 w 4568692"/>
              <a:gd name="connsiteY90" fmla="*/ 4996978 h 5547255"/>
              <a:gd name="connsiteX91" fmla="*/ 3584193 w 4568692"/>
              <a:gd name="connsiteY91" fmla="*/ 4952598 h 5547255"/>
              <a:gd name="connsiteX92" fmla="*/ 3609869 w 4568692"/>
              <a:gd name="connsiteY92" fmla="*/ 4944186 h 5547255"/>
              <a:gd name="connsiteX93" fmla="*/ 4501954 w 4568692"/>
              <a:gd name="connsiteY93" fmla="*/ 4930017 h 5547255"/>
              <a:gd name="connsiteX94" fmla="*/ 4568692 w 4568692"/>
              <a:gd name="connsiteY94" fmla="*/ 4988093 h 5547255"/>
              <a:gd name="connsiteX95" fmla="*/ 4501954 w 4568692"/>
              <a:gd name="connsiteY95" fmla="*/ 5046169 h 5547255"/>
              <a:gd name="connsiteX96" fmla="*/ 4435217 w 4568692"/>
              <a:gd name="connsiteY96" fmla="*/ 4988093 h 5547255"/>
              <a:gd name="connsiteX97" fmla="*/ 4501954 w 4568692"/>
              <a:gd name="connsiteY97" fmla="*/ 4930017 h 5547255"/>
              <a:gd name="connsiteX98" fmla="*/ 3340029 w 4568692"/>
              <a:gd name="connsiteY98" fmla="*/ 4930017 h 5547255"/>
              <a:gd name="connsiteX99" fmla="*/ 3406767 w 4568692"/>
              <a:gd name="connsiteY99" fmla="*/ 4988093 h 5547255"/>
              <a:gd name="connsiteX100" fmla="*/ 3340029 w 4568692"/>
              <a:gd name="connsiteY100" fmla="*/ 5046169 h 5547255"/>
              <a:gd name="connsiteX101" fmla="*/ 3273291 w 4568692"/>
              <a:gd name="connsiteY101" fmla="*/ 4988093 h 5547255"/>
              <a:gd name="connsiteX102" fmla="*/ 3340029 w 4568692"/>
              <a:gd name="connsiteY102" fmla="*/ 4930017 h 5547255"/>
              <a:gd name="connsiteX103" fmla="*/ 4100382 w 4568692"/>
              <a:gd name="connsiteY103" fmla="*/ 4914780 h 5547255"/>
              <a:gd name="connsiteX104" fmla="*/ 4108883 w 4568692"/>
              <a:gd name="connsiteY104" fmla="*/ 4916688 h 5547255"/>
              <a:gd name="connsiteX105" fmla="*/ 4119386 w 4568692"/>
              <a:gd name="connsiteY105" fmla="*/ 4942097 h 5547255"/>
              <a:gd name="connsiteX106" fmla="*/ 4090017 w 4568692"/>
              <a:gd name="connsiteY106" fmla="*/ 4950812 h 5547255"/>
              <a:gd name="connsiteX107" fmla="*/ 4079514 w 4568692"/>
              <a:gd name="connsiteY107" fmla="*/ 4925404 h 5547255"/>
              <a:gd name="connsiteX108" fmla="*/ 4100382 w 4568692"/>
              <a:gd name="connsiteY108" fmla="*/ 4914780 h 5547255"/>
              <a:gd name="connsiteX109" fmla="*/ 3748379 w 4568692"/>
              <a:gd name="connsiteY109" fmla="*/ 4896465 h 5547255"/>
              <a:gd name="connsiteX110" fmla="*/ 3756880 w 4568692"/>
              <a:gd name="connsiteY110" fmla="*/ 4898373 h 5547255"/>
              <a:gd name="connsiteX111" fmla="*/ 3767383 w 4568692"/>
              <a:gd name="connsiteY111" fmla="*/ 4923781 h 5547255"/>
              <a:gd name="connsiteX112" fmla="*/ 3738015 w 4568692"/>
              <a:gd name="connsiteY112" fmla="*/ 4932497 h 5547255"/>
              <a:gd name="connsiteX113" fmla="*/ 3727512 w 4568692"/>
              <a:gd name="connsiteY113" fmla="*/ 4907088 h 5547255"/>
              <a:gd name="connsiteX114" fmla="*/ 3748379 w 4568692"/>
              <a:gd name="connsiteY114" fmla="*/ 4896465 h 5547255"/>
              <a:gd name="connsiteX115" fmla="*/ 4001773 w 4568692"/>
              <a:gd name="connsiteY115" fmla="*/ 4821268 h 5547255"/>
              <a:gd name="connsiteX116" fmla="*/ 4010274 w 4568692"/>
              <a:gd name="connsiteY116" fmla="*/ 4823176 h 5547255"/>
              <a:gd name="connsiteX117" fmla="*/ 4020777 w 4568692"/>
              <a:gd name="connsiteY117" fmla="*/ 4848584 h 5547255"/>
              <a:gd name="connsiteX118" fmla="*/ 3991409 w 4568692"/>
              <a:gd name="connsiteY118" fmla="*/ 4857299 h 5547255"/>
              <a:gd name="connsiteX119" fmla="*/ 3980906 w 4568692"/>
              <a:gd name="connsiteY119" fmla="*/ 4831891 h 5547255"/>
              <a:gd name="connsiteX120" fmla="*/ 4001773 w 4568692"/>
              <a:gd name="connsiteY120" fmla="*/ 4821268 h 5547255"/>
              <a:gd name="connsiteX121" fmla="*/ 3856569 w 4568692"/>
              <a:gd name="connsiteY121" fmla="*/ 4812703 h 5547255"/>
              <a:gd name="connsiteX122" fmla="*/ 3865070 w 4568692"/>
              <a:gd name="connsiteY122" fmla="*/ 4814611 h 5547255"/>
              <a:gd name="connsiteX123" fmla="*/ 3875573 w 4568692"/>
              <a:gd name="connsiteY123" fmla="*/ 4840020 h 5547255"/>
              <a:gd name="connsiteX124" fmla="*/ 3846204 w 4568692"/>
              <a:gd name="connsiteY124" fmla="*/ 4848735 h 5547255"/>
              <a:gd name="connsiteX125" fmla="*/ 3835702 w 4568692"/>
              <a:gd name="connsiteY125" fmla="*/ 4823327 h 5547255"/>
              <a:gd name="connsiteX126" fmla="*/ 3856569 w 4568692"/>
              <a:gd name="connsiteY126" fmla="*/ 4812703 h 5547255"/>
              <a:gd name="connsiteX127" fmla="*/ 3514511 w 4568692"/>
              <a:gd name="connsiteY127" fmla="*/ 4806015 h 5547255"/>
              <a:gd name="connsiteX128" fmla="*/ 3534087 w 4568692"/>
              <a:gd name="connsiteY128" fmla="*/ 4808965 h 5547255"/>
              <a:gd name="connsiteX129" fmla="*/ 3562193 w 4568692"/>
              <a:gd name="connsiteY129" fmla="*/ 4865864 h 5547255"/>
              <a:gd name="connsiteX130" fmla="*/ 3497167 w 4568692"/>
              <a:gd name="connsiteY130" fmla="*/ 4891036 h 5547255"/>
              <a:gd name="connsiteX131" fmla="*/ 3469061 w 4568692"/>
              <a:gd name="connsiteY131" fmla="*/ 4834137 h 5547255"/>
              <a:gd name="connsiteX132" fmla="*/ 3514511 w 4568692"/>
              <a:gd name="connsiteY132" fmla="*/ 4806015 h 5547255"/>
              <a:gd name="connsiteX133" fmla="*/ 4314771 w 4568692"/>
              <a:gd name="connsiteY133" fmla="*/ 4787949 h 5547255"/>
              <a:gd name="connsiteX134" fmla="*/ 4334348 w 4568692"/>
              <a:gd name="connsiteY134" fmla="*/ 4790899 h 5547255"/>
              <a:gd name="connsiteX135" fmla="*/ 4362454 w 4568692"/>
              <a:gd name="connsiteY135" fmla="*/ 4847798 h 5547255"/>
              <a:gd name="connsiteX136" fmla="*/ 4297428 w 4568692"/>
              <a:gd name="connsiteY136" fmla="*/ 4872970 h 5547255"/>
              <a:gd name="connsiteX137" fmla="*/ 4269322 w 4568692"/>
              <a:gd name="connsiteY137" fmla="*/ 4816072 h 5547255"/>
              <a:gd name="connsiteX138" fmla="*/ 4314771 w 4568692"/>
              <a:gd name="connsiteY138" fmla="*/ 4787949 h 5547255"/>
              <a:gd name="connsiteX139" fmla="*/ 4143550 w 4568692"/>
              <a:gd name="connsiteY139" fmla="*/ 4770202 h 5547255"/>
              <a:gd name="connsiteX140" fmla="*/ 4168849 w 4568692"/>
              <a:gd name="connsiteY140" fmla="*/ 4780173 h 5547255"/>
              <a:gd name="connsiteX141" fmla="*/ 4167938 w 4568692"/>
              <a:gd name="connsiteY141" fmla="*/ 4824553 h 5547255"/>
              <a:gd name="connsiteX142" fmla="*/ 4116962 w 4568692"/>
              <a:gd name="connsiteY142" fmla="*/ 4822995 h 5547255"/>
              <a:gd name="connsiteX143" fmla="*/ 4117873 w 4568692"/>
              <a:gd name="connsiteY143" fmla="*/ 4778615 h 5547255"/>
              <a:gd name="connsiteX144" fmla="*/ 4143550 w 4568692"/>
              <a:gd name="connsiteY144" fmla="*/ 4770202 h 5547255"/>
              <a:gd name="connsiteX145" fmla="*/ 3703726 w 4568692"/>
              <a:gd name="connsiteY145" fmla="*/ 4756761 h 5547255"/>
              <a:gd name="connsiteX146" fmla="*/ 3729025 w 4568692"/>
              <a:gd name="connsiteY146" fmla="*/ 4766731 h 5547255"/>
              <a:gd name="connsiteX147" fmla="*/ 3728114 w 4568692"/>
              <a:gd name="connsiteY147" fmla="*/ 4811111 h 5547255"/>
              <a:gd name="connsiteX148" fmla="*/ 3677138 w 4568692"/>
              <a:gd name="connsiteY148" fmla="*/ 4809553 h 5547255"/>
              <a:gd name="connsiteX149" fmla="*/ 3678049 w 4568692"/>
              <a:gd name="connsiteY149" fmla="*/ 4765173 h 5547255"/>
              <a:gd name="connsiteX150" fmla="*/ 3703726 w 4568692"/>
              <a:gd name="connsiteY150" fmla="*/ 4756761 h 5547255"/>
              <a:gd name="connsiteX151" fmla="*/ 3926178 w 4568692"/>
              <a:gd name="connsiteY151" fmla="*/ 4683142 h 5547255"/>
              <a:gd name="connsiteX152" fmla="*/ 3951477 w 4568692"/>
              <a:gd name="connsiteY152" fmla="*/ 4693112 h 5547255"/>
              <a:gd name="connsiteX153" fmla="*/ 3950566 w 4568692"/>
              <a:gd name="connsiteY153" fmla="*/ 4737492 h 5547255"/>
              <a:gd name="connsiteX154" fmla="*/ 3899590 w 4568692"/>
              <a:gd name="connsiteY154" fmla="*/ 4735934 h 5547255"/>
              <a:gd name="connsiteX155" fmla="*/ 3900501 w 4568692"/>
              <a:gd name="connsiteY155" fmla="*/ 4691554 h 5547255"/>
              <a:gd name="connsiteX156" fmla="*/ 3926178 w 4568692"/>
              <a:gd name="connsiteY156" fmla="*/ 4683142 h 5547255"/>
              <a:gd name="connsiteX157" fmla="*/ 3745273 w 4568692"/>
              <a:gd name="connsiteY157" fmla="*/ 4593943 h 5547255"/>
              <a:gd name="connsiteX158" fmla="*/ 3764849 w 4568692"/>
              <a:gd name="connsiteY158" fmla="*/ 4596893 h 5547255"/>
              <a:gd name="connsiteX159" fmla="*/ 3792955 w 4568692"/>
              <a:gd name="connsiteY159" fmla="*/ 4653792 h 5547255"/>
              <a:gd name="connsiteX160" fmla="*/ 3727929 w 4568692"/>
              <a:gd name="connsiteY160" fmla="*/ 4678964 h 5547255"/>
              <a:gd name="connsiteX161" fmla="*/ 3699823 w 4568692"/>
              <a:gd name="connsiteY161" fmla="*/ 4622065 h 5547255"/>
              <a:gd name="connsiteX162" fmla="*/ 3745273 w 4568692"/>
              <a:gd name="connsiteY162" fmla="*/ 4593943 h 5547255"/>
              <a:gd name="connsiteX163" fmla="*/ 4075559 w 4568692"/>
              <a:gd name="connsiteY163" fmla="*/ 4588823 h 5547255"/>
              <a:gd name="connsiteX164" fmla="*/ 4095135 w 4568692"/>
              <a:gd name="connsiteY164" fmla="*/ 4591773 h 5547255"/>
              <a:gd name="connsiteX165" fmla="*/ 4123241 w 4568692"/>
              <a:gd name="connsiteY165" fmla="*/ 4648672 h 5547255"/>
              <a:gd name="connsiteX166" fmla="*/ 4058215 w 4568692"/>
              <a:gd name="connsiteY166" fmla="*/ 4673844 h 5547255"/>
              <a:gd name="connsiteX167" fmla="*/ 4030109 w 4568692"/>
              <a:gd name="connsiteY167" fmla="*/ 4616945 h 5547255"/>
              <a:gd name="connsiteX168" fmla="*/ 4075559 w 4568692"/>
              <a:gd name="connsiteY168" fmla="*/ 4588823 h 5547255"/>
              <a:gd name="connsiteX169" fmla="*/ 3508246 w 4568692"/>
              <a:gd name="connsiteY169" fmla="*/ 4573292 h 5547255"/>
              <a:gd name="connsiteX170" fmla="*/ 3574984 w 4568692"/>
              <a:gd name="connsiteY170" fmla="*/ 4631368 h 5547255"/>
              <a:gd name="connsiteX171" fmla="*/ 3508246 w 4568692"/>
              <a:gd name="connsiteY171" fmla="*/ 4689444 h 5547255"/>
              <a:gd name="connsiteX172" fmla="*/ 3441508 w 4568692"/>
              <a:gd name="connsiteY172" fmla="*/ 4631368 h 5547255"/>
              <a:gd name="connsiteX173" fmla="*/ 3508246 w 4568692"/>
              <a:gd name="connsiteY173" fmla="*/ 4573292 h 5547255"/>
              <a:gd name="connsiteX174" fmla="*/ 4324443 w 4568692"/>
              <a:gd name="connsiteY174" fmla="*/ 4573292 h 5547255"/>
              <a:gd name="connsiteX175" fmla="*/ 4391181 w 4568692"/>
              <a:gd name="connsiteY175" fmla="*/ 4631368 h 5547255"/>
              <a:gd name="connsiteX176" fmla="*/ 4324443 w 4568692"/>
              <a:gd name="connsiteY176" fmla="*/ 4689443 h 5547255"/>
              <a:gd name="connsiteX177" fmla="*/ 4257705 w 4568692"/>
              <a:gd name="connsiteY177" fmla="*/ 4631368 h 5547255"/>
              <a:gd name="connsiteX178" fmla="*/ 4324443 w 4568692"/>
              <a:gd name="connsiteY178" fmla="*/ 4573292 h 5547255"/>
              <a:gd name="connsiteX179" fmla="*/ 3915842 w 4568692"/>
              <a:gd name="connsiteY179" fmla="*/ 4428930 h 5547255"/>
              <a:gd name="connsiteX180" fmla="*/ 3982580 w 4568692"/>
              <a:gd name="connsiteY180" fmla="*/ 4487006 h 5547255"/>
              <a:gd name="connsiteX181" fmla="*/ 3915842 w 4568692"/>
              <a:gd name="connsiteY181" fmla="*/ 4545082 h 5547255"/>
              <a:gd name="connsiteX182" fmla="*/ 3849104 w 4568692"/>
              <a:gd name="connsiteY182" fmla="*/ 4487006 h 5547255"/>
              <a:gd name="connsiteX183" fmla="*/ 3915842 w 4568692"/>
              <a:gd name="connsiteY183" fmla="*/ 4428930 h 5547255"/>
              <a:gd name="connsiteX184" fmla="*/ 3612398 w 4568692"/>
              <a:gd name="connsiteY184" fmla="*/ 4303152 h 5547255"/>
              <a:gd name="connsiteX185" fmla="*/ 3693937 w 4568692"/>
              <a:gd name="connsiteY185" fmla="*/ 4377446 h 5547255"/>
              <a:gd name="connsiteX186" fmla="*/ 3612398 w 4568692"/>
              <a:gd name="connsiteY186" fmla="*/ 4451739 h 5547255"/>
              <a:gd name="connsiteX187" fmla="*/ 3530858 w 4568692"/>
              <a:gd name="connsiteY187" fmla="*/ 4377446 h 5547255"/>
              <a:gd name="connsiteX188" fmla="*/ 3612398 w 4568692"/>
              <a:gd name="connsiteY188" fmla="*/ 4303152 h 5547255"/>
              <a:gd name="connsiteX189" fmla="*/ 3418332 w 4568692"/>
              <a:gd name="connsiteY189" fmla="*/ 4131528 h 5547255"/>
              <a:gd name="connsiteX190" fmla="*/ 3442250 w 4568692"/>
              <a:gd name="connsiteY190" fmla="*/ 4135301 h 5547255"/>
              <a:gd name="connsiteX191" fmla="*/ 3476590 w 4568692"/>
              <a:gd name="connsiteY191" fmla="*/ 4208089 h 5547255"/>
              <a:gd name="connsiteX192" fmla="*/ 3397141 w 4568692"/>
              <a:gd name="connsiteY192" fmla="*/ 4240291 h 5547255"/>
              <a:gd name="connsiteX193" fmla="*/ 3362802 w 4568692"/>
              <a:gd name="connsiteY193" fmla="*/ 4167503 h 5547255"/>
              <a:gd name="connsiteX194" fmla="*/ 3418332 w 4568692"/>
              <a:gd name="connsiteY194" fmla="*/ 4131528 h 5547255"/>
              <a:gd name="connsiteX195" fmla="*/ 3824819 w 4568692"/>
              <a:gd name="connsiteY195" fmla="*/ 4120418 h 5547255"/>
              <a:gd name="connsiteX196" fmla="*/ 3848738 w 4568692"/>
              <a:gd name="connsiteY196" fmla="*/ 4124192 h 5547255"/>
              <a:gd name="connsiteX197" fmla="*/ 3883077 w 4568692"/>
              <a:gd name="connsiteY197" fmla="*/ 4196980 h 5547255"/>
              <a:gd name="connsiteX198" fmla="*/ 3803629 w 4568692"/>
              <a:gd name="connsiteY198" fmla="*/ 4229181 h 5547255"/>
              <a:gd name="connsiteX199" fmla="*/ 3769289 w 4568692"/>
              <a:gd name="connsiteY199" fmla="*/ 4156393 h 5547255"/>
              <a:gd name="connsiteX200" fmla="*/ 3824819 w 4568692"/>
              <a:gd name="connsiteY200" fmla="*/ 4120418 h 5547255"/>
              <a:gd name="connsiteX201" fmla="*/ 4111622 w 4568692"/>
              <a:gd name="connsiteY201" fmla="*/ 4111591 h 5547255"/>
              <a:gd name="connsiteX202" fmla="*/ 4193162 w 4568692"/>
              <a:gd name="connsiteY202" fmla="*/ 4185885 h 5547255"/>
              <a:gd name="connsiteX203" fmla="*/ 4111622 w 4568692"/>
              <a:gd name="connsiteY203" fmla="*/ 4260178 h 5547255"/>
              <a:gd name="connsiteX204" fmla="*/ 4030083 w 4568692"/>
              <a:gd name="connsiteY204" fmla="*/ 4185885 h 5547255"/>
              <a:gd name="connsiteX205" fmla="*/ 4111622 w 4568692"/>
              <a:gd name="connsiteY205" fmla="*/ 4111591 h 5547255"/>
              <a:gd name="connsiteX206" fmla="*/ 3114399 w 4568692"/>
              <a:gd name="connsiteY206" fmla="*/ 4111591 h 5547255"/>
              <a:gd name="connsiteX207" fmla="*/ 3195939 w 4568692"/>
              <a:gd name="connsiteY207" fmla="*/ 4185885 h 5547255"/>
              <a:gd name="connsiteX208" fmla="*/ 3114399 w 4568692"/>
              <a:gd name="connsiteY208" fmla="*/ 4260178 h 5547255"/>
              <a:gd name="connsiteX209" fmla="*/ 3032859 w 4568692"/>
              <a:gd name="connsiteY209" fmla="*/ 4185885 h 5547255"/>
              <a:gd name="connsiteX210" fmla="*/ 3114399 w 4568692"/>
              <a:gd name="connsiteY210" fmla="*/ 4111591 h 5547255"/>
              <a:gd name="connsiteX211" fmla="*/ 3612605 w 4568692"/>
              <a:gd name="connsiteY211" fmla="*/ 4039618 h 5547255"/>
              <a:gd name="connsiteX212" fmla="*/ 3643515 w 4568692"/>
              <a:gd name="connsiteY212" fmla="*/ 4052373 h 5547255"/>
              <a:gd name="connsiteX213" fmla="*/ 3642402 w 4568692"/>
              <a:gd name="connsiteY213" fmla="*/ 4109146 h 5547255"/>
              <a:gd name="connsiteX214" fmla="*/ 3580120 w 4568692"/>
              <a:gd name="connsiteY214" fmla="*/ 4107152 h 5547255"/>
              <a:gd name="connsiteX215" fmla="*/ 3581233 w 4568692"/>
              <a:gd name="connsiteY215" fmla="*/ 4050379 h 5547255"/>
              <a:gd name="connsiteX216" fmla="*/ 3612605 w 4568692"/>
              <a:gd name="connsiteY216" fmla="*/ 4039618 h 5547255"/>
              <a:gd name="connsiteX217" fmla="*/ 3885716 w 4568692"/>
              <a:gd name="connsiteY217" fmla="*/ 3952071 h 5547255"/>
              <a:gd name="connsiteX218" fmla="*/ 3916627 w 4568692"/>
              <a:gd name="connsiteY218" fmla="*/ 3964826 h 5547255"/>
              <a:gd name="connsiteX219" fmla="*/ 3915513 w 4568692"/>
              <a:gd name="connsiteY219" fmla="*/ 4021599 h 5547255"/>
              <a:gd name="connsiteX220" fmla="*/ 3853231 w 4568692"/>
              <a:gd name="connsiteY220" fmla="*/ 4019606 h 5547255"/>
              <a:gd name="connsiteX221" fmla="*/ 3854345 w 4568692"/>
              <a:gd name="connsiteY221" fmla="*/ 3962833 h 5547255"/>
              <a:gd name="connsiteX222" fmla="*/ 3885716 w 4568692"/>
              <a:gd name="connsiteY222" fmla="*/ 3952071 h 5547255"/>
              <a:gd name="connsiteX223" fmla="*/ 3343623 w 4568692"/>
              <a:gd name="connsiteY223" fmla="*/ 3930342 h 5547255"/>
              <a:gd name="connsiteX224" fmla="*/ 3374533 w 4568692"/>
              <a:gd name="connsiteY224" fmla="*/ 3943096 h 5547255"/>
              <a:gd name="connsiteX225" fmla="*/ 3373420 w 4568692"/>
              <a:gd name="connsiteY225" fmla="*/ 3999870 h 5547255"/>
              <a:gd name="connsiteX226" fmla="*/ 3311138 w 4568692"/>
              <a:gd name="connsiteY226" fmla="*/ 3997876 h 5547255"/>
              <a:gd name="connsiteX227" fmla="*/ 3312251 w 4568692"/>
              <a:gd name="connsiteY227" fmla="*/ 3941103 h 5547255"/>
              <a:gd name="connsiteX228" fmla="*/ 3343623 w 4568692"/>
              <a:gd name="connsiteY228" fmla="*/ 3930342 h 5547255"/>
              <a:gd name="connsiteX229" fmla="*/ 3697352 w 4568692"/>
              <a:gd name="connsiteY229" fmla="*/ 3908752 h 5547255"/>
              <a:gd name="connsiteX230" fmla="*/ 3707738 w 4568692"/>
              <a:gd name="connsiteY230" fmla="*/ 3911193 h 5547255"/>
              <a:gd name="connsiteX231" fmla="*/ 3720570 w 4568692"/>
              <a:gd name="connsiteY231" fmla="*/ 3943696 h 5547255"/>
              <a:gd name="connsiteX232" fmla="*/ 3684688 w 4568692"/>
              <a:gd name="connsiteY232" fmla="*/ 3954845 h 5547255"/>
              <a:gd name="connsiteX233" fmla="*/ 3671856 w 4568692"/>
              <a:gd name="connsiteY233" fmla="*/ 3922342 h 5547255"/>
              <a:gd name="connsiteX234" fmla="*/ 3697352 w 4568692"/>
              <a:gd name="connsiteY234" fmla="*/ 3908752 h 5547255"/>
              <a:gd name="connsiteX235" fmla="*/ 3518508 w 4568692"/>
              <a:gd name="connsiteY235" fmla="*/ 3899658 h 5547255"/>
              <a:gd name="connsiteX236" fmla="*/ 3528894 w 4568692"/>
              <a:gd name="connsiteY236" fmla="*/ 3902099 h 5547255"/>
              <a:gd name="connsiteX237" fmla="*/ 3541727 w 4568692"/>
              <a:gd name="connsiteY237" fmla="*/ 3934602 h 5547255"/>
              <a:gd name="connsiteX238" fmla="*/ 3505844 w 4568692"/>
              <a:gd name="connsiteY238" fmla="*/ 3945751 h 5547255"/>
              <a:gd name="connsiteX239" fmla="*/ 3493012 w 4568692"/>
              <a:gd name="connsiteY239" fmla="*/ 3913247 h 5547255"/>
              <a:gd name="connsiteX240" fmla="*/ 3518508 w 4568692"/>
              <a:gd name="connsiteY240" fmla="*/ 3899658 h 5547255"/>
              <a:gd name="connsiteX241" fmla="*/ 3129011 w 4568692"/>
              <a:gd name="connsiteY241" fmla="*/ 3872234 h 5547255"/>
              <a:gd name="connsiteX242" fmla="*/ 3152929 w 4568692"/>
              <a:gd name="connsiteY242" fmla="*/ 3876008 h 5547255"/>
              <a:gd name="connsiteX243" fmla="*/ 3187268 w 4568692"/>
              <a:gd name="connsiteY243" fmla="*/ 3948796 h 5547255"/>
              <a:gd name="connsiteX244" fmla="*/ 3107820 w 4568692"/>
              <a:gd name="connsiteY244" fmla="*/ 3980997 h 5547255"/>
              <a:gd name="connsiteX245" fmla="*/ 3073481 w 4568692"/>
              <a:gd name="connsiteY245" fmla="*/ 3908209 h 5547255"/>
              <a:gd name="connsiteX246" fmla="*/ 3129011 w 4568692"/>
              <a:gd name="connsiteY246" fmla="*/ 3872234 h 5547255"/>
              <a:gd name="connsiteX247" fmla="*/ 4112596 w 4568692"/>
              <a:gd name="connsiteY247" fmla="*/ 3856816 h 5547255"/>
              <a:gd name="connsiteX248" fmla="*/ 4136514 w 4568692"/>
              <a:gd name="connsiteY248" fmla="*/ 3860590 h 5547255"/>
              <a:gd name="connsiteX249" fmla="*/ 4170854 w 4568692"/>
              <a:gd name="connsiteY249" fmla="*/ 3933378 h 5547255"/>
              <a:gd name="connsiteX250" fmla="*/ 4091406 w 4568692"/>
              <a:gd name="connsiteY250" fmla="*/ 3965579 h 5547255"/>
              <a:gd name="connsiteX251" fmla="*/ 4057066 w 4568692"/>
              <a:gd name="connsiteY251" fmla="*/ 3892791 h 5547255"/>
              <a:gd name="connsiteX252" fmla="*/ 4112596 w 4568692"/>
              <a:gd name="connsiteY252" fmla="*/ 3856816 h 5547255"/>
              <a:gd name="connsiteX253" fmla="*/ 3831861 w 4568692"/>
              <a:gd name="connsiteY253" fmla="*/ 3805109 h 5547255"/>
              <a:gd name="connsiteX254" fmla="*/ 3842248 w 4568692"/>
              <a:gd name="connsiteY254" fmla="*/ 3807550 h 5547255"/>
              <a:gd name="connsiteX255" fmla="*/ 3855080 w 4568692"/>
              <a:gd name="connsiteY255" fmla="*/ 3840054 h 5547255"/>
              <a:gd name="connsiteX256" fmla="*/ 3819198 w 4568692"/>
              <a:gd name="connsiteY256" fmla="*/ 3851203 h 5547255"/>
              <a:gd name="connsiteX257" fmla="*/ 3806366 w 4568692"/>
              <a:gd name="connsiteY257" fmla="*/ 3818699 h 5547255"/>
              <a:gd name="connsiteX258" fmla="*/ 3831861 w 4568692"/>
              <a:gd name="connsiteY258" fmla="*/ 3805109 h 5547255"/>
              <a:gd name="connsiteX259" fmla="*/ 3399464 w 4568692"/>
              <a:gd name="connsiteY259" fmla="*/ 3778170 h 5547255"/>
              <a:gd name="connsiteX260" fmla="*/ 3409850 w 4568692"/>
              <a:gd name="connsiteY260" fmla="*/ 3780610 h 5547255"/>
              <a:gd name="connsiteX261" fmla="*/ 3422682 w 4568692"/>
              <a:gd name="connsiteY261" fmla="*/ 3813114 h 5547255"/>
              <a:gd name="connsiteX262" fmla="*/ 3386800 w 4568692"/>
              <a:gd name="connsiteY262" fmla="*/ 3824263 h 5547255"/>
              <a:gd name="connsiteX263" fmla="*/ 3373968 w 4568692"/>
              <a:gd name="connsiteY263" fmla="*/ 3791759 h 5547255"/>
              <a:gd name="connsiteX264" fmla="*/ 3399464 w 4568692"/>
              <a:gd name="connsiteY264" fmla="*/ 3778170 h 5547255"/>
              <a:gd name="connsiteX265" fmla="*/ 3999068 w 4568692"/>
              <a:gd name="connsiteY265" fmla="*/ 3705676 h 5547255"/>
              <a:gd name="connsiteX266" fmla="*/ 4029978 w 4568692"/>
              <a:gd name="connsiteY266" fmla="*/ 3718431 h 5547255"/>
              <a:gd name="connsiteX267" fmla="*/ 4028865 w 4568692"/>
              <a:gd name="connsiteY267" fmla="*/ 3775204 h 5547255"/>
              <a:gd name="connsiteX268" fmla="*/ 3966583 w 4568692"/>
              <a:gd name="connsiteY268" fmla="*/ 3773211 h 5547255"/>
              <a:gd name="connsiteX269" fmla="*/ 3967696 w 4568692"/>
              <a:gd name="connsiteY269" fmla="*/ 3716437 h 5547255"/>
              <a:gd name="connsiteX270" fmla="*/ 3999068 w 4568692"/>
              <a:gd name="connsiteY270" fmla="*/ 3705676 h 5547255"/>
              <a:gd name="connsiteX271" fmla="*/ 3238563 w 4568692"/>
              <a:gd name="connsiteY271" fmla="*/ 3680261 h 5547255"/>
              <a:gd name="connsiteX272" fmla="*/ 3269473 w 4568692"/>
              <a:gd name="connsiteY272" fmla="*/ 3693016 h 5547255"/>
              <a:gd name="connsiteX273" fmla="*/ 3268359 w 4568692"/>
              <a:gd name="connsiteY273" fmla="*/ 3749789 h 5547255"/>
              <a:gd name="connsiteX274" fmla="*/ 3206077 w 4568692"/>
              <a:gd name="connsiteY274" fmla="*/ 3747796 h 5547255"/>
              <a:gd name="connsiteX275" fmla="*/ 3207191 w 4568692"/>
              <a:gd name="connsiteY275" fmla="*/ 3691023 h 5547255"/>
              <a:gd name="connsiteX276" fmla="*/ 3238563 w 4568692"/>
              <a:gd name="connsiteY276" fmla="*/ 3680261 h 5547255"/>
              <a:gd name="connsiteX277" fmla="*/ 4328505 w 4568692"/>
              <a:gd name="connsiteY277" fmla="*/ 3662136 h 5547255"/>
              <a:gd name="connsiteX278" fmla="*/ 4410044 w 4568692"/>
              <a:gd name="connsiteY278" fmla="*/ 3736429 h 5547255"/>
              <a:gd name="connsiteX279" fmla="*/ 4328505 w 4568692"/>
              <a:gd name="connsiteY279" fmla="*/ 3810723 h 5547255"/>
              <a:gd name="connsiteX280" fmla="*/ 4246965 w 4568692"/>
              <a:gd name="connsiteY280" fmla="*/ 3736429 h 5547255"/>
              <a:gd name="connsiteX281" fmla="*/ 4328505 w 4568692"/>
              <a:gd name="connsiteY281" fmla="*/ 3662136 h 5547255"/>
              <a:gd name="connsiteX282" fmla="*/ 2908874 w 4568692"/>
              <a:gd name="connsiteY282" fmla="*/ 3662136 h 5547255"/>
              <a:gd name="connsiteX283" fmla="*/ 2990413 w 4568692"/>
              <a:gd name="connsiteY283" fmla="*/ 3736429 h 5547255"/>
              <a:gd name="connsiteX284" fmla="*/ 2908874 w 4568692"/>
              <a:gd name="connsiteY284" fmla="*/ 3810723 h 5547255"/>
              <a:gd name="connsiteX285" fmla="*/ 2827334 w 4568692"/>
              <a:gd name="connsiteY285" fmla="*/ 3736429 h 5547255"/>
              <a:gd name="connsiteX286" fmla="*/ 2908874 w 4568692"/>
              <a:gd name="connsiteY286" fmla="*/ 3662136 h 5547255"/>
              <a:gd name="connsiteX287" fmla="*/ 3837866 w 4568692"/>
              <a:gd name="connsiteY287" fmla="*/ 3642644 h 5547255"/>
              <a:gd name="connsiteX288" fmla="*/ 3848253 w 4568692"/>
              <a:gd name="connsiteY288" fmla="*/ 3645085 h 5547255"/>
              <a:gd name="connsiteX289" fmla="*/ 3861085 w 4568692"/>
              <a:gd name="connsiteY289" fmla="*/ 3677589 h 5547255"/>
              <a:gd name="connsiteX290" fmla="*/ 3825203 w 4568692"/>
              <a:gd name="connsiteY290" fmla="*/ 3688737 h 5547255"/>
              <a:gd name="connsiteX291" fmla="*/ 3812370 w 4568692"/>
              <a:gd name="connsiteY291" fmla="*/ 3656234 h 5547255"/>
              <a:gd name="connsiteX292" fmla="*/ 3837866 w 4568692"/>
              <a:gd name="connsiteY292" fmla="*/ 3642644 h 5547255"/>
              <a:gd name="connsiteX293" fmla="*/ 3407793 w 4568692"/>
              <a:gd name="connsiteY293" fmla="*/ 3619214 h 5547255"/>
              <a:gd name="connsiteX294" fmla="*/ 3418179 w 4568692"/>
              <a:gd name="connsiteY294" fmla="*/ 3621655 h 5547255"/>
              <a:gd name="connsiteX295" fmla="*/ 3431012 w 4568692"/>
              <a:gd name="connsiteY295" fmla="*/ 3654159 h 5547255"/>
              <a:gd name="connsiteX296" fmla="*/ 3395129 w 4568692"/>
              <a:gd name="connsiteY296" fmla="*/ 3665308 h 5547255"/>
              <a:gd name="connsiteX297" fmla="*/ 3382297 w 4568692"/>
              <a:gd name="connsiteY297" fmla="*/ 3632804 h 5547255"/>
              <a:gd name="connsiteX298" fmla="*/ 3407793 w 4568692"/>
              <a:gd name="connsiteY298" fmla="*/ 3619214 h 5547255"/>
              <a:gd name="connsiteX299" fmla="*/ 3717387 w 4568692"/>
              <a:gd name="connsiteY299" fmla="*/ 3523018 h 5547255"/>
              <a:gd name="connsiteX300" fmla="*/ 3727774 w 4568692"/>
              <a:gd name="connsiteY300" fmla="*/ 3525459 h 5547255"/>
              <a:gd name="connsiteX301" fmla="*/ 3740606 w 4568692"/>
              <a:gd name="connsiteY301" fmla="*/ 3557963 h 5547255"/>
              <a:gd name="connsiteX302" fmla="*/ 3704724 w 4568692"/>
              <a:gd name="connsiteY302" fmla="*/ 3569112 h 5547255"/>
              <a:gd name="connsiteX303" fmla="*/ 3691892 w 4568692"/>
              <a:gd name="connsiteY303" fmla="*/ 3536608 h 5547255"/>
              <a:gd name="connsiteX304" fmla="*/ 3717387 w 4568692"/>
              <a:gd name="connsiteY304" fmla="*/ 3523018 h 5547255"/>
              <a:gd name="connsiteX305" fmla="*/ 3539978 w 4568692"/>
              <a:gd name="connsiteY305" fmla="*/ 3512062 h 5547255"/>
              <a:gd name="connsiteX306" fmla="*/ 3550365 w 4568692"/>
              <a:gd name="connsiteY306" fmla="*/ 3514503 h 5547255"/>
              <a:gd name="connsiteX307" fmla="*/ 3563197 w 4568692"/>
              <a:gd name="connsiteY307" fmla="*/ 3547006 h 5547255"/>
              <a:gd name="connsiteX308" fmla="*/ 3527315 w 4568692"/>
              <a:gd name="connsiteY308" fmla="*/ 3558155 h 5547255"/>
              <a:gd name="connsiteX309" fmla="*/ 3514483 w 4568692"/>
              <a:gd name="connsiteY309" fmla="*/ 3525652 h 5547255"/>
              <a:gd name="connsiteX310" fmla="*/ 3539978 w 4568692"/>
              <a:gd name="connsiteY310" fmla="*/ 3512062 h 5547255"/>
              <a:gd name="connsiteX311" fmla="*/ 3122054 w 4568692"/>
              <a:gd name="connsiteY311" fmla="*/ 3503506 h 5547255"/>
              <a:gd name="connsiteX312" fmla="*/ 3145973 w 4568692"/>
              <a:gd name="connsiteY312" fmla="*/ 3507279 h 5547255"/>
              <a:gd name="connsiteX313" fmla="*/ 3180312 w 4568692"/>
              <a:gd name="connsiteY313" fmla="*/ 3580067 h 5547255"/>
              <a:gd name="connsiteX314" fmla="*/ 3100864 w 4568692"/>
              <a:gd name="connsiteY314" fmla="*/ 3612269 h 5547255"/>
              <a:gd name="connsiteX315" fmla="*/ 3066524 w 4568692"/>
              <a:gd name="connsiteY315" fmla="*/ 3539481 h 5547255"/>
              <a:gd name="connsiteX316" fmla="*/ 3122054 w 4568692"/>
              <a:gd name="connsiteY316" fmla="*/ 3503506 h 5547255"/>
              <a:gd name="connsiteX317" fmla="*/ 4099806 w 4568692"/>
              <a:gd name="connsiteY317" fmla="*/ 3480395 h 5547255"/>
              <a:gd name="connsiteX318" fmla="*/ 4123724 w 4568692"/>
              <a:gd name="connsiteY318" fmla="*/ 3484169 h 5547255"/>
              <a:gd name="connsiteX319" fmla="*/ 4158064 w 4568692"/>
              <a:gd name="connsiteY319" fmla="*/ 3556957 h 5547255"/>
              <a:gd name="connsiteX320" fmla="*/ 4078615 w 4568692"/>
              <a:gd name="connsiteY320" fmla="*/ 3589159 h 5547255"/>
              <a:gd name="connsiteX321" fmla="*/ 4044276 w 4568692"/>
              <a:gd name="connsiteY321" fmla="*/ 3516371 h 5547255"/>
              <a:gd name="connsiteX322" fmla="*/ 4099806 w 4568692"/>
              <a:gd name="connsiteY322" fmla="*/ 3480395 h 5547255"/>
              <a:gd name="connsiteX323" fmla="*/ 3890609 w 4568692"/>
              <a:gd name="connsiteY323" fmla="*/ 3457692 h 5547255"/>
              <a:gd name="connsiteX324" fmla="*/ 3921520 w 4568692"/>
              <a:gd name="connsiteY324" fmla="*/ 3470447 h 5547255"/>
              <a:gd name="connsiteX325" fmla="*/ 3920406 w 4568692"/>
              <a:gd name="connsiteY325" fmla="*/ 3527220 h 5547255"/>
              <a:gd name="connsiteX326" fmla="*/ 3858124 w 4568692"/>
              <a:gd name="connsiteY326" fmla="*/ 3525227 h 5547255"/>
              <a:gd name="connsiteX327" fmla="*/ 3859238 w 4568692"/>
              <a:gd name="connsiteY327" fmla="*/ 3468454 h 5547255"/>
              <a:gd name="connsiteX328" fmla="*/ 3890609 w 4568692"/>
              <a:gd name="connsiteY328" fmla="*/ 3457692 h 5547255"/>
              <a:gd name="connsiteX329" fmla="*/ 3353236 w 4568692"/>
              <a:gd name="connsiteY329" fmla="*/ 3440497 h 5547255"/>
              <a:gd name="connsiteX330" fmla="*/ 3384146 w 4568692"/>
              <a:gd name="connsiteY330" fmla="*/ 3453252 h 5547255"/>
              <a:gd name="connsiteX331" fmla="*/ 3383033 w 4568692"/>
              <a:gd name="connsiteY331" fmla="*/ 3510025 h 5547255"/>
              <a:gd name="connsiteX332" fmla="*/ 3320751 w 4568692"/>
              <a:gd name="connsiteY332" fmla="*/ 3508032 h 5547255"/>
              <a:gd name="connsiteX333" fmla="*/ 3321864 w 4568692"/>
              <a:gd name="connsiteY333" fmla="*/ 3451258 h 5547255"/>
              <a:gd name="connsiteX334" fmla="*/ 3353236 w 4568692"/>
              <a:gd name="connsiteY334" fmla="*/ 3440497 h 5547255"/>
              <a:gd name="connsiteX335" fmla="*/ 3625026 w 4568692"/>
              <a:gd name="connsiteY335" fmla="*/ 3346320 h 5547255"/>
              <a:gd name="connsiteX336" fmla="*/ 3655936 w 4568692"/>
              <a:gd name="connsiteY336" fmla="*/ 3359074 h 5547255"/>
              <a:gd name="connsiteX337" fmla="*/ 3654822 w 4568692"/>
              <a:gd name="connsiteY337" fmla="*/ 3415848 h 5547255"/>
              <a:gd name="connsiteX338" fmla="*/ 3592540 w 4568692"/>
              <a:gd name="connsiteY338" fmla="*/ 3413854 h 5547255"/>
              <a:gd name="connsiteX339" fmla="*/ 3593654 w 4568692"/>
              <a:gd name="connsiteY339" fmla="*/ 3357081 h 5547255"/>
              <a:gd name="connsiteX340" fmla="*/ 3625026 w 4568692"/>
              <a:gd name="connsiteY340" fmla="*/ 3346320 h 5547255"/>
              <a:gd name="connsiteX341" fmla="*/ 3403997 w 4568692"/>
              <a:gd name="connsiteY341" fmla="*/ 3232212 h 5547255"/>
              <a:gd name="connsiteX342" fmla="*/ 3427916 w 4568692"/>
              <a:gd name="connsiteY342" fmla="*/ 3235986 h 5547255"/>
              <a:gd name="connsiteX343" fmla="*/ 3462255 w 4568692"/>
              <a:gd name="connsiteY343" fmla="*/ 3308774 h 5547255"/>
              <a:gd name="connsiteX344" fmla="*/ 3382807 w 4568692"/>
              <a:gd name="connsiteY344" fmla="*/ 3340975 h 5547255"/>
              <a:gd name="connsiteX345" fmla="*/ 3348467 w 4568692"/>
              <a:gd name="connsiteY345" fmla="*/ 3268187 h 5547255"/>
              <a:gd name="connsiteX346" fmla="*/ 3403997 w 4568692"/>
              <a:gd name="connsiteY346" fmla="*/ 3232212 h 5547255"/>
              <a:gd name="connsiteX347" fmla="*/ 3807538 w 4568692"/>
              <a:gd name="connsiteY347" fmla="*/ 3225662 h 5547255"/>
              <a:gd name="connsiteX348" fmla="*/ 3831456 w 4568692"/>
              <a:gd name="connsiteY348" fmla="*/ 3229436 h 5547255"/>
              <a:gd name="connsiteX349" fmla="*/ 3865796 w 4568692"/>
              <a:gd name="connsiteY349" fmla="*/ 3302224 h 5547255"/>
              <a:gd name="connsiteX350" fmla="*/ 3786348 w 4568692"/>
              <a:gd name="connsiteY350" fmla="*/ 3334426 h 5547255"/>
              <a:gd name="connsiteX351" fmla="*/ 3752008 w 4568692"/>
              <a:gd name="connsiteY351" fmla="*/ 3261638 h 5547255"/>
              <a:gd name="connsiteX352" fmla="*/ 3807538 w 4568692"/>
              <a:gd name="connsiteY352" fmla="*/ 3225662 h 5547255"/>
              <a:gd name="connsiteX353" fmla="*/ 3114400 w 4568692"/>
              <a:gd name="connsiteY353" fmla="*/ 3205794 h 5547255"/>
              <a:gd name="connsiteX354" fmla="*/ 3195939 w 4568692"/>
              <a:gd name="connsiteY354" fmla="*/ 3280088 h 5547255"/>
              <a:gd name="connsiteX355" fmla="*/ 3114400 w 4568692"/>
              <a:gd name="connsiteY355" fmla="*/ 3354381 h 5547255"/>
              <a:gd name="connsiteX356" fmla="*/ 3032860 w 4568692"/>
              <a:gd name="connsiteY356" fmla="*/ 3280088 h 5547255"/>
              <a:gd name="connsiteX357" fmla="*/ 3114400 w 4568692"/>
              <a:gd name="connsiteY357" fmla="*/ 3205794 h 5547255"/>
              <a:gd name="connsiteX358" fmla="*/ 4111622 w 4568692"/>
              <a:gd name="connsiteY358" fmla="*/ 3205794 h 5547255"/>
              <a:gd name="connsiteX359" fmla="*/ 4193162 w 4568692"/>
              <a:gd name="connsiteY359" fmla="*/ 3280088 h 5547255"/>
              <a:gd name="connsiteX360" fmla="*/ 4111622 w 4568692"/>
              <a:gd name="connsiteY360" fmla="*/ 3354381 h 5547255"/>
              <a:gd name="connsiteX361" fmla="*/ 4030083 w 4568692"/>
              <a:gd name="connsiteY361" fmla="*/ 3280088 h 5547255"/>
              <a:gd name="connsiteX362" fmla="*/ 4111622 w 4568692"/>
              <a:gd name="connsiteY362" fmla="*/ 3205794 h 5547255"/>
              <a:gd name="connsiteX363" fmla="*/ 2820182 w 4568692"/>
              <a:gd name="connsiteY363" fmla="*/ 3178918 h 5547255"/>
              <a:gd name="connsiteX364" fmla="*/ 2912878 w 4568692"/>
              <a:gd name="connsiteY364" fmla="*/ 3273111 h 5547255"/>
              <a:gd name="connsiteX365" fmla="*/ 2820182 w 4568692"/>
              <a:gd name="connsiteY365" fmla="*/ 3367304 h 5547255"/>
              <a:gd name="connsiteX366" fmla="*/ 2727486 w 4568692"/>
              <a:gd name="connsiteY366" fmla="*/ 3273111 h 5547255"/>
              <a:gd name="connsiteX367" fmla="*/ 2820182 w 4568692"/>
              <a:gd name="connsiteY367" fmla="*/ 3178918 h 5547255"/>
              <a:gd name="connsiteX368" fmla="*/ 3612398 w 4568692"/>
              <a:gd name="connsiteY368" fmla="*/ 3021119 h 5547255"/>
              <a:gd name="connsiteX369" fmla="*/ 3693937 w 4568692"/>
              <a:gd name="connsiteY369" fmla="*/ 3095413 h 5547255"/>
              <a:gd name="connsiteX370" fmla="*/ 3612398 w 4568692"/>
              <a:gd name="connsiteY370" fmla="*/ 3169706 h 5547255"/>
              <a:gd name="connsiteX371" fmla="*/ 3530858 w 4568692"/>
              <a:gd name="connsiteY371" fmla="*/ 3095413 h 5547255"/>
              <a:gd name="connsiteX372" fmla="*/ 3612398 w 4568692"/>
              <a:gd name="connsiteY372" fmla="*/ 3021119 h 5547255"/>
              <a:gd name="connsiteX373" fmla="*/ 2599564 w 4568692"/>
              <a:gd name="connsiteY373" fmla="*/ 2961324 h 5547255"/>
              <a:gd name="connsiteX374" fmla="*/ 2626755 w 4568692"/>
              <a:gd name="connsiteY374" fmla="*/ 2966109 h 5547255"/>
              <a:gd name="connsiteX375" fmla="*/ 2665793 w 4568692"/>
              <a:gd name="connsiteY375" fmla="*/ 3058393 h 5547255"/>
              <a:gd name="connsiteX376" fmla="*/ 2575474 w 4568692"/>
              <a:gd name="connsiteY376" fmla="*/ 3099220 h 5547255"/>
              <a:gd name="connsiteX377" fmla="*/ 2536436 w 4568692"/>
              <a:gd name="connsiteY377" fmla="*/ 3006936 h 5547255"/>
              <a:gd name="connsiteX378" fmla="*/ 2599564 w 4568692"/>
              <a:gd name="connsiteY378" fmla="*/ 2961324 h 5547255"/>
              <a:gd name="connsiteX379" fmla="*/ 3061668 w 4568692"/>
              <a:gd name="connsiteY379" fmla="*/ 2947239 h 5547255"/>
              <a:gd name="connsiteX380" fmla="*/ 3088859 w 4568692"/>
              <a:gd name="connsiteY380" fmla="*/ 2952024 h 5547255"/>
              <a:gd name="connsiteX381" fmla="*/ 3127897 w 4568692"/>
              <a:gd name="connsiteY381" fmla="*/ 3044308 h 5547255"/>
              <a:gd name="connsiteX382" fmla="*/ 3037578 w 4568692"/>
              <a:gd name="connsiteY382" fmla="*/ 3085134 h 5547255"/>
              <a:gd name="connsiteX383" fmla="*/ 2998540 w 4568692"/>
              <a:gd name="connsiteY383" fmla="*/ 2992850 h 5547255"/>
              <a:gd name="connsiteX384" fmla="*/ 3061668 w 4568692"/>
              <a:gd name="connsiteY384" fmla="*/ 2947239 h 5547255"/>
              <a:gd name="connsiteX385" fmla="*/ 3387712 w 4568692"/>
              <a:gd name="connsiteY385" fmla="*/ 2936048 h 5547255"/>
              <a:gd name="connsiteX386" fmla="*/ 3480408 w 4568692"/>
              <a:gd name="connsiteY386" fmla="*/ 3030241 h 5547255"/>
              <a:gd name="connsiteX387" fmla="*/ 3387712 w 4568692"/>
              <a:gd name="connsiteY387" fmla="*/ 3124434 h 5547255"/>
              <a:gd name="connsiteX388" fmla="*/ 3295016 w 4568692"/>
              <a:gd name="connsiteY388" fmla="*/ 3030241 h 5547255"/>
              <a:gd name="connsiteX389" fmla="*/ 3387712 w 4568692"/>
              <a:gd name="connsiteY389" fmla="*/ 2936048 h 5547255"/>
              <a:gd name="connsiteX390" fmla="*/ 2254047 w 4568692"/>
              <a:gd name="connsiteY390" fmla="*/ 2936048 h 5547255"/>
              <a:gd name="connsiteX391" fmla="*/ 2346742 w 4568692"/>
              <a:gd name="connsiteY391" fmla="*/ 3030241 h 5547255"/>
              <a:gd name="connsiteX392" fmla="*/ 2254047 w 4568692"/>
              <a:gd name="connsiteY392" fmla="*/ 3124434 h 5547255"/>
              <a:gd name="connsiteX393" fmla="*/ 2161350 w 4568692"/>
              <a:gd name="connsiteY393" fmla="*/ 3030241 h 5547255"/>
              <a:gd name="connsiteX394" fmla="*/ 2254047 w 4568692"/>
              <a:gd name="connsiteY394" fmla="*/ 2936048 h 5547255"/>
              <a:gd name="connsiteX395" fmla="*/ 2820418 w 4568692"/>
              <a:gd name="connsiteY395" fmla="*/ 2844797 h 5547255"/>
              <a:gd name="connsiteX396" fmla="*/ 2855557 w 4568692"/>
              <a:gd name="connsiteY396" fmla="*/ 2860968 h 5547255"/>
              <a:gd name="connsiteX397" fmla="*/ 2854292 w 4568692"/>
              <a:gd name="connsiteY397" fmla="*/ 2932948 h 5547255"/>
              <a:gd name="connsiteX398" fmla="*/ 2783488 w 4568692"/>
              <a:gd name="connsiteY398" fmla="*/ 2930420 h 5547255"/>
              <a:gd name="connsiteX399" fmla="*/ 2784754 w 4568692"/>
              <a:gd name="connsiteY399" fmla="*/ 2858440 h 5547255"/>
              <a:gd name="connsiteX400" fmla="*/ 2820418 w 4568692"/>
              <a:gd name="connsiteY400" fmla="*/ 2844797 h 5547255"/>
              <a:gd name="connsiteX401" fmla="*/ 3130897 w 4568692"/>
              <a:gd name="connsiteY401" fmla="*/ 2733801 h 5547255"/>
              <a:gd name="connsiteX402" fmla="*/ 3166037 w 4568692"/>
              <a:gd name="connsiteY402" fmla="*/ 2749972 h 5547255"/>
              <a:gd name="connsiteX403" fmla="*/ 3164771 w 4568692"/>
              <a:gd name="connsiteY403" fmla="*/ 2821952 h 5547255"/>
              <a:gd name="connsiteX404" fmla="*/ 3093968 w 4568692"/>
              <a:gd name="connsiteY404" fmla="*/ 2819425 h 5547255"/>
              <a:gd name="connsiteX405" fmla="*/ 3095233 w 4568692"/>
              <a:gd name="connsiteY405" fmla="*/ 2747445 h 5547255"/>
              <a:gd name="connsiteX406" fmla="*/ 3130897 w 4568692"/>
              <a:gd name="connsiteY406" fmla="*/ 2733801 h 5547255"/>
              <a:gd name="connsiteX407" fmla="*/ 2514633 w 4568692"/>
              <a:gd name="connsiteY407" fmla="*/ 2706251 h 5547255"/>
              <a:gd name="connsiteX408" fmla="*/ 2549773 w 4568692"/>
              <a:gd name="connsiteY408" fmla="*/ 2722423 h 5547255"/>
              <a:gd name="connsiteX409" fmla="*/ 2548507 w 4568692"/>
              <a:gd name="connsiteY409" fmla="*/ 2794402 h 5547255"/>
              <a:gd name="connsiteX410" fmla="*/ 2477703 w 4568692"/>
              <a:gd name="connsiteY410" fmla="*/ 2791875 h 5547255"/>
              <a:gd name="connsiteX411" fmla="*/ 2478969 w 4568692"/>
              <a:gd name="connsiteY411" fmla="*/ 2719895 h 5547255"/>
              <a:gd name="connsiteX412" fmla="*/ 2514633 w 4568692"/>
              <a:gd name="connsiteY412" fmla="*/ 2706251 h 5547255"/>
              <a:gd name="connsiteX413" fmla="*/ 2916760 w 4568692"/>
              <a:gd name="connsiteY413" fmla="*/ 2678879 h 5547255"/>
              <a:gd name="connsiteX414" fmla="*/ 2928568 w 4568692"/>
              <a:gd name="connsiteY414" fmla="*/ 2681974 h 5547255"/>
              <a:gd name="connsiteX415" fmla="*/ 2943156 w 4568692"/>
              <a:gd name="connsiteY415" fmla="*/ 2723183 h 5547255"/>
              <a:gd name="connsiteX416" fmla="*/ 2902364 w 4568692"/>
              <a:gd name="connsiteY416" fmla="*/ 2737318 h 5547255"/>
              <a:gd name="connsiteX417" fmla="*/ 2887776 w 4568692"/>
              <a:gd name="connsiteY417" fmla="*/ 2696109 h 5547255"/>
              <a:gd name="connsiteX418" fmla="*/ 2916760 w 4568692"/>
              <a:gd name="connsiteY418" fmla="*/ 2678879 h 5547255"/>
              <a:gd name="connsiteX419" fmla="*/ 2713446 w 4568692"/>
              <a:gd name="connsiteY419" fmla="*/ 2667349 h 5547255"/>
              <a:gd name="connsiteX420" fmla="*/ 2725254 w 4568692"/>
              <a:gd name="connsiteY420" fmla="*/ 2670443 h 5547255"/>
              <a:gd name="connsiteX421" fmla="*/ 2739842 w 4568692"/>
              <a:gd name="connsiteY421" fmla="*/ 2711653 h 5547255"/>
              <a:gd name="connsiteX422" fmla="*/ 2699050 w 4568692"/>
              <a:gd name="connsiteY422" fmla="*/ 2725788 h 5547255"/>
              <a:gd name="connsiteX423" fmla="*/ 2684462 w 4568692"/>
              <a:gd name="connsiteY423" fmla="*/ 2684578 h 5547255"/>
              <a:gd name="connsiteX424" fmla="*/ 2713446 w 4568692"/>
              <a:gd name="connsiteY424" fmla="*/ 2667349 h 5547255"/>
              <a:gd name="connsiteX425" fmla="*/ 2270657 w 4568692"/>
              <a:gd name="connsiteY425" fmla="*/ 2632580 h 5547255"/>
              <a:gd name="connsiteX426" fmla="*/ 2297848 w 4568692"/>
              <a:gd name="connsiteY426" fmla="*/ 2637364 h 5547255"/>
              <a:gd name="connsiteX427" fmla="*/ 2336886 w 4568692"/>
              <a:gd name="connsiteY427" fmla="*/ 2729648 h 5547255"/>
              <a:gd name="connsiteX428" fmla="*/ 2246567 w 4568692"/>
              <a:gd name="connsiteY428" fmla="*/ 2770475 h 5547255"/>
              <a:gd name="connsiteX429" fmla="*/ 2207529 w 4568692"/>
              <a:gd name="connsiteY429" fmla="*/ 2678191 h 5547255"/>
              <a:gd name="connsiteX430" fmla="*/ 2270657 w 4568692"/>
              <a:gd name="connsiteY430" fmla="*/ 2632580 h 5547255"/>
              <a:gd name="connsiteX431" fmla="*/ 3388819 w 4568692"/>
              <a:gd name="connsiteY431" fmla="*/ 2613032 h 5547255"/>
              <a:gd name="connsiteX432" fmla="*/ 3416010 w 4568692"/>
              <a:gd name="connsiteY432" fmla="*/ 2617816 h 5547255"/>
              <a:gd name="connsiteX433" fmla="*/ 3455048 w 4568692"/>
              <a:gd name="connsiteY433" fmla="*/ 2710100 h 5547255"/>
              <a:gd name="connsiteX434" fmla="*/ 3364729 w 4568692"/>
              <a:gd name="connsiteY434" fmla="*/ 2750927 h 5547255"/>
              <a:gd name="connsiteX435" fmla="*/ 3325691 w 4568692"/>
              <a:gd name="connsiteY435" fmla="*/ 2658643 h 5547255"/>
              <a:gd name="connsiteX436" fmla="*/ 3388819 w 4568692"/>
              <a:gd name="connsiteY436" fmla="*/ 2613032 h 5547255"/>
              <a:gd name="connsiteX437" fmla="*/ 3069674 w 4568692"/>
              <a:gd name="connsiteY437" fmla="*/ 2547476 h 5547255"/>
              <a:gd name="connsiteX438" fmla="*/ 3081482 w 4568692"/>
              <a:gd name="connsiteY438" fmla="*/ 2550570 h 5547255"/>
              <a:gd name="connsiteX439" fmla="*/ 3096070 w 4568692"/>
              <a:gd name="connsiteY439" fmla="*/ 2591780 h 5547255"/>
              <a:gd name="connsiteX440" fmla="*/ 3055278 w 4568692"/>
              <a:gd name="connsiteY440" fmla="*/ 2605915 h 5547255"/>
              <a:gd name="connsiteX441" fmla="*/ 3040689 w 4568692"/>
              <a:gd name="connsiteY441" fmla="*/ 2564706 h 5547255"/>
              <a:gd name="connsiteX442" fmla="*/ 3069674 w 4568692"/>
              <a:gd name="connsiteY442" fmla="*/ 2547476 h 5547255"/>
              <a:gd name="connsiteX443" fmla="*/ 2578114 w 4568692"/>
              <a:gd name="connsiteY443" fmla="*/ 2513320 h 5547255"/>
              <a:gd name="connsiteX444" fmla="*/ 2589922 w 4568692"/>
              <a:gd name="connsiteY444" fmla="*/ 2516415 h 5547255"/>
              <a:gd name="connsiteX445" fmla="*/ 2604510 w 4568692"/>
              <a:gd name="connsiteY445" fmla="*/ 2557624 h 5547255"/>
              <a:gd name="connsiteX446" fmla="*/ 2563718 w 4568692"/>
              <a:gd name="connsiteY446" fmla="*/ 2571759 h 5547255"/>
              <a:gd name="connsiteX447" fmla="*/ 2549130 w 4568692"/>
              <a:gd name="connsiteY447" fmla="*/ 2530550 h 5547255"/>
              <a:gd name="connsiteX448" fmla="*/ 2578114 w 4568692"/>
              <a:gd name="connsiteY448" fmla="*/ 2513320 h 5547255"/>
              <a:gd name="connsiteX449" fmla="*/ 3259758 w 4568692"/>
              <a:gd name="connsiteY449" fmla="*/ 2421409 h 5547255"/>
              <a:gd name="connsiteX450" fmla="*/ 3294898 w 4568692"/>
              <a:gd name="connsiteY450" fmla="*/ 2437580 h 5547255"/>
              <a:gd name="connsiteX451" fmla="*/ 3293632 w 4568692"/>
              <a:gd name="connsiteY451" fmla="*/ 2509560 h 5547255"/>
              <a:gd name="connsiteX452" fmla="*/ 3222828 w 4568692"/>
              <a:gd name="connsiteY452" fmla="*/ 2507033 h 5547255"/>
              <a:gd name="connsiteX453" fmla="*/ 3224094 w 4568692"/>
              <a:gd name="connsiteY453" fmla="*/ 2435053 h 5547255"/>
              <a:gd name="connsiteX454" fmla="*/ 3259758 w 4568692"/>
              <a:gd name="connsiteY454" fmla="*/ 2421409 h 5547255"/>
              <a:gd name="connsiteX455" fmla="*/ 2395198 w 4568692"/>
              <a:gd name="connsiteY455" fmla="*/ 2389187 h 5547255"/>
              <a:gd name="connsiteX456" fmla="*/ 2430337 w 4568692"/>
              <a:gd name="connsiteY456" fmla="*/ 2405359 h 5547255"/>
              <a:gd name="connsiteX457" fmla="*/ 2429072 w 4568692"/>
              <a:gd name="connsiteY457" fmla="*/ 2477339 h 5547255"/>
              <a:gd name="connsiteX458" fmla="*/ 2358268 w 4568692"/>
              <a:gd name="connsiteY458" fmla="*/ 2474811 h 5547255"/>
              <a:gd name="connsiteX459" fmla="*/ 2359534 w 4568692"/>
              <a:gd name="connsiteY459" fmla="*/ 2402831 h 5547255"/>
              <a:gd name="connsiteX460" fmla="*/ 2395198 w 4568692"/>
              <a:gd name="connsiteY460" fmla="*/ 2389187 h 5547255"/>
              <a:gd name="connsiteX461" fmla="*/ 3634269 w 4568692"/>
              <a:gd name="connsiteY461" fmla="*/ 2366207 h 5547255"/>
              <a:gd name="connsiteX462" fmla="*/ 3726965 w 4568692"/>
              <a:gd name="connsiteY462" fmla="*/ 2460400 h 5547255"/>
              <a:gd name="connsiteX463" fmla="*/ 3634269 w 4568692"/>
              <a:gd name="connsiteY463" fmla="*/ 2554593 h 5547255"/>
              <a:gd name="connsiteX464" fmla="*/ 3541573 w 4568692"/>
              <a:gd name="connsiteY464" fmla="*/ 2460400 h 5547255"/>
              <a:gd name="connsiteX465" fmla="*/ 3634269 w 4568692"/>
              <a:gd name="connsiteY465" fmla="*/ 2366207 h 5547255"/>
              <a:gd name="connsiteX466" fmla="*/ 2020400 w 4568692"/>
              <a:gd name="connsiteY466" fmla="*/ 2366207 h 5547255"/>
              <a:gd name="connsiteX467" fmla="*/ 2113096 w 4568692"/>
              <a:gd name="connsiteY467" fmla="*/ 2460400 h 5547255"/>
              <a:gd name="connsiteX468" fmla="*/ 2020400 w 4568692"/>
              <a:gd name="connsiteY468" fmla="*/ 2554593 h 5547255"/>
              <a:gd name="connsiteX469" fmla="*/ 1927704 w 4568692"/>
              <a:gd name="connsiteY469" fmla="*/ 2460400 h 5547255"/>
              <a:gd name="connsiteX470" fmla="*/ 2020400 w 4568692"/>
              <a:gd name="connsiteY470" fmla="*/ 2366207 h 5547255"/>
              <a:gd name="connsiteX471" fmla="*/ 3076500 w 4568692"/>
              <a:gd name="connsiteY471" fmla="*/ 2341495 h 5547255"/>
              <a:gd name="connsiteX472" fmla="*/ 3088308 w 4568692"/>
              <a:gd name="connsiteY472" fmla="*/ 2344589 h 5547255"/>
              <a:gd name="connsiteX473" fmla="*/ 3102896 w 4568692"/>
              <a:gd name="connsiteY473" fmla="*/ 2385799 h 5547255"/>
              <a:gd name="connsiteX474" fmla="*/ 3062104 w 4568692"/>
              <a:gd name="connsiteY474" fmla="*/ 2399934 h 5547255"/>
              <a:gd name="connsiteX475" fmla="*/ 3047516 w 4568692"/>
              <a:gd name="connsiteY475" fmla="*/ 2358724 h 5547255"/>
              <a:gd name="connsiteX476" fmla="*/ 3076500 w 4568692"/>
              <a:gd name="connsiteY476" fmla="*/ 2341495 h 5547255"/>
              <a:gd name="connsiteX477" fmla="*/ 2587583 w 4568692"/>
              <a:gd name="connsiteY477" fmla="*/ 2311789 h 5547255"/>
              <a:gd name="connsiteX478" fmla="*/ 2599391 w 4568692"/>
              <a:gd name="connsiteY478" fmla="*/ 2314884 h 5547255"/>
              <a:gd name="connsiteX479" fmla="*/ 2613978 w 4568692"/>
              <a:gd name="connsiteY479" fmla="*/ 2356093 h 5547255"/>
              <a:gd name="connsiteX480" fmla="*/ 2573187 w 4568692"/>
              <a:gd name="connsiteY480" fmla="*/ 2370228 h 5547255"/>
              <a:gd name="connsiteX481" fmla="*/ 2558598 w 4568692"/>
              <a:gd name="connsiteY481" fmla="*/ 2329019 h 5547255"/>
              <a:gd name="connsiteX482" fmla="*/ 2587583 w 4568692"/>
              <a:gd name="connsiteY482" fmla="*/ 2311789 h 5547255"/>
              <a:gd name="connsiteX483" fmla="*/ 1221658 w 4568692"/>
              <a:gd name="connsiteY483" fmla="*/ 2204857 h 5547255"/>
              <a:gd name="connsiteX484" fmla="*/ 1348544 w 4568692"/>
              <a:gd name="connsiteY484" fmla="*/ 2332628 h 5547255"/>
              <a:gd name="connsiteX485" fmla="*/ 1221658 w 4568692"/>
              <a:gd name="connsiteY485" fmla="*/ 2460399 h 5547255"/>
              <a:gd name="connsiteX486" fmla="*/ 1094772 w 4568692"/>
              <a:gd name="connsiteY486" fmla="*/ 2332628 h 5547255"/>
              <a:gd name="connsiteX487" fmla="*/ 1221658 w 4568692"/>
              <a:gd name="connsiteY487" fmla="*/ 2204857 h 5547255"/>
              <a:gd name="connsiteX488" fmla="*/ 2939537 w 4568692"/>
              <a:gd name="connsiteY488" fmla="*/ 2189827 h 5547255"/>
              <a:gd name="connsiteX489" fmla="*/ 2951345 w 4568692"/>
              <a:gd name="connsiteY489" fmla="*/ 2192922 h 5547255"/>
              <a:gd name="connsiteX490" fmla="*/ 2965933 w 4568692"/>
              <a:gd name="connsiteY490" fmla="*/ 2234131 h 5547255"/>
              <a:gd name="connsiteX491" fmla="*/ 2925141 w 4568692"/>
              <a:gd name="connsiteY491" fmla="*/ 2248266 h 5547255"/>
              <a:gd name="connsiteX492" fmla="*/ 2910553 w 4568692"/>
              <a:gd name="connsiteY492" fmla="*/ 2207057 h 5547255"/>
              <a:gd name="connsiteX493" fmla="*/ 2939537 w 4568692"/>
              <a:gd name="connsiteY493" fmla="*/ 2189827 h 5547255"/>
              <a:gd name="connsiteX494" fmla="*/ 2737854 w 4568692"/>
              <a:gd name="connsiteY494" fmla="*/ 2175936 h 5547255"/>
              <a:gd name="connsiteX495" fmla="*/ 2749662 w 4568692"/>
              <a:gd name="connsiteY495" fmla="*/ 2179031 h 5547255"/>
              <a:gd name="connsiteX496" fmla="*/ 2764250 w 4568692"/>
              <a:gd name="connsiteY496" fmla="*/ 2220240 h 5547255"/>
              <a:gd name="connsiteX497" fmla="*/ 2723458 w 4568692"/>
              <a:gd name="connsiteY497" fmla="*/ 2234375 h 5547255"/>
              <a:gd name="connsiteX498" fmla="*/ 2708870 w 4568692"/>
              <a:gd name="connsiteY498" fmla="*/ 2193166 h 5547255"/>
              <a:gd name="connsiteX499" fmla="*/ 2737854 w 4568692"/>
              <a:gd name="connsiteY499" fmla="*/ 2175936 h 5547255"/>
              <a:gd name="connsiteX500" fmla="*/ 2262749 w 4568692"/>
              <a:gd name="connsiteY500" fmla="*/ 2165088 h 5547255"/>
              <a:gd name="connsiteX501" fmla="*/ 2289940 w 4568692"/>
              <a:gd name="connsiteY501" fmla="*/ 2169873 h 5547255"/>
              <a:gd name="connsiteX502" fmla="*/ 2328978 w 4568692"/>
              <a:gd name="connsiteY502" fmla="*/ 2262157 h 5547255"/>
              <a:gd name="connsiteX503" fmla="*/ 2238659 w 4568692"/>
              <a:gd name="connsiteY503" fmla="*/ 2302983 h 5547255"/>
              <a:gd name="connsiteX504" fmla="*/ 2199621 w 4568692"/>
              <a:gd name="connsiteY504" fmla="*/ 2210699 h 5547255"/>
              <a:gd name="connsiteX505" fmla="*/ 2262749 w 4568692"/>
              <a:gd name="connsiteY505" fmla="*/ 2165088 h 5547255"/>
              <a:gd name="connsiteX506" fmla="*/ 3374279 w 4568692"/>
              <a:gd name="connsiteY506" fmla="*/ 2135788 h 5547255"/>
              <a:gd name="connsiteX507" fmla="*/ 3401470 w 4568692"/>
              <a:gd name="connsiteY507" fmla="*/ 2140572 h 5547255"/>
              <a:gd name="connsiteX508" fmla="*/ 3440508 w 4568692"/>
              <a:gd name="connsiteY508" fmla="*/ 2232856 h 5547255"/>
              <a:gd name="connsiteX509" fmla="*/ 3350189 w 4568692"/>
              <a:gd name="connsiteY509" fmla="*/ 2273683 h 5547255"/>
              <a:gd name="connsiteX510" fmla="*/ 3311151 w 4568692"/>
              <a:gd name="connsiteY510" fmla="*/ 2181399 h 5547255"/>
              <a:gd name="connsiteX511" fmla="*/ 3374279 w 4568692"/>
              <a:gd name="connsiteY511" fmla="*/ 2135788 h 5547255"/>
              <a:gd name="connsiteX512" fmla="*/ 3136460 w 4568692"/>
              <a:gd name="connsiteY512" fmla="*/ 2107003 h 5547255"/>
              <a:gd name="connsiteX513" fmla="*/ 3171599 w 4568692"/>
              <a:gd name="connsiteY513" fmla="*/ 2123175 h 5547255"/>
              <a:gd name="connsiteX514" fmla="*/ 3170333 w 4568692"/>
              <a:gd name="connsiteY514" fmla="*/ 2195155 h 5547255"/>
              <a:gd name="connsiteX515" fmla="*/ 3099530 w 4568692"/>
              <a:gd name="connsiteY515" fmla="*/ 2192627 h 5547255"/>
              <a:gd name="connsiteX516" fmla="*/ 3100796 w 4568692"/>
              <a:gd name="connsiteY516" fmla="*/ 2120647 h 5547255"/>
              <a:gd name="connsiteX517" fmla="*/ 3136460 w 4568692"/>
              <a:gd name="connsiteY517" fmla="*/ 2107003 h 5547255"/>
              <a:gd name="connsiteX518" fmla="*/ 2525561 w 4568692"/>
              <a:gd name="connsiteY518" fmla="*/ 2085203 h 5547255"/>
              <a:gd name="connsiteX519" fmla="*/ 2560701 w 4568692"/>
              <a:gd name="connsiteY519" fmla="*/ 2101374 h 5547255"/>
              <a:gd name="connsiteX520" fmla="*/ 2559435 w 4568692"/>
              <a:gd name="connsiteY520" fmla="*/ 2173354 h 5547255"/>
              <a:gd name="connsiteX521" fmla="*/ 2488631 w 4568692"/>
              <a:gd name="connsiteY521" fmla="*/ 2170826 h 5547255"/>
              <a:gd name="connsiteX522" fmla="*/ 2489897 w 4568692"/>
              <a:gd name="connsiteY522" fmla="*/ 2098847 h 5547255"/>
              <a:gd name="connsiteX523" fmla="*/ 2525561 w 4568692"/>
              <a:gd name="connsiteY523" fmla="*/ 2085203 h 5547255"/>
              <a:gd name="connsiteX524" fmla="*/ 2834538 w 4568692"/>
              <a:gd name="connsiteY524" fmla="*/ 1965800 h 5547255"/>
              <a:gd name="connsiteX525" fmla="*/ 2869678 w 4568692"/>
              <a:gd name="connsiteY525" fmla="*/ 1981971 h 5547255"/>
              <a:gd name="connsiteX526" fmla="*/ 2868412 w 4568692"/>
              <a:gd name="connsiteY526" fmla="*/ 2053951 h 5547255"/>
              <a:gd name="connsiteX527" fmla="*/ 2797608 w 4568692"/>
              <a:gd name="connsiteY527" fmla="*/ 2051424 h 5547255"/>
              <a:gd name="connsiteX528" fmla="*/ 2798874 w 4568692"/>
              <a:gd name="connsiteY528" fmla="*/ 1979444 h 5547255"/>
              <a:gd name="connsiteX529" fmla="*/ 2834538 w 4568692"/>
              <a:gd name="connsiteY529" fmla="*/ 1965800 h 5547255"/>
              <a:gd name="connsiteX530" fmla="*/ 919668 w 4568692"/>
              <a:gd name="connsiteY530" fmla="*/ 1909695 h 5547255"/>
              <a:gd name="connsiteX531" fmla="*/ 956888 w 4568692"/>
              <a:gd name="connsiteY531" fmla="*/ 1916185 h 5547255"/>
              <a:gd name="connsiteX532" fmla="*/ 1010324 w 4568692"/>
              <a:gd name="connsiteY532" fmla="*/ 2041366 h 5547255"/>
              <a:gd name="connsiteX533" fmla="*/ 886692 w 4568692"/>
              <a:gd name="connsiteY533" fmla="*/ 2096747 h 5547255"/>
              <a:gd name="connsiteX534" fmla="*/ 833256 w 4568692"/>
              <a:gd name="connsiteY534" fmla="*/ 1971566 h 5547255"/>
              <a:gd name="connsiteX535" fmla="*/ 919668 w 4568692"/>
              <a:gd name="connsiteY535" fmla="*/ 1909695 h 5547255"/>
              <a:gd name="connsiteX536" fmla="*/ 1552213 w 4568692"/>
              <a:gd name="connsiteY536" fmla="*/ 1890589 h 5547255"/>
              <a:gd name="connsiteX537" fmla="*/ 1589433 w 4568692"/>
              <a:gd name="connsiteY537" fmla="*/ 1897079 h 5547255"/>
              <a:gd name="connsiteX538" fmla="*/ 1642870 w 4568692"/>
              <a:gd name="connsiteY538" fmla="*/ 2022260 h 5547255"/>
              <a:gd name="connsiteX539" fmla="*/ 1519238 w 4568692"/>
              <a:gd name="connsiteY539" fmla="*/ 2077641 h 5547255"/>
              <a:gd name="connsiteX540" fmla="*/ 1465801 w 4568692"/>
              <a:gd name="connsiteY540" fmla="*/ 1952459 h 5547255"/>
              <a:gd name="connsiteX541" fmla="*/ 1552213 w 4568692"/>
              <a:gd name="connsiteY541" fmla="*/ 1890589 h 5547255"/>
              <a:gd name="connsiteX542" fmla="*/ 1998515 w 4568692"/>
              <a:gd name="connsiteY542" fmla="*/ 1875408 h 5547255"/>
              <a:gd name="connsiteX543" fmla="*/ 2125401 w 4568692"/>
              <a:gd name="connsiteY543" fmla="*/ 2003179 h 5547255"/>
              <a:gd name="connsiteX544" fmla="*/ 1998515 w 4568692"/>
              <a:gd name="connsiteY544" fmla="*/ 2130950 h 5547255"/>
              <a:gd name="connsiteX545" fmla="*/ 1871629 w 4568692"/>
              <a:gd name="connsiteY545" fmla="*/ 2003179 h 5547255"/>
              <a:gd name="connsiteX546" fmla="*/ 1998515 w 4568692"/>
              <a:gd name="connsiteY546" fmla="*/ 1875408 h 5547255"/>
              <a:gd name="connsiteX547" fmla="*/ 446710 w 4568692"/>
              <a:gd name="connsiteY547" fmla="*/ 1875408 h 5547255"/>
              <a:gd name="connsiteX548" fmla="*/ 573596 w 4568692"/>
              <a:gd name="connsiteY548" fmla="*/ 2003179 h 5547255"/>
              <a:gd name="connsiteX549" fmla="*/ 446710 w 4568692"/>
              <a:gd name="connsiteY549" fmla="*/ 2130950 h 5547255"/>
              <a:gd name="connsiteX550" fmla="*/ 319824 w 4568692"/>
              <a:gd name="connsiteY550" fmla="*/ 2003179 h 5547255"/>
              <a:gd name="connsiteX551" fmla="*/ 446710 w 4568692"/>
              <a:gd name="connsiteY551" fmla="*/ 1875408 h 5547255"/>
              <a:gd name="connsiteX552" fmla="*/ 2583268 w 4568692"/>
              <a:gd name="connsiteY552" fmla="*/ 1821129 h 5547255"/>
              <a:gd name="connsiteX553" fmla="*/ 2610459 w 4568692"/>
              <a:gd name="connsiteY553" fmla="*/ 1825913 h 5547255"/>
              <a:gd name="connsiteX554" fmla="*/ 2649497 w 4568692"/>
              <a:gd name="connsiteY554" fmla="*/ 1918197 h 5547255"/>
              <a:gd name="connsiteX555" fmla="*/ 2559178 w 4568692"/>
              <a:gd name="connsiteY555" fmla="*/ 1959024 h 5547255"/>
              <a:gd name="connsiteX556" fmla="*/ 2520140 w 4568692"/>
              <a:gd name="connsiteY556" fmla="*/ 1866740 h 5547255"/>
              <a:gd name="connsiteX557" fmla="*/ 2583268 w 4568692"/>
              <a:gd name="connsiteY557" fmla="*/ 1821129 h 5547255"/>
              <a:gd name="connsiteX558" fmla="*/ 3042023 w 4568692"/>
              <a:gd name="connsiteY558" fmla="*/ 1812825 h 5547255"/>
              <a:gd name="connsiteX559" fmla="*/ 3069213 w 4568692"/>
              <a:gd name="connsiteY559" fmla="*/ 1817610 h 5547255"/>
              <a:gd name="connsiteX560" fmla="*/ 3108251 w 4568692"/>
              <a:gd name="connsiteY560" fmla="*/ 1909894 h 5547255"/>
              <a:gd name="connsiteX561" fmla="*/ 3017933 w 4568692"/>
              <a:gd name="connsiteY561" fmla="*/ 1950720 h 5547255"/>
              <a:gd name="connsiteX562" fmla="*/ 2978895 w 4568692"/>
              <a:gd name="connsiteY562" fmla="*/ 1858436 h 5547255"/>
              <a:gd name="connsiteX563" fmla="*/ 3042023 w 4568692"/>
              <a:gd name="connsiteY563" fmla="*/ 1812825 h 5547255"/>
              <a:gd name="connsiteX564" fmla="*/ 2254047 w 4568692"/>
              <a:gd name="connsiteY564" fmla="*/ 1787635 h 5547255"/>
              <a:gd name="connsiteX565" fmla="*/ 2346743 w 4568692"/>
              <a:gd name="connsiteY565" fmla="*/ 1881828 h 5547255"/>
              <a:gd name="connsiteX566" fmla="*/ 2254047 w 4568692"/>
              <a:gd name="connsiteY566" fmla="*/ 1976021 h 5547255"/>
              <a:gd name="connsiteX567" fmla="*/ 2161351 w 4568692"/>
              <a:gd name="connsiteY567" fmla="*/ 1881828 h 5547255"/>
              <a:gd name="connsiteX568" fmla="*/ 2254047 w 4568692"/>
              <a:gd name="connsiteY568" fmla="*/ 1787635 h 5547255"/>
              <a:gd name="connsiteX569" fmla="*/ 3387712 w 4568692"/>
              <a:gd name="connsiteY569" fmla="*/ 1787635 h 5547255"/>
              <a:gd name="connsiteX570" fmla="*/ 3480408 w 4568692"/>
              <a:gd name="connsiteY570" fmla="*/ 1881828 h 5547255"/>
              <a:gd name="connsiteX571" fmla="*/ 3387712 w 4568692"/>
              <a:gd name="connsiteY571" fmla="*/ 1976021 h 5547255"/>
              <a:gd name="connsiteX572" fmla="*/ 3295016 w 4568692"/>
              <a:gd name="connsiteY572" fmla="*/ 1881828 h 5547255"/>
              <a:gd name="connsiteX573" fmla="*/ 3387712 w 4568692"/>
              <a:gd name="connsiteY573" fmla="*/ 1787635 h 5547255"/>
              <a:gd name="connsiteX574" fmla="*/ 1221981 w 4568692"/>
              <a:gd name="connsiteY574" fmla="*/ 1751627 h 5547255"/>
              <a:gd name="connsiteX575" fmla="*/ 1270081 w 4568692"/>
              <a:gd name="connsiteY575" fmla="*/ 1773563 h 5547255"/>
              <a:gd name="connsiteX576" fmla="*/ 1268348 w 4568692"/>
              <a:gd name="connsiteY576" fmla="*/ 1871203 h 5547255"/>
              <a:gd name="connsiteX577" fmla="*/ 1171430 w 4568692"/>
              <a:gd name="connsiteY577" fmla="*/ 1867774 h 5547255"/>
              <a:gd name="connsiteX578" fmla="*/ 1173163 w 4568692"/>
              <a:gd name="connsiteY578" fmla="*/ 1770135 h 5547255"/>
              <a:gd name="connsiteX579" fmla="*/ 1221981 w 4568692"/>
              <a:gd name="connsiteY579" fmla="*/ 1751627 h 5547255"/>
              <a:gd name="connsiteX580" fmla="*/ 1646977 w 4568692"/>
              <a:gd name="connsiteY580" fmla="*/ 1601064 h 5547255"/>
              <a:gd name="connsiteX581" fmla="*/ 1695077 w 4568692"/>
              <a:gd name="connsiteY581" fmla="*/ 1623000 h 5547255"/>
              <a:gd name="connsiteX582" fmla="*/ 1693345 w 4568692"/>
              <a:gd name="connsiteY582" fmla="*/ 1720639 h 5547255"/>
              <a:gd name="connsiteX583" fmla="*/ 1596426 w 4568692"/>
              <a:gd name="connsiteY583" fmla="*/ 1717211 h 5547255"/>
              <a:gd name="connsiteX584" fmla="*/ 1598159 w 4568692"/>
              <a:gd name="connsiteY584" fmla="*/ 1619571 h 5547255"/>
              <a:gd name="connsiteX585" fmla="*/ 1646977 w 4568692"/>
              <a:gd name="connsiteY585" fmla="*/ 1601064 h 5547255"/>
              <a:gd name="connsiteX586" fmla="*/ 803411 w 4568692"/>
              <a:gd name="connsiteY586" fmla="*/ 1563693 h 5547255"/>
              <a:gd name="connsiteX587" fmla="*/ 851511 w 4568692"/>
              <a:gd name="connsiteY587" fmla="*/ 1585629 h 5547255"/>
              <a:gd name="connsiteX588" fmla="*/ 849779 w 4568692"/>
              <a:gd name="connsiteY588" fmla="*/ 1683269 h 5547255"/>
              <a:gd name="connsiteX589" fmla="*/ 752860 w 4568692"/>
              <a:gd name="connsiteY589" fmla="*/ 1679840 h 5547255"/>
              <a:gd name="connsiteX590" fmla="*/ 754593 w 4568692"/>
              <a:gd name="connsiteY590" fmla="*/ 1582201 h 5547255"/>
              <a:gd name="connsiteX591" fmla="*/ 803411 w 4568692"/>
              <a:gd name="connsiteY591" fmla="*/ 1563693 h 5547255"/>
              <a:gd name="connsiteX592" fmla="*/ 2820182 w 4568692"/>
              <a:gd name="connsiteY592" fmla="*/ 1553495 h 5547255"/>
              <a:gd name="connsiteX593" fmla="*/ 2912878 w 4568692"/>
              <a:gd name="connsiteY593" fmla="*/ 1647688 h 5547255"/>
              <a:gd name="connsiteX594" fmla="*/ 2820182 w 4568692"/>
              <a:gd name="connsiteY594" fmla="*/ 1741881 h 5547255"/>
              <a:gd name="connsiteX595" fmla="*/ 2727486 w 4568692"/>
              <a:gd name="connsiteY595" fmla="*/ 1647688 h 5547255"/>
              <a:gd name="connsiteX596" fmla="*/ 2820182 w 4568692"/>
              <a:gd name="connsiteY596" fmla="*/ 1553495 h 5547255"/>
              <a:gd name="connsiteX597" fmla="*/ 1353857 w 4568692"/>
              <a:gd name="connsiteY597" fmla="*/ 1526563 h 5547255"/>
              <a:gd name="connsiteX598" fmla="*/ 1370020 w 4568692"/>
              <a:gd name="connsiteY598" fmla="*/ 1530761 h 5547255"/>
              <a:gd name="connsiteX599" fmla="*/ 1389989 w 4568692"/>
              <a:gd name="connsiteY599" fmla="*/ 1586661 h 5547255"/>
              <a:gd name="connsiteX600" fmla="*/ 1334151 w 4568692"/>
              <a:gd name="connsiteY600" fmla="*/ 1605835 h 5547255"/>
              <a:gd name="connsiteX601" fmla="*/ 1314183 w 4568692"/>
              <a:gd name="connsiteY601" fmla="*/ 1549935 h 5547255"/>
              <a:gd name="connsiteX602" fmla="*/ 1353857 w 4568692"/>
              <a:gd name="connsiteY602" fmla="*/ 1526563 h 5547255"/>
              <a:gd name="connsiteX603" fmla="*/ 1075554 w 4568692"/>
              <a:gd name="connsiteY603" fmla="*/ 1510923 h 5547255"/>
              <a:gd name="connsiteX604" fmla="*/ 1091716 w 4568692"/>
              <a:gd name="connsiteY604" fmla="*/ 1515120 h 5547255"/>
              <a:gd name="connsiteX605" fmla="*/ 1111686 w 4568692"/>
              <a:gd name="connsiteY605" fmla="*/ 1571020 h 5547255"/>
              <a:gd name="connsiteX606" fmla="*/ 1055848 w 4568692"/>
              <a:gd name="connsiteY606" fmla="*/ 1590194 h 5547255"/>
              <a:gd name="connsiteX607" fmla="*/ 1035879 w 4568692"/>
              <a:gd name="connsiteY607" fmla="*/ 1534294 h 5547255"/>
              <a:gd name="connsiteX608" fmla="*/ 1075554 w 4568692"/>
              <a:gd name="connsiteY608" fmla="*/ 1510923 h 5547255"/>
              <a:gd name="connsiteX609" fmla="*/ 469447 w 4568692"/>
              <a:gd name="connsiteY609" fmla="*/ 1463759 h 5547255"/>
              <a:gd name="connsiteX610" fmla="*/ 506667 w 4568692"/>
              <a:gd name="connsiteY610" fmla="*/ 1470249 h 5547255"/>
              <a:gd name="connsiteX611" fmla="*/ 560104 w 4568692"/>
              <a:gd name="connsiteY611" fmla="*/ 1595431 h 5547255"/>
              <a:gd name="connsiteX612" fmla="*/ 436472 w 4568692"/>
              <a:gd name="connsiteY612" fmla="*/ 1650811 h 5547255"/>
              <a:gd name="connsiteX613" fmla="*/ 383035 w 4568692"/>
              <a:gd name="connsiteY613" fmla="*/ 1525630 h 5547255"/>
              <a:gd name="connsiteX614" fmla="*/ 469447 w 4568692"/>
              <a:gd name="connsiteY614" fmla="*/ 1463759 h 5547255"/>
              <a:gd name="connsiteX615" fmla="*/ 2000030 w 4568692"/>
              <a:gd name="connsiteY615" fmla="*/ 1437242 h 5547255"/>
              <a:gd name="connsiteX616" fmla="*/ 2037250 w 4568692"/>
              <a:gd name="connsiteY616" fmla="*/ 1443733 h 5547255"/>
              <a:gd name="connsiteX617" fmla="*/ 2090687 w 4568692"/>
              <a:gd name="connsiteY617" fmla="*/ 1568914 h 5547255"/>
              <a:gd name="connsiteX618" fmla="*/ 1967055 w 4568692"/>
              <a:gd name="connsiteY618" fmla="*/ 1624295 h 5547255"/>
              <a:gd name="connsiteX619" fmla="*/ 1913618 w 4568692"/>
              <a:gd name="connsiteY619" fmla="*/ 1499113 h 5547255"/>
              <a:gd name="connsiteX620" fmla="*/ 2000030 w 4568692"/>
              <a:gd name="connsiteY620" fmla="*/ 1437242 h 5547255"/>
              <a:gd name="connsiteX621" fmla="*/ 1563172 w 4568692"/>
              <a:gd name="connsiteY621" fmla="*/ 1348317 h 5547255"/>
              <a:gd name="connsiteX622" fmla="*/ 1579335 w 4568692"/>
              <a:gd name="connsiteY622" fmla="*/ 1352515 h 5547255"/>
              <a:gd name="connsiteX623" fmla="*/ 1599303 w 4568692"/>
              <a:gd name="connsiteY623" fmla="*/ 1408415 h 5547255"/>
              <a:gd name="connsiteX624" fmla="*/ 1543466 w 4568692"/>
              <a:gd name="connsiteY624" fmla="*/ 1427588 h 5547255"/>
              <a:gd name="connsiteX625" fmla="*/ 1523497 w 4568692"/>
              <a:gd name="connsiteY625" fmla="*/ 1371689 h 5547255"/>
              <a:gd name="connsiteX626" fmla="*/ 1563172 w 4568692"/>
              <a:gd name="connsiteY626" fmla="*/ 1348317 h 5547255"/>
              <a:gd name="connsiteX627" fmla="*/ 890306 w 4568692"/>
              <a:gd name="connsiteY627" fmla="*/ 1301986 h 5547255"/>
              <a:gd name="connsiteX628" fmla="*/ 906469 w 4568692"/>
              <a:gd name="connsiteY628" fmla="*/ 1306184 h 5547255"/>
              <a:gd name="connsiteX629" fmla="*/ 926438 w 4568692"/>
              <a:gd name="connsiteY629" fmla="*/ 1362083 h 5547255"/>
              <a:gd name="connsiteX630" fmla="*/ 870600 w 4568692"/>
              <a:gd name="connsiteY630" fmla="*/ 1381257 h 5547255"/>
              <a:gd name="connsiteX631" fmla="*/ 850631 w 4568692"/>
              <a:gd name="connsiteY631" fmla="*/ 1325357 h 5547255"/>
              <a:gd name="connsiteX632" fmla="*/ 890306 w 4568692"/>
              <a:gd name="connsiteY632" fmla="*/ 1301986 h 5547255"/>
              <a:gd name="connsiteX633" fmla="*/ 1823366 w 4568692"/>
              <a:gd name="connsiteY633" fmla="*/ 1177310 h 5547255"/>
              <a:gd name="connsiteX634" fmla="*/ 1871467 w 4568692"/>
              <a:gd name="connsiteY634" fmla="*/ 1199246 h 5547255"/>
              <a:gd name="connsiteX635" fmla="*/ 1869734 w 4568692"/>
              <a:gd name="connsiteY635" fmla="*/ 1296885 h 5547255"/>
              <a:gd name="connsiteX636" fmla="*/ 1772815 w 4568692"/>
              <a:gd name="connsiteY636" fmla="*/ 1293457 h 5547255"/>
              <a:gd name="connsiteX637" fmla="*/ 1774548 w 4568692"/>
              <a:gd name="connsiteY637" fmla="*/ 1195818 h 5547255"/>
              <a:gd name="connsiteX638" fmla="*/ 1823366 w 4568692"/>
              <a:gd name="connsiteY638" fmla="*/ 1177310 h 5547255"/>
              <a:gd name="connsiteX639" fmla="*/ 639924 w 4568692"/>
              <a:gd name="connsiteY639" fmla="*/ 1133601 h 5547255"/>
              <a:gd name="connsiteX640" fmla="*/ 688024 w 4568692"/>
              <a:gd name="connsiteY640" fmla="*/ 1155538 h 5547255"/>
              <a:gd name="connsiteX641" fmla="*/ 686291 w 4568692"/>
              <a:gd name="connsiteY641" fmla="*/ 1253177 h 5547255"/>
              <a:gd name="connsiteX642" fmla="*/ 589373 w 4568692"/>
              <a:gd name="connsiteY642" fmla="*/ 1249749 h 5547255"/>
              <a:gd name="connsiteX643" fmla="*/ 591106 w 4568692"/>
              <a:gd name="connsiteY643" fmla="*/ 1152109 h 5547255"/>
              <a:gd name="connsiteX644" fmla="*/ 639924 w 4568692"/>
              <a:gd name="connsiteY644" fmla="*/ 1133601 h 5547255"/>
              <a:gd name="connsiteX645" fmla="*/ 2336011 w 4568692"/>
              <a:gd name="connsiteY645" fmla="*/ 1102429 h 5547255"/>
              <a:gd name="connsiteX646" fmla="*/ 2462897 w 4568692"/>
              <a:gd name="connsiteY646" fmla="*/ 1230200 h 5547255"/>
              <a:gd name="connsiteX647" fmla="*/ 2336011 w 4568692"/>
              <a:gd name="connsiteY647" fmla="*/ 1357971 h 5547255"/>
              <a:gd name="connsiteX648" fmla="*/ 2209125 w 4568692"/>
              <a:gd name="connsiteY648" fmla="*/ 1230200 h 5547255"/>
              <a:gd name="connsiteX649" fmla="*/ 2336011 w 4568692"/>
              <a:gd name="connsiteY649" fmla="*/ 1102429 h 5547255"/>
              <a:gd name="connsiteX650" fmla="*/ 126886 w 4568692"/>
              <a:gd name="connsiteY650" fmla="*/ 1102429 h 5547255"/>
              <a:gd name="connsiteX651" fmla="*/ 253772 w 4568692"/>
              <a:gd name="connsiteY651" fmla="*/ 1230200 h 5547255"/>
              <a:gd name="connsiteX652" fmla="*/ 126886 w 4568692"/>
              <a:gd name="connsiteY652" fmla="*/ 1357971 h 5547255"/>
              <a:gd name="connsiteX653" fmla="*/ 0 w 4568692"/>
              <a:gd name="connsiteY653" fmla="*/ 1230200 h 5547255"/>
              <a:gd name="connsiteX654" fmla="*/ 126886 w 4568692"/>
              <a:gd name="connsiteY654" fmla="*/ 1102429 h 5547255"/>
              <a:gd name="connsiteX655" fmla="*/ 1572516 w 4568692"/>
              <a:gd name="connsiteY655" fmla="*/ 1068907 h 5547255"/>
              <a:gd name="connsiteX656" fmla="*/ 1588679 w 4568692"/>
              <a:gd name="connsiteY656" fmla="*/ 1073105 h 5547255"/>
              <a:gd name="connsiteX657" fmla="*/ 1608648 w 4568692"/>
              <a:gd name="connsiteY657" fmla="*/ 1129005 h 5547255"/>
              <a:gd name="connsiteX658" fmla="*/ 1552810 w 4568692"/>
              <a:gd name="connsiteY658" fmla="*/ 1148179 h 5547255"/>
              <a:gd name="connsiteX659" fmla="*/ 1532841 w 4568692"/>
              <a:gd name="connsiteY659" fmla="*/ 1092279 h 5547255"/>
              <a:gd name="connsiteX660" fmla="*/ 1572516 w 4568692"/>
              <a:gd name="connsiteY660" fmla="*/ 1068907 h 5547255"/>
              <a:gd name="connsiteX661" fmla="*/ 903267 w 4568692"/>
              <a:gd name="connsiteY661" fmla="*/ 1028613 h 5547255"/>
              <a:gd name="connsiteX662" fmla="*/ 919430 w 4568692"/>
              <a:gd name="connsiteY662" fmla="*/ 1032810 h 5547255"/>
              <a:gd name="connsiteX663" fmla="*/ 939399 w 4568692"/>
              <a:gd name="connsiteY663" fmla="*/ 1088710 h 5547255"/>
              <a:gd name="connsiteX664" fmla="*/ 883561 w 4568692"/>
              <a:gd name="connsiteY664" fmla="*/ 1107884 h 5547255"/>
              <a:gd name="connsiteX665" fmla="*/ 863592 w 4568692"/>
              <a:gd name="connsiteY665" fmla="*/ 1051984 h 5547255"/>
              <a:gd name="connsiteX666" fmla="*/ 903267 w 4568692"/>
              <a:gd name="connsiteY666" fmla="*/ 1028613 h 5547255"/>
              <a:gd name="connsiteX667" fmla="*/ 1385035 w 4568692"/>
              <a:gd name="connsiteY667" fmla="*/ 863173 h 5547255"/>
              <a:gd name="connsiteX668" fmla="*/ 1401198 w 4568692"/>
              <a:gd name="connsiteY668" fmla="*/ 867371 h 5547255"/>
              <a:gd name="connsiteX669" fmla="*/ 1421167 w 4568692"/>
              <a:gd name="connsiteY669" fmla="*/ 923271 h 5547255"/>
              <a:gd name="connsiteX670" fmla="*/ 1365329 w 4568692"/>
              <a:gd name="connsiteY670" fmla="*/ 942445 h 5547255"/>
              <a:gd name="connsiteX671" fmla="*/ 1345361 w 4568692"/>
              <a:gd name="connsiteY671" fmla="*/ 886545 h 5547255"/>
              <a:gd name="connsiteX672" fmla="*/ 1385035 w 4568692"/>
              <a:gd name="connsiteY672" fmla="*/ 863173 h 5547255"/>
              <a:gd name="connsiteX673" fmla="*/ 1108964 w 4568692"/>
              <a:gd name="connsiteY673" fmla="*/ 844330 h 5547255"/>
              <a:gd name="connsiteX674" fmla="*/ 1125127 w 4568692"/>
              <a:gd name="connsiteY674" fmla="*/ 848528 h 5547255"/>
              <a:gd name="connsiteX675" fmla="*/ 1145096 w 4568692"/>
              <a:gd name="connsiteY675" fmla="*/ 904428 h 5547255"/>
              <a:gd name="connsiteX676" fmla="*/ 1089258 w 4568692"/>
              <a:gd name="connsiteY676" fmla="*/ 923602 h 5547255"/>
              <a:gd name="connsiteX677" fmla="*/ 1069290 w 4568692"/>
              <a:gd name="connsiteY677" fmla="*/ 867702 h 5547255"/>
              <a:gd name="connsiteX678" fmla="*/ 1108964 w 4568692"/>
              <a:gd name="connsiteY678" fmla="*/ 844330 h 5547255"/>
              <a:gd name="connsiteX679" fmla="*/ 458622 w 4568692"/>
              <a:gd name="connsiteY679" fmla="*/ 829615 h 5547255"/>
              <a:gd name="connsiteX680" fmla="*/ 495842 w 4568692"/>
              <a:gd name="connsiteY680" fmla="*/ 836105 h 5547255"/>
              <a:gd name="connsiteX681" fmla="*/ 549279 w 4568692"/>
              <a:gd name="connsiteY681" fmla="*/ 961287 h 5547255"/>
              <a:gd name="connsiteX682" fmla="*/ 425647 w 4568692"/>
              <a:gd name="connsiteY682" fmla="*/ 1016667 h 5547255"/>
              <a:gd name="connsiteX683" fmla="*/ 372210 w 4568692"/>
              <a:gd name="connsiteY683" fmla="*/ 891486 h 5547255"/>
              <a:gd name="connsiteX684" fmla="*/ 458622 w 4568692"/>
              <a:gd name="connsiteY684" fmla="*/ 829615 h 5547255"/>
              <a:gd name="connsiteX685" fmla="*/ 1980127 w 4568692"/>
              <a:gd name="connsiteY685" fmla="*/ 789870 h 5547255"/>
              <a:gd name="connsiteX686" fmla="*/ 2017347 w 4568692"/>
              <a:gd name="connsiteY686" fmla="*/ 796360 h 5547255"/>
              <a:gd name="connsiteX687" fmla="*/ 2070784 w 4568692"/>
              <a:gd name="connsiteY687" fmla="*/ 921541 h 5547255"/>
              <a:gd name="connsiteX688" fmla="*/ 1947152 w 4568692"/>
              <a:gd name="connsiteY688" fmla="*/ 976922 h 5547255"/>
              <a:gd name="connsiteX689" fmla="*/ 1893715 w 4568692"/>
              <a:gd name="connsiteY689" fmla="*/ 851740 h 5547255"/>
              <a:gd name="connsiteX690" fmla="*/ 1980127 w 4568692"/>
              <a:gd name="connsiteY690" fmla="*/ 789870 h 5547255"/>
              <a:gd name="connsiteX691" fmla="*/ 1654591 w 4568692"/>
              <a:gd name="connsiteY691" fmla="*/ 750824 h 5547255"/>
              <a:gd name="connsiteX692" fmla="*/ 1702691 w 4568692"/>
              <a:gd name="connsiteY692" fmla="*/ 772760 h 5547255"/>
              <a:gd name="connsiteX693" fmla="*/ 1700958 w 4568692"/>
              <a:gd name="connsiteY693" fmla="*/ 870400 h 5547255"/>
              <a:gd name="connsiteX694" fmla="*/ 1604040 w 4568692"/>
              <a:gd name="connsiteY694" fmla="*/ 866971 h 5547255"/>
              <a:gd name="connsiteX695" fmla="*/ 1605772 w 4568692"/>
              <a:gd name="connsiteY695" fmla="*/ 769332 h 5547255"/>
              <a:gd name="connsiteX696" fmla="*/ 1654591 w 4568692"/>
              <a:gd name="connsiteY696" fmla="*/ 750824 h 5547255"/>
              <a:gd name="connsiteX697" fmla="*/ 818370 w 4568692"/>
              <a:gd name="connsiteY697" fmla="*/ 721252 h 5547255"/>
              <a:gd name="connsiteX698" fmla="*/ 866470 w 4568692"/>
              <a:gd name="connsiteY698" fmla="*/ 743188 h 5547255"/>
              <a:gd name="connsiteX699" fmla="*/ 864737 w 4568692"/>
              <a:gd name="connsiteY699" fmla="*/ 840827 h 5547255"/>
              <a:gd name="connsiteX700" fmla="*/ 767818 w 4568692"/>
              <a:gd name="connsiteY700" fmla="*/ 837399 h 5547255"/>
              <a:gd name="connsiteX701" fmla="*/ 769552 w 4568692"/>
              <a:gd name="connsiteY701" fmla="*/ 739759 h 5547255"/>
              <a:gd name="connsiteX702" fmla="*/ 818370 w 4568692"/>
              <a:gd name="connsiteY702" fmla="*/ 721252 h 5547255"/>
              <a:gd name="connsiteX703" fmla="*/ 1241309 w 4568692"/>
              <a:gd name="connsiteY703" fmla="*/ 559284 h 5547255"/>
              <a:gd name="connsiteX704" fmla="*/ 1289410 w 4568692"/>
              <a:gd name="connsiteY704" fmla="*/ 581220 h 5547255"/>
              <a:gd name="connsiteX705" fmla="*/ 1287677 w 4568692"/>
              <a:gd name="connsiteY705" fmla="*/ 678860 h 5547255"/>
              <a:gd name="connsiteX706" fmla="*/ 1190758 w 4568692"/>
              <a:gd name="connsiteY706" fmla="*/ 675431 h 5547255"/>
              <a:gd name="connsiteX707" fmla="*/ 1192491 w 4568692"/>
              <a:gd name="connsiteY707" fmla="*/ 577792 h 5547255"/>
              <a:gd name="connsiteX708" fmla="*/ 1241309 w 4568692"/>
              <a:gd name="connsiteY708" fmla="*/ 559284 h 5547255"/>
              <a:gd name="connsiteX709" fmla="*/ 897361 w 4568692"/>
              <a:gd name="connsiteY709" fmla="*/ 363040 h 5547255"/>
              <a:gd name="connsiteX710" fmla="*/ 934581 w 4568692"/>
              <a:gd name="connsiteY710" fmla="*/ 369530 h 5547255"/>
              <a:gd name="connsiteX711" fmla="*/ 988018 w 4568692"/>
              <a:gd name="connsiteY711" fmla="*/ 494712 h 5547255"/>
              <a:gd name="connsiteX712" fmla="*/ 864386 w 4568692"/>
              <a:gd name="connsiteY712" fmla="*/ 550093 h 5547255"/>
              <a:gd name="connsiteX713" fmla="*/ 810949 w 4568692"/>
              <a:gd name="connsiteY713" fmla="*/ 424911 h 5547255"/>
              <a:gd name="connsiteX714" fmla="*/ 897361 w 4568692"/>
              <a:gd name="connsiteY714" fmla="*/ 363040 h 5547255"/>
              <a:gd name="connsiteX715" fmla="*/ 1525322 w 4568692"/>
              <a:gd name="connsiteY715" fmla="*/ 351777 h 5547255"/>
              <a:gd name="connsiteX716" fmla="*/ 1562541 w 4568692"/>
              <a:gd name="connsiteY716" fmla="*/ 358267 h 5547255"/>
              <a:gd name="connsiteX717" fmla="*/ 1615978 w 4568692"/>
              <a:gd name="connsiteY717" fmla="*/ 483448 h 5547255"/>
              <a:gd name="connsiteX718" fmla="*/ 1492346 w 4568692"/>
              <a:gd name="connsiteY718" fmla="*/ 538829 h 5547255"/>
              <a:gd name="connsiteX719" fmla="*/ 1438910 w 4568692"/>
              <a:gd name="connsiteY719" fmla="*/ 413647 h 5547255"/>
              <a:gd name="connsiteX720" fmla="*/ 1525322 w 4568692"/>
              <a:gd name="connsiteY720" fmla="*/ 351777 h 5547255"/>
              <a:gd name="connsiteX721" fmla="*/ 446711 w 4568692"/>
              <a:gd name="connsiteY721" fmla="*/ 317607 h 5547255"/>
              <a:gd name="connsiteX722" fmla="*/ 573596 w 4568692"/>
              <a:gd name="connsiteY722" fmla="*/ 445378 h 5547255"/>
              <a:gd name="connsiteX723" fmla="*/ 446711 w 4568692"/>
              <a:gd name="connsiteY723" fmla="*/ 573149 h 5547255"/>
              <a:gd name="connsiteX724" fmla="*/ 319824 w 4568692"/>
              <a:gd name="connsiteY724" fmla="*/ 445378 h 5547255"/>
              <a:gd name="connsiteX725" fmla="*/ 446711 w 4568692"/>
              <a:gd name="connsiteY725" fmla="*/ 317607 h 5547255"/>
              <a:gd name="connsiteX726" fmla="*/ 1998515 w 4568692"/>
              <a:gd name="connsiteY726" fmla="*/ 317607 h 5547255"/>
              <a:gd name="connsiteX727" fmla="*/ 2125401 w 4568692"/>
              <a:gd name="connsiteY727" fmla="*/ 445378 h 5547255"/>
              <a:gd name="connsiteX728" fmla="*/ 1998515 w 4568692"/>
              <a:gd name="connsiteY728" fmla="*/ 573149 h 5547255"/>
              <a:gd name="connsiteX729" fmla="*/ 1871629 w 4568692"/>
              <a:gd name="connsiteY729" fmla="*/ 445378 h 5547255"/>
              <a:gd name="connsiteX730" fmla="*/ 1998515 w 4568692"/>
              <a:gd name="connsiteY730" fmla="*/ 317607 h 5547255"/>
              <a:gd name="connsiteX731" fmla="*/ 1221658 w 4568692"/>
              <a:gd name="connsiteY731" fmla="*/ 0 h 5547255"/>
              <a:gd name="connsiteX732" fmla="*/ 1348544 w 4568692"/>
              <a:gd name="connsiteY732" fmla="*/ 127771 h 5547255"/>
              <a:gd name="connsiteX733" fmla="*/ 1221658 w 4568692"/>
              <a:gd name="connsiteY733" fmla="*/ 255542 h 5547255"/>
              <a:gd name="connsiteX734" fmla="*/ 1094772 w 4568692"/>
              <a:gd name="connsiteY734" fmla="*/ 127771 h 5547255"/>
              <a:gd name="connsiteX735" fmla="*/ 1221658 w 4568692"/>
              <a:gd name="connsiteY735" fmla="*/ 0 h 5547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</a:cxnLst>
            <a:rect l="l" t="t" r="r" b="b"/>
            <a:pathLst>
              <a:path w="4568692" h="5547255">
                <a:moveTo>
                  <a:pt x="3915842" y="5431104"/>
                </a:moveTo>
                <a:cubicBezTo>
                  <a:pt x="3952700" y="5431104"/>
                  <a:pt x="3982580" y="5457105"/>
                  <a:pt x="3982580" y="5489179"/>
                </a:cubicBezTo>
                <a:cubicBezTo>
                  <a:pt x="3982580" y="5521254"/>
                  <a:pt x="3952700" y="5547255"/>
                  <a:pt x="3915842" y="5547255"/>
                </a:cubicBezTo>
                <a:cubicBezTo>
                  <a:pt x="3878984" y="5547255"/>
                  <a:pt x="3849104" y="5521254"/>
                  <a:pt x="3849104" y="5489179"/>
                </a:cubicBezTo>
                <a:cubicBezTo>
                  <a:pt x="3849104" y="5457105"/>
                  <a:pt x="3878984" y="5431104"/>
                  <a:pt x="3915842" y="5431104"/>
                </a:cubicBezTo>
                <a:close/>
                <a:moveTo>
                  <a:pt x="3757006" y="5296944"/>
                </a:moveTo>
                <a:cubicBezTo>
                  <a:pt x="3763511" y="5296765"/>
                  <a:pt x="3770152" y="5297703"/>
                  <a:pt x="3776582" y="5299894"/>
                </a:cubicBezTo>
                <a:cubicBezTo>
                  <a:pt x="3802300" y="5308655"/>
                  <a:pt x="3814883" y="5334129"/>
                  <a:pt x="3804688" y="5356792"/>
                </a:cubicBezTo>
                <a:cubicBezTo>
                  <a:pt x="3794492" y="5379455"/>
                  <a:pt x="3765379" y="5390726"/>
                  <a:pt x="3739662" y="5381965"/>
                </a:cubicBezTo>
                <a:cubicBezTo>
                  <a:pt x="3713944" y="5373204"/>
                  <a:pt x="3701360" y="5347729"/>
                  <a:pt x="3711556" y="5325066"/>
                </a:cubicBezTo>
                <a:cubicBezTo>
                  <a:pt x="3719202" y="5308068"/>
                  <a:pt x="3737490" y="5297480"/>
                  <a:pt x="3757006" y="5296944"/>
                </a:cubicBezTo>
                <a:close/>
                <a:moveTo>
                  <a:pt x="4089703" y="5288259"/>
                </a:moveTo>
                <a:cubicBezTo>
                  <a:pt x="4096208" y="5288081"/>
                  <a:pt x="4102850" y="5289019"/>
                  <a:pt x="4109279" y="5291209"/>
                </a:cubicBezTo>
                <a:cubicBezTo>
                  <a:pt x="4134997" y="5299970"/>
                  <a:pt x="4147581" y="5325445"/>
                  <a:pt x="4137385" y="5348108"/>
                </a:cubicBezTo>
                <a:cubicBezTo>
                  <a:pt x="4127190" y="5370771"/>
                  <a:pt x="4098077" y="5382041"/>
                  <a:pt x="4072359" y="5373280"/>
                </a:cubicBezTo>
                <a:cubicBezTo>
                  <a:pt x="4046641" y="5364519"/>
                  <a:pt x="4034058" y="5339044"/>
                  <a:pt x="4044253" y="5316381"/>
                </a:cubicBezTo>
                <a:cubicBezTo>
                  <a:pt x="4051900" y="5299384"/>
                  <a:pt x="4070188" y="5288795"/>
                  <a:pt x="4089703" y="5288259"/>
                </a:cubicBezTo>
                <a:close/>
                <a:moveTo>
                  <a:pt x="4324443" y="5281359"/>
                </a:moveTo>
                <a:cubicBezTo>
                  <a:pt x="4361301" y="5281359"/>
                  <a:pt x="4391181" y="5307361"/>
                  <a:pt x="4391181" y="5339435"/>
                </a:cubicBezTo>
                <a:cubicBezTo>
                  <a:pt x="4391181" y="5371509"/>
                  <a:pt x="4361301" y="5397511"/>
                  <a:pt x="4324443" y="5397511"/>
                </a:cubicBezTo>
                <a:cubicBezTo>
                  <a:pt x="4287584" y="5397511"/>
                  <a:pt x="4257705" y="5371509"/>
                  <a:pt x="4257705" y="5339435"/>
                </a:cubicBezTo>
                <a:cubicBezTo>
                  <a:pt x="4257705" y="5307361"/>
                  <a:pt x="4287584" y="5281359"/>
                  <a:pt x="4324443" y="5281359"/>
                </a:cubicBezTo>
                <a:close/>
                <a:moveTo>
                  <a:pt x="3508246" y="5281359"/>
                </a:moveTo>
                <a:cubicBezTo>
                  <a:pt x="3545104" y="5281359"/>
                  <a:pt x="3574983" y="5307361"/>
                  <a:pt x="3574983" y="5339435"/>
                </a:cubicBezTo>
                <a:cubicBezTo>
                  <a:pt x="3574983" y="5371509"/>
                  <a:pt x="3545104" y="5397511"/>
                  <a:pt x="3508246" y="5397511"/>
                </a:cubicBezTo>
                <a:cubicBezTo>
                  <a:pt x="3471387" y="5397511"/>
                  <a:pt x="3441508" y="5371509"/>
                  <a:pt x="3441508" y="5339435"/>
                </a:cubicBezTo>
                <a:cubicBezTo>
                  <a:pt x="3441508" y="5307361"/>
                  <a:pt x="3471387" y="5281359"/>
                  <a:pt x="3508246" y="5281359"/>
                </a:cubicBezTo>
                <a:close/>
                <a:moveTo>
                  <a:pt x="3916012" y="5225097"/>
                </a:moveTo>
                <a:cubicBezTo>
                  <a:pt x="3925237" y="5225379"/>
                  <a:pt x="3934399" y="5228725"/>
                  <a:pt x="3941311" y="5235068"/>
                </a:cubicBezTo>
                <a:cubicBezTo>
                  <a:pt x="3955136" y="5247753"/>
                  <a:pt x="3954728" y="5267623"/>
                  <a:pt x="3940400" y="5279448"/>
                </a:cubicBezTo>
                <a:cubicBezTo>
                  <a:pt x="3926072" y="5291273"/>
                  <a:pt x="3903249" y="5290575"/>
                  <a:pt x="3889424" y="5277889"/>
                </a:cubicBezTo>
                <a:cubicBezTo>
                  <a:pt x="3875599" y="5265204"/>
                  <a:pt x="3876007" y="5245334"/>
                  <a:pt x="3890335" y="5233509"/>
                </a:cubicBezTo>
                <a:cubicBezTo>
                  <a:pt x="3897499" y="5227597"/>
                  <a:pt x="3906787" y="5224815"/>
                  <a:pt x="3916012" y="5225097"/>
                </a:cubicBezTo>
                <a:close/>
                <a:moveTo>
                  <a:pt x="4139546" y="5156662"/>
                </a:moveTo>
                <a:cubicBezTo>
                  <a:pt x="4148770" y="5156944"/>
                  <a:pt x="4157932" y="5160289"/>
                  <a:pt x="4164845" y="5166632"/>
                </a:cubicBezTo>
                <a:cubicBezTo>
                  <a:pt x="4178670" y="5179318"/>
                  <a:pt x="4178262" y="5199187"/>
                  <a:pt x="4163933" y="5211012"/>
                </a:cubicBezTo>
                <a:cubicBezTo>
                  <a:pt x="4149605" y="5222837"/>
                  <a:pt x="4126783" y="5222139"/>
                  <a:pt x="4112957" y="5209454"/>
                </a:cubicBezTo>
                <a:cubicBezTo>
                  <a:pt x="4099133" y="5196768"/>
                  <a:pt x="4099541" y="5176899"/>
                  <a:pt x="4113869" y="5165074"/>
                </a:cubicBezTo>
                <a:cubicBezTo>
                  <a:pt x="4121033" y="5159161"/>
                  <a:pt x="4130321" y="5156380"/>
                  <a:pt x="4139546" y="5156662"/>
                </a:cubicBezTo>
                <a:close/>
                <a:moveTo>
                  <a:pt x="3695858" y="5139675"/>
                </a:moveTo>
                <a:cubicBezTo>
                  <a:pt x="3705083" y="5139957"/>
                  <a:pt x="3714245" y="5143303"/>
                  <a:pt x="3721158" y="5149646"/>
                </a:cubicBezTo>
                <a:cubicBezTo>
                  <a:pt x="3734983" y="5162331"/>
                  <a:pt x="3734574" y="5182201"/>
                  <a:pt x="3720246" y="5194026"/>
                </a:cubicBezTo>
                <a:cubicBezTo>
                  <a:pt x="3705918" y="5205851"/>
                  <a:pt x="3683095" y="5205153"/>
                  <a:pt x="3669270" y="5192468"/>
                </a:cubicBezTo>
                <a:cubicBezTo>
                  <a:pt x="3655445" y="5179782"/>
                  <a:pt x="3655853" y="5159913"/>
                  <a:pt x="3670182" y="5148088"/>
                </a:cubicBezTo>
                <a:cubicBezTo>
                  <a:pt x="3677346" y="5142175"/>
                  <a:pt x="3686633" y="5139393"/>
                  <a:pt x="3695858" y="5139675"/>
                </a:cubicBezTo>
                <a:close/>
                <a:moveTo>
                  <a:pt x="3985375" y="5122799"/>
                </a:moveTo>
                <a:cubicBezTo>
                  <a:pt x="3988237" y="5122934"/>
                  <a:pt x="3991123" y="5123554"/>
                  <a:pt x="3993876" y="5124707"/>
                </a:cubicBezTo>
                <a:cubicBezTo>
                  <a:pt x="4004886" y="5129316"/>
                  <a:pt x="4009588" y="5140692"/>
                  <a:pt x="4004378" y="5150115"/>
                </a:cubicBezTo>
                <a:cubicBezTo>
                  <a:pt x="3999169" y="5159538"/>
                  <a:pt x="3986020" y="5163440"/>
                  <a:pt x="3975010" y="5158830"/>
                </a:cubicBezTo>
                <a:cubicBezTo>
                  <a:pt x="3964000" y="5154220"/>
                  <a:pt x="3959297" y="5142845"/>
                  <a:pt x="3964507" y="5133422"/>
                </a:cubicBezTo>
                <a:cubicBezTo>
                  <a:pt x="3968414" y="5126355"/>
                  <a:pt x="3976787" y="5122393"/>
                  <a:pt x="3985375" y="5122799"/>
                </a:cubicBezTo>
                <a:close/>
                <a:moveTo>
                  <a:pt x="3838996" y="5115690"/>
                </a:moveTo>
                <a:cubicBezTo>
                  <a:pt x="3841859" y="5115825"/>
                  <a:pt x="3844745" y="5116445"/>
                  <a:pt x="3847497" y="5117598"/>
                </a:cubicBezTo>
                <a:cubicBezTo>
                  <a:pt x="3858508" y="5122207"/>
                  <a:pt x="3863210" y="5133583"/>
                  <a:pt x="3858000" y="5143006"/>
                </a:cubicBezTo>
                <a:cubicBezTo>
                  <a:pt x="3852791" y="5152429"/>
                  <a:pt x="3839642" y="5156331"/>
                  <a:pt x="3828632" y="5151721"/>
                </a:cubicBezTo>
                <a:cubicBezTo>
                  <a:pt x="3817621" y="5147111"/>
                  <a:pt x="3812919" y="5135736"/>
                  <a:pt x="3818129" y="5126313"/>
                </a:cubicBezTo>
                <a:cubicBezTo>
                  <a:pt x="3822036" y="5119246"/>
                  <a:pt x="3830409" y="5115284"/>
                  <a:pt x="3838996" y="5115690"/>
                </a:cubicBezTo>
                <a:close/>
                <a:moveTo>
                  <a:pt x="3520205" y="5094252"/>
                </a:moveTo>
                <a:cubicBezTo>
                  <a:pt x="3526710" y="5094074"/>
                  <a:pt x="3533351" y="5095012"/>
                  <a:pt x="3539781" y="5097202"/>
                </a:cubicBezTo>
                <a:cubicBezTo>
                  <a:pt x="3565499" y="5105963"/>
                  <a:pt x="3578082" y="5131438"/>
                  <a:pt x="3567887" y="5154101"/>
                </a:cubicBezTo>
                <a:cubicBezTo>
                  <a:pt x="3557692" y="5176764"/>
                  <a:pt x="3528578" y="5188034"/>
                  <a:pt x="3502861" y="5179273"/>
                </a:cubicBezTo>
                <a:cubicBezTo>
                  <a:pt x="3477143" y="5170512"/>
                  <a:pt x="3464559" y="5145038"/>
                  <a:pt x="3474755" y="5122374"/>
                </a:cubicBezTo>
                <a:cubicBezTo>
                  <a:pt x="3482401" y="5105377"/>
                  <a:pt x="3500689" y="5094788"/>
                  <a:pt x="3520205" y="5094252"/>
                </a:cubicBezTo>
                <a:close/>
                <a:moveTo>
                  <a:pt x="4325240" y="5082200"/>
                </a:moveTo>
                <a:cubicBezTo>
                  <a:pt x="4331745" y="5082021"/>
                  <a:pt x="4338387" y="5082959"/>
                  <a:pt x="4344816" y="5085150"/>
                </a:cubicBezTo>
                <a:cubicBezTo>
                  <a:pt x="4370534" y="5093911"/>
                  <a:pt x="4383117" y="5119386"/>
                  <a:pt x="4372922" y="5142049"/>
                </a:cubicBezTo>
                <a:cubicBezTo>
                  <a:pt x="4362727" y="5164712"/>
                  <a:pt x="4333614" y="5175982"/>
                  <a:pt x="4307896" y="5167221"/>
                </a:cubicBezTo>
                <a:cubicBezTo>
                  <a:pt x="4282178" y="5158460"/>
                  <a:pt x="4269595" y="5132985"/>
                  <a:pt x="4279790" y="5110322"/>
                </a:cubicBezTo>
                <a:cubicBezTo>
                  <a:pt x="4287436" y="5093325"/>
                  <a:pt x="4305724" y="5082736"/>
                  <a:pt x="4325240" y="5082200"/>
                </a:cubicBezTo>
                <a:close/>
                <a:moveTo>
                  <a:pt x="4095467" y="5041781"/>
                </a:moveTo>
                <a:cubicBezTo>
                  <a:pt x="4098329" y="5041916"/>
                  <a:pt x="4101215" y="5042536"/>
                  <a:pt x="4103968" y="5043689"/>
                </a:cubicBezTo>
                <a:cubicBezTo>
                  <a:pt x="4114978" y="5048298"/>
                  <a:pt x="4119680" y="5059674"/>
                  <a:pt x="4114471" y="5069097"/>
                </a:cubicBezTo>
                <a:cubicBezTo>
                  <a:pt x="4109261" y="5078520"/>
                  <a:pt x="4096112" y="5082422"/>
                  <a:pt x="4085102" y="5077812"/>
                </a:cubicBezTo>
                <a:cubicBezTo>
                  <a:pt x="4074092" y="5073202"/>
                  <a:pt x="4069390" y="5061827"/>
                  <a:pt x="4074599" y="5052404"/>
                </a:cubicBezTo>
                <a:cubicBezTo>
                  <a:pt x="4078507" y="5045337"/>
                  <a:pt x="4086879" y="5041375"/>
                  <a:pt x="4095467" y="5041781"/>
                </a:cubicBezTo>
                <a:close/>
                <a:moveTo>
                  <a:pt x="3741562" y="5020722"/>
                </a:moveTo>
                <a:cubicBezTo>
                  <a:pt x="3744424" y="5020857"/>
                  <a:pt x="3747311" y="5021477"/>
                  <a:pt x="3750063" y="5022630"/>
                </a:cubicBezTo>
                <a:cubicBezTo>
                  <a:pt x="3761073" y="5027239"/>
                  <a:pt x="3765776" y="5038615"/>
                  <a:pt x="3760566" y="5048038"/>
                </a:cubicBezTo>
                <a:cubicBezTo>
                  <a:pt x="3755356" y="5057461"/>
                  <a:pt x="3742208" y="5061362"/>
                  <a:pt x="3731197" y="5056753"/>
                </a:cubicBezTo>
                <a:cubicBezTo>
                  <a:pt x="3720187" y="5052143"/>
                  <a:pt x="3715485" y="5040767"/>
                  <a:pt x="3720694" y="5031345"/>
                </a:cubicBezTo>
                <a:cubicBezTo>
                  <a:pt x="3724602" y="5024277"/>
                  <a:pt x="3732975" y="5020316"/>
                  <a:pt x="3741562" y="5020722"/>
                </a:cubicBezTo>
                <a:close/>
                <a:moveTo>
                  <a:pt x="4232320" y="4964053"/>
                </a:moveTo>
                <a:cubicBezTo>
                  <a:pt x="4241545" y="4964335"/>
                  <a:pt x="4250707" y="4967680"/>
                  <a:pt x="4257620" y="4974023"/>
                </a:cubicBezTo>
                <a:cubicBezTo>
                  <a:pt x="4271445" y="4986709"/>
                  <a:pt x="4271037" y="5006579"/>
                  <a:pt x="4256708" y="5018403"/>
                </a:cubicBezTo>
                <a:cubicBezTo>
                  <a:pt x="4242380" y="5030228"/>
                  <a:pt x="4219557" y="5029531"/>
                  <a:pt x="4205732" y="5016845"/>
                </a:cubicBezTo>
                <a:cubicBezTo>
                  <a:pt x="4191907" y="5004160"/>
                  <a:pt x="4192315" y="4984290"/>
                  <a:pt x="4206644" y="4972465"/>
                </a:cubicBezTo>
                <a:cubicBezTo>
                  <a:pt x="4213808" y="4966553"/>
                  <a:pt x="4223096" y="4963771"/>
                  <a:pt x="4232320" y="4964053"/>
                </a:cubicBezTo>
                <a:close/>
                <a:moveTo>
                  <a:pt x="3609869" y="4944186"/>
                </a:moveTo>
                <a:cubicBezTo>
                  <a:pt x="3619094" y="4944468"/>
                  <a:pt x="3628256" y="4947814"/>
                  <a:pt x="3635168" y="4954156"/>
                </a:cubicBezTo>
                <a:cubicBezTo>
                  <a:pt x="3648994" y="4966842"/>
                  <a:pt x="3648585" y="4986712"/>
                  <a:pt x="3634257" y="4998537"/>
                </a:cubicBezTo>
                <a:cubicBezTo>
                  <a:pt x="3619929" y="5010361"/>
                  <a:pt x="3597106" y="5009664"/>
                  <a:pt x="3583281" y="4996978"/>
                </a:cubicBezTo>
                <a:cubicBezTo>
                  <a:pt x="3569456" y="4984293"/>
                  <a:pt x="3569864" y="4964423"/>
                  <a:pt x="3584193" y="4952598"/>
                </a:cubicBezTo>
                <a:cubicBezTo>
                  <a:pt x="3591357" y="4946686"/>
                  <a:pt x="3600644" y="4943904"/>
                  <a:pt x="3609869" y="4944186"/>
                </a:cubicBezTo>
                <a:close/>
                <a:moveTo>
                  <a:pt x="4501954" y="4930017"/>
                </a:moveTo>
                <a:cubicBezTo>
                  <a:pt x="4538813" y="4930017"/>
                  <a:pt x="4568692" y="4956019"/>
                  <a:pt x="4568692" y="4988093"/>
                </a:cubicBezTo>
                <a:cubicBezTo>
                  <a:pt x="4568692" y="5020167"/>
                  <a:pt x="4538813" y="5046169"/>
                  <a:pt x="4501954" y="5046169"/>
                </a:cubicBezTo>
                <a:cubicBezTo>
                  <a:pt x="4465096" y="5046169"/>
                  <a:pt x="4435217" y="5020167"/>
                  <a:pt x="4435217" y="4988093"/>
                </a:cubicBezTo>
                <a:cubicBezTo>
                  <a:pt x="4435217" y="4956019"/>
                  <a:pt x="4465096" y="4930017"/>
                  <a:pt x="4501954" y="4930017"/>
                </a:cubicBezTo>
                <a:close/>
                <a:moveTo>
                  <a:pt x="3340029" y="4930017"/>
                </a:moveTo>
                <a:cubicBezTo>
                  <a:pt x="3376887" y="4930017"/>
                  <a:pt x="3406767" y="4956019"/>
                  <a:pt x="3406767" y="4988093"/>
                </a:cubicBezTo>
                <a:cubicBezTo>
                  <a:pt x="3406767" y="5020167"/>
                  <a:pt x="3376887" y="5046169"/>
                  <a:pt x="3340029" y="5046169"/>
                </a:cubicBezTo>
                <a:cubicBezTo>
                  <a:pt x="3303171" y="5046169"/>
                  <a:pt x="3273291" y="5020167"/>
                  <a:pt x="3273291" y="4988093"/>
                </a:cubicBezTo>
                <a:cubicBezTo>
                  <a:pt x="3273291" y="4956019"/>
                  <a:pt x="3303171" y="4930017"/>
                  <a:pt x="3340029" y="4930017"/>
                </a:cubicBezTo>
                <a:close/>
                <a:moveTo>
                  <a:pt x="4100382" y="4914780"/>
                </a:moveTo>
                <a:cubicBezTo>
                  <a:pt x="4103244" y="4914916"/>
                  <a:pt x="4106130" y="4915536"/>
                  <a:pt x="4108883" y="4916688"/>
                </a:cubicBezTo>
                <a:cubicBezTo>
                  <a:pt x="4119893" y="4921298"/>
                  <a:pt x="4124595" y="4932674"/>
                  <a:pt x="4119386" y="4942097"/>
                </a:cubicBezTo>
                <a:cubicBezTo>
                  <a:pt x="4114176" y="4951520"/>
                  <a:pt x="4101027" y="4955421"/>
                  <a:pt x="4090017" y="4950812"/>
                </a:cubicBezTo>
                <a:cubicBezTo>
                  <a:pt x="4079007" y="4946202"/>
                  <a:pt x="4074305" y="4934826"/>
                  <a:pt x="4079514" y="4925404"/>
                </a:cubicBezTo>
                <a:cubicBezTo>
                  <a:pt x="4083421" y="4918336"/>
                  <a:pt x="4091794" y="4914375"/>
                  <a:pt x="4100382" y="4914780"/>
                </a:cubicBezTo>
                <a:close/>
                <a:moveTo>
                  <a:pt x="3748379" y="4896465"/>
                </a:moveTo>
                <a:cubicBezTo>
                  <a:pt x="3751242" y="4896600"/>
                  <a:pt x="3754128" y="4897221"/>
                  <a:pt x="3756880" y="4898373"/>
                </a:cubicBezTo>
                <a:cubicBezTo>
                  <a:pt x="3767891" y="4902983"/>
                  <a:pt x="3772593" y="4914359"/>
                  <a:pt x="3767383" y="4923781"/>
                </a:cubicBezTo>
                <a:cubicBezTo>
                  <a:pt x="3762174" y="4933204"/>
                  <a:pt x="3749025" y="4937106"/>
                  <a:pt x="3738015" y="4932497"/>
                </a:cubicBezTo>
                <a:cubicBezTo>
                  <a:pt x="3727004" y="4927887"/>
                  <a:pt x="3722302" y="4916511"/>
                  <a:pt x="3727512" y="4907088"/>
                </a:cubicBezTo>
                <a:cubicBezTo>
                  <a:pt x="3731419" y="4900021"/>
                  <a:pt x="3739792" y="4896060"/>
                  <a:pt x="3748379" y="4896465"/>
                </a:cubicBezTo>
                <a:close/>
                <a:moveTo>
                  <a:pt x="4001773" y="4821268"/>
                </a:moveTo>
                <a:cubicBezTo>
                  <a:pt x="4004636" y="4821403"/>
                  <a:pt x="4007522" y="4822024"/>
                  <a:pt x="4010274" y="4823176"/>
                </a:cubicBezTo>
                <a:cubicBezTo>
                  <a:pt x="4021285" y="4827786"/>
                  <a:pt x="4025987" y="4839161"/>
                  <a:pt x="4020777" y="4848584"/>
                </a:cubicBezTo>
                <a:cubicBezTo>
                  <a:pt x="4015568" y="4858007"/>
                  <a:pt x="4002419" y="4861909"/>
                  <a:pt x="3991409" y="4857299"/>
                </a:cubicBezTo>
                <a:cubicBezTo>
                  <a:pt x="3980398" y="4852690"/>
                  <a:pt x="3975696" y="4841314"/>
                  <a:pt x="3980906" y="4831891"/>
                </a:cubicBezTo>
                <a:cubicBezTo>
                  <a:pt x="3984813" y="4824824"/>
                  <a:pt x="3993186" y="4820862"/>
                  <a:pt x="4001773" y="4821268"/>
                </a:cubicBezTo>
                <a:close/>
                <a:moveTo>
                  <a:pt x="3856569" y="4812703"/>
                </a:moveTo>
                <a:cubicBezTo>
                  <a:pt x="3859432" y="4812839"/>
                  <a:pt x="3862318" y="4813459"/>
                  <a:pt x="3865070" y="4814611"/>
                </a:cubicBezTo>
                <a:cubicBezTo>
                  <a:pt x="3876081" y="4819221"/>
                  <a:pt x="3880783" y="4830597"/>
                  <a:pt x="3875573" y="4840020"/>
                </a:cubicBezTo>
                <a:cubicBezTo>
                  <a:pt x="3870363" y="4849442"/>
                  <a:pt x="3857215" y="4853344"/>
                  <a:pt x="3846204" y="4848735"/>
                </a:cubicBezTo>
                <a:cubicBezTo>
                  <a:pt x="3835194" y="4844125"/>
                  <a:pt x="3830492" y="4832749"/>
                  <a:pt x="3835702" y="4823327"/>
                </a:cubicBezTo>
                <a:cubicBezTo>
                  <a:pt x="3839609" y="4816259"/>
                  <a:pt x="3847982" y="4812298"/>
                  <a:pt x="3856569" y="4812703"/>
                </a:cubicBezTo>
                <a:close/>
                <a:moveTo>
                  <a:pt x="3514511" y="4806015"/>
                </a:moveTo>
                <a:cubicBezTo>
                  <a:pt x="3521016" y="4805836"/>
                  <a:pt x="3527658" y="4806775"/>
                  <a:pt x="3534087" y="4808965"/>
                </a:cubicBezTo>
                <a:cubicBezTo>
                  <a:pt x="3559805" y="4817726"/>
                  <a:pt x="3572388" y="4843200"/>
                  <a:pt x="3562193" y="4865864"/>
                </a:cubicBezTo>
                <a:cubicBezTo>
                  <a:pt x="3551998" y="4888527"/>
                  <a:pt x="3522885" y="4899797"/>
                  <a:pt x="3497167" y="4891036"/>
                </a:cubicBezTo>
                <a:cubicBezTo>
                  <a:pt x="3471449" y="4882275"/>
                  <a:pt x="3458866" y="4856800"/>
                  <a:pt x="3469061" y="4834137"/>
                </a:cubicBezTo>
                <a:cubicBezTo>
                  <a:pt x="3476707" y="4817140"/>
                  <a:pt x="3494995" y="4806551"/>
                  <a:pt x="3514511" y="4806015"/>
                </a:cubicBezTo>
                <a:close/>
                <a:moveTo>
                  <a:pt x="4314771" y="4787949"/>
                </a:moveTo>
                <a:cubicBezTo>
                  <a:pt x="4321277" y="4787771"/>
                  <a:pt x="4327918" y="4788709"/>
                  <a:pt x="4334348" y="4790899"/>
                </a:cubicBezTo>
                <a:cubicBezTo>
                  <a:pt x="4360065" y="4799661"/>
                  <a:pt x="4372649" y="4825135"/>
                  <a:pt x="4362454" y="4847798"/>
                </a:cubicBezTo>
                <a:cubicBezTo>
                  <a:pt x="4352258" y="4870461"/>
                  <a:pt x="4323145" y="4881732"/>
                  <a:pt x="4297428" y="4872970"/>
                </a:cubicBezTo>
                <a:cubicBezTo>
                  <a:pt x="4271710" y="4864209"/>
                  <a:pt x="4259126" y="4838735"/>
                  <a:pt x="4269322" y="4816072"/>
                </a:cubicBezTo>
                <a:cubicBezTo>
                  <a:pt x="4276968" y="4799074"/>
                  <a:pt x="4295256" y="4788485"/>
                  <a:pt x="4314771" y="4787949"/>
                </a:cubicBezTo>
                <a:close/>
                <a:moveTo>
                  <a:pt x="4143550" y="4770202"/>
                </a:moveTo>
                <a:cubicBezTo>
                  <a:pt x="4152775" y="4770484"/>
                  <a:pt x="4161937" y="4773830"/>
                  <a:pt x="4168849" y="4780173"/>
                </a:cubicBezTo>
                <a:cubicBezTo>
                  <a:pt x="4182675" y="4792858"/>
                  <a:pt x="4182266" y="4812728"/>
                  <a:pt x="4167938" y="4824553"/>
                </a:cubicBezTo>
                <a:cubicBezTo>
                  <a:pt x="4153610" y="4836378"/>
                  <a:pt x="4130787" y="4835680"/>
                  <a:pt x="4116962" y="4822995"/>
                </a:cubicBezTo>
                <a:cubicBezTo>
                  <a:pt x="4103137" y="4810309"/>
                  <a:pt x="4103545" y="4790439"/>
                  <a:pt x="4117873" y="4778615"/>
                </a:cubicBezTo>
                <a:cubicBezTo>
                  <a:pt x="4125038" y="4772702"/>
                  <a:pt x="4134325" y="4769920"/>
                  <a:pt x="4143550" y="4770202"/>
                </a:cubicBezTo>
                <a:close/>
                <a:moveTo>
                  <a:pt x="3703726" y="4756761"/>
                </a:moveTo>
                <a:cubicBezTo>
                  <a:pt x="3712951" y="4757043"/>
                  <a:pt x="3722113" y="4760388"/>
                  <a:pt x="3729025" y="4766731"/>
                </a:cubicBezTo>
                <a:cubicBezTo>
                  <a:pt x="3742850" y="4779417"/>
                  <a:pt x="3742442" y="4799287"/>
                  <a:pt x="3728114" y="4811111"/>
                </a:cubicBezTo>
                <a:cubicBezTo>
                  <a:pt x="3713786" y="4822936"/>
                  <a:pt x="3690963" y="4822239"/>
                  <a:pt x="3677138" y="4809553"/>
                </a:cubicBezTo>
                <a:cubicBezTo>
                  <a:pt x="3663313" y="4796868"/>
                  <a:pt x="3663721" y="4776998"/>
                  <a:pt x="3678049" y="4765173"/>
                </a:cubicBezTo>
                <a:cubicBezTo>
                  <a:pt x="3685213" y="4759261"/>
                  <a:pt x="3694501" y="4756479"/>
                  <a:pt x="3703726" y="4756761"/>
                </a:cubicBezTo>
                <a:close/>
                <a:moveTo>
                  <a:pt x="3926178" y="4683142"/>
                </a:moveTo>
                <a:cubicBezTo>
                  <a:pt x="3935403" y="4683423"/>
                  <a:pt x="3944565" y="4686769"/>
                  <a:pt x="3951477" y="4693112"/>
                </a:cubicBezTo>
                <a:cubicBezTo>
                  <a:pt x="3965302" y="4705798"/>
                  <a:pt x="3964894" y="4725667"/>
                  <a:pt x="3950566" y="4737492"/>
                </a:cubicBezTo>
                <a:cubicBezTo>
                  <a:pt x="3936238" y="4749317"/>
                  <a:pt x="3913415" y="4748619"/>
                  <a:pt x="3899590" y="4735934"/>
                </a:cubicBezTo>
                <a:cubicBezTo>
                  <a:pt x="3885765" y="4723248"/>
                  <a:pt x="3886173" y="4703379"/>
                  <a:pt x="3900501" y="4691554"/>
                </a:cubicBezTo>
                <a:cubicBezTo>
                  <a:pt x="3907665" y="4685641"/>
                  <a:pt x="3916953" y="4682859"/>
                  <a:pt x="3926178" y="4683142"/>
                </a:cubicBezTo>
                <a:close/>
                <a:moveTo>
                  <a:pt x="3745273" y="4593943"/>
                </a:moveTo>
                <a:cubicBezTo>
                  <a:pt x="3751778" y="4593764"/>
                  <a:pt x="3758420" y="4594703"/>
                  <a:pt x="3764849" y="4596893"/>
                </a:cubicBezTo>
                <a:cubicBezTo>
                  <a:pt x="3790567" y="4605654"/>
                  <a:pt x="3803151" y="4631128"/>
                  <a:pt x="3792955" y="4653792"/>
                </a:cubicBezTo>
                <a:cubicBezTo>
                  <a:pt x="3782760" y="4676455"/>
                  <a:pt x="3753647" y="4687725"/>
                  <a:pt x="3727929" y="4678964"/>
                </a:cubicBezTo>
                <a:cubicBezTo>
                  <a:pt x="3702211" y="4670203"/>
                  <a:pt x="3689628" y="4644728"/>
                  <a:pt x="3699823" y="4622065"/>
                </a:cubicBezTo>
                <a:cubicBezTo>
                  <a:pt x="3707470" y="4605067"/>
                  <a:pt x="3725757" y="4594479"/>
                  <a:pt x="3745273" y="4593943"/>
                </a:cubicBezTo>
                <a:close/>
                <a:moveTo>
                  <a:pt x="4075559" y="4588823"/>
                </a:moveTo>
                <a:cubicBezTo>
                  <a:pt x="4082064" y="4588644"/>
                  <a:pt x="4088706" y="4589583"/>
                  <a:pt x="4095135" y="4591773"/>
                </a:cubicBezTo>
                <a:cubicBezTo>
                  <a:pt x="4120853" y="4600534"/>
                  <a:pt x="4133437" y="4626009"/>
                  <a:pt x="4123241" y="4648672"/>
                </a:cubicBezTo>
                <a:cubicBezTo>
                  <a:pt x="4113046" y="4671335"/>
                  <a:pt x="4083933" y="4682605"/>
                  <a:pt x="4058215" y="4673844"/>
                </a:cubicBezTo>
                <a:cubicBezTo>
                  <a:pt x="4032497" y="4665083"/>
                  <a:pt x="4019914" y="4639608"/>
                  <a:pt x="4030109" y="4616945"/>
                </a:cubicBezTo>
                <a:cubicBezTo>
                  <a:pt x="4037756" y="4599948"/>
                  <a:pt x="4056043" y="4589359"/>
                  <a:pt x="4075559" y="4588823"/>
                </a:cubicBezTo>
                <a:close/>
                <a:moveTo>
                  <a:pt x="3508246" y="4573292"/>
                </a:moveTo>
                <a:cubicBezTo>
                  <a:pt x="3545104" y="4573292"/>
                  <a:pt x="3574984" y="4599293"/>
                  <a:pt x="3574984" y="4631368"/>
                </a:cubicBezTo>
                <a:cubicBezTo>
                  <a:pt x="3574984" y="4663442"/>
                  <a:pt x="3545104" y="4689444"/>
                  <a:pt x="3508246" y="4689444"/>
                </a:cubicBezTo>
                <a:cubicBezTo>
                  <a:pt x="3471387" y="4689444"/>
                  <a:pt x="3441508" y="4663442"/>
                  <a:pt x="3441508" y="4631368"/>
                </a:cubicBezTo>
                <a:cubicBezTo>
                  <a:pt x="3441508" y="4599293"/>
                  <a:pt x="3471387" y="4573292"/>
                  <a:pt x="3508246" y="4573292"/>
                </a:cubicBezTo>
                <a:close/>
                <a:moveTo>
                  <a:pt x="4324443" y="4573292"/>
                </a:moveTo>
                <a:cubicBezTo>
                  <a:pt x="4361301" y="4573292"/>
                  <a:pt x="4391181" y="4599293"/>
                  <a:pt x="4391181" y="4631368"/>
                </a:cubicBezTo>
                <a:cubicBezTo>
                  <a:pt x="4391181" y="4663442"/>
                  <a:pt x="4361301" y="4689443"/>
                  <a:pt x="4324443" y="4689443"/>
                </a:cubicBezTo>
                <a:cubicBezTo>
                  <a:pt x="4287584" y="4689443"/>
                  <a:pt x="4257705" y="4663442"/>
                  <a:pt x="4257705" y="4631368"/>
                </a:cubicBezTo>
                <a:cubicBezTo>
                  <a:pt x="4257705" y="4599293"/>
                  <a:pt x="4287584" y="4573292"/>
                  <a:pt x="4324443" y="4573292"/>
                </a:cubicBezTo>
                <a:close/>
                <a:moveTo>
                  <a:pt x="3915842" y="4428930"/>
                </a:moveTo>
                <a:cubicBezTo>
                  <a:pt x="3952700" y="4428930"/>
                  <a:pt x="3982580" y="4454932"/>
                  <a:pt x="3982580" y="4487006"/>
                </a:cubicBezTo>
                <a:cubicBezTo>
                  <a:pt x="3982580" y="4519080"/>
                  <a:pt x="3952700" y="4545082"/>
                  <a:pt x="3915842" y="4545082"/>
                </a:cubicBezTo>
                <a:cubicBezTo>
                  <a:pt x="3878984" y="4545082"/>
                  <a:pt x="3849104" y="4519080"/>
                  <a:pt x="3849104" y="4487006"/>
                </a:cubicBezTo>
                <a:cubicBezTo>
                  <a:pt x="3849104" y="4454932"/>
                  <a:pt x="3878984" y="4428930"/>
                  <a:pt x="3915842" y="4428930"/>
                </a:cubicBezTo>
                <a:close/>
                <a:moveTo>
                  <a:pt x="3612398" y="4303152"/>
                </a:moveTo>
                <a:cubicBezTo>
                  <a:pt x="3657431" y="4303152"/>
                  <a:pt x="3693937" y="4336414"/>
                  <a:pt x="3693937" y="4377446"/>
                </a:cubicBezTo>
                <a:cubicBezTo>
                  <a:pt x="3693937" y="4418477"/>
                  <a:pt x="3657431" y="4451739"/>
                  <a:pt x="3612398" y="4451739"/>
                </a:cubicBezTo>
                <a:cubicBezTo>
                  <a:pt x="3567364" y="4451739"/>
                  <a:pt x="3530858" y="4418477"/>
                  <a:pt x="3530858" y="4377446"/>
                </a:cubicBezTo>
                <a:cubicBezTo>
                  <a:pt x="3530858" y="4336414"/>
                  <a:pt x="3567364" y="4303152"/>
                  <a:pt x="3612398" y="4303152"/>
                </a:cubicBezTo>
                <a:close/>
                <a:moveTo>
                  <a:pt x="3418332" y="4131528"/>
                </a:moveTo>
                <a:cubicBezTo>
                  <a:pt x="3426280" y="4131299"/>
                  <a:pt x="3434395" y="4132499"/>
                  <a:pt x="3442250" y="4135301"/>
                </a:cubicBezTo>
                <a:cubicBezTo>
                  <a:pt x="3473672" y="4146509"/>
                  <a:pt x="3489046" y="4179097"/>
                  <a:pt x="3476590" y="4208089"/>
                </a:cubicBezTo>
                <a:cubicBezTo>
                  <a:pt x="3464133" y="4237081"/>
                  <a:pt x="3428563" y="4251498"/>
                  <a:pt x="3397141" y="4240291"/>
                </a:cubicBezTo>
                <a:cubicBezTo>
                  <a:pt x="3365720" y="4229083"/>
                  <a:pt x="3350345" y="4196495"/>
                  <a:pt x="3362802" y="4167503"/>
                </a:cubicBezTo>
                <a:cubicBezTo>
                  <a:pt x="3372144" y="4145759"/>
                  <a:pt x="3394488" y="4132213"/>
                  <a:pt x="3418332" y="4131528"/>
                </a:cubicBezTo>
                <a:close/>
                <a:moveTo>
                  <a:pt x="3824819" y="4120418"/>
                </a:moveTo>
                <a:cubicBezTo>
                  <a:pt x="3832767" y="4120189"/>
                  <a:pt x="3840882" y="4121390"/>
                  <a:pt x="3848738" y="4124192"/>
                </a:cubicBezTo>
                <a:cubicBezTo>
                  <a:pt x="3880159" y="4135399"/>
                  <a:pt x="3895534" y="4167988"/>
                  <a:pt x="3883077" y="4196980"/>
                </a:cubicBezTo>
                <a:cubicBezTo>
                  <a:pt x="3870621" y="4225972"/>
                  <a:pt x="3835050" y="4240389"/>
                  <a:pt x="3803629" y="4229181"/>
                </a:cubicBezTo>
                <a:cubicBezTo>
                  <a:pt x="3772207" y="4217973"/>
                  <a:pt x="3756833" y="4185385"/>
                  <a:pt x="3769289" y="4156393"/>
                </a:cubicBezTo>
                <a:cubicBezTo>
                  <a:pt x="3778631" y="4134649"/>
                  <a:pt x="3800975" y="4121103"/>
                  <a:pt x="3824819" y="4120418"/>
                </a:cubicBezTo>
                <a:close/>
                <a:moveTo>
                  <a:pt x="4111622" y="4111591"/>
                </a:moveTo>
                <a:cubicBezTo>
                  <a:pt x="4156655" y="4111591"/>
                  <a:pt x="4193162" y="4144854"/>
                  <a:pt x="4193162" y="4185885"/>
                </a:cubicBezTo>
                <a:cubicBezTo>
                  <a:pt x="4193162" y="4226916"/>
                  <a:pt x="4156655" y="4260178"/>
                  <a:pt x="4111622" y="4260178"/>
                </a:cubicBezTo>
                <a:cubicBezTo>
                  <a:pt x="4066589" y="4260178"/>
                  <a:pt x="4030083" y="4226916"/>
                  <a:pt x="4030083" y="4185885"/>
                </a:cubicBezTo>
                <a:cubicBezTo>
                  <a:pt x="4030083" y="4144854"/>
                  <a:pt x="4066589" y="4111591"/>
                  <a:pt x="4111622" y="4111591"/>
                </a:cubicBezTo>
                <a:close/>
                <a:moveTo>
                  <a:pt x="3114399" y="4111591"/>
                </a:moveTo>
                <a:cubicBezTo>
                  <a:pt x="3159432" y="4111591"/>
                  <a:pt x="3195939" y="4144854"/>
                  <a:pt x="3195939" y="4185885"/>
                </a:cubicBezTo>
                <a:cubicBezTo>
                  <a:pt x="3195939" y="4226916"/>
                  <a:pt x="3159432" y="4260178"/>
                  <a:pt x="3114399" y="4260178"/>
                </a:cubicBezTo>
                <a:cubicBezTo>
                  <a:pt x="3069366" y="4260178"/>
                  <a:pt x="3032859" y="4226916"/>
                  <a:pt x="3032859" y="4185885"/>
                </a:cubicBezTo>
                <a:cubicBezTo>
                  <a:pt x="3032859" y="4144854"/>
                  <a:pt x="3069366" y="4111591"/>
                  <a:pt x="3114399" y="4111591"/>
                </a:cubicBezTo>
                <a:close/>
                <a:moveTo>
                  <a:pt x="3612605" y="4039618"/>
                </a:moveTo>
                <a:cubicBezTo>
                  <a:pt x="3623876" y="4039979"/>
                  <a:pt x="3635070" y="4044259"/>
                  <a:pt x="3643515" y="4052373"/>
                </a:cubicBezTo>
                <a:cubicBezTo>
                  <a:pt x="3660406" y="4068601"/>
                  <a:pt x="3659908" y="4094019"/>
                  <a:pt x="3642402" y="4109146"/>
                </a:cubicBezTo>
                <a:cubicBezTo>
                  <a:pt x="3624896" y="4124273"/>
                  <a:pt x="3597011" y="4123380"/>
                  <a:pt x="3580120" y="4107152"/>
                </a:cubicBezTo>
                <a:cubicBezTo>
                  <a:pt x="3563229" y="4090925"/>
                  <a:pt x="3563727" y="4065506"/>
                  <a:pt x="3581233" y="4050379"/>
                </a:cubicBezTo>
                <a:cubicBezTo>
                  <a:pt x="3589986" y="4042816"/>
                  <a:pt x="3601334" y="4039257"/>
                  <a:pt x="3612605" y="4039618"/>
                </a:cubicBezTo>
                <a:close/>
                <a:moveTo>
                  <a:pt x="3885716" y="3952071"/>
                </a:moveTo>
                <a:cubicBezTo>
                  <a:pt x="3896987" y="3952432"/>
                  <a:pt x="3908181" y="3956712"/>
                  <a:pt x="3916627" y="3964826"/>
                </a:cubicBezTo>
                <a:cubicBezTo>
                  <a:pt x="3933518" y="3981054"/>
                  <a:pt x="3933019" y="4006473"/>
                  <a:pt x="3915513" y="4021599"/>
                </a:cubicBezTo>
                <a:cubicBezTo>
                  <a:pt x="3898007" y="4036727"/>
                  <a:pt x="3870123" y="4035834"/>
                  <a:pt x="3853231" y="4019606"/>
                </a:cubicBezTo>
                <a:cubicBezTo>
                  <a:pt x="3836340" y="4003378"/>
                  <a:pt x="3836839" y="3977960"/>
                  <a:pt x="3854345" y="3962833"/>
                </a:cubicBezTo>
                <a:cubicBezTo>
                  <a:pt x="3863098" y="3955269"/>
                  <a:pt x="3874446" y="3951711"/>
                  <a:pt x="3885716" y="3952071"/>
                </a:cubicBezTo>
                <a:close/>
                <a:moveTo>
                  <a:pt x="3343623" y="3930342"/>
                </a:moveTo>
                <a:cubicBezTo>
                  <a:pt x="3354894" y="3930702"/>
                  <a:pt x="3366088" y="3934982"/>
                  <a:pt x="3374533" y="3943096"/>
                </a:cubicBezTo>
                <a:cubicBezTo>
                  <a:pt x="3391425" y="3959325"/>
                  <a:pt x="3390926" y="3984743"/>
                  <a:pt x="3373420" y="3999870"/>
                </a:cubicBezTo>
                <a:cubicBezTo>
                  <a:pt x="3355914" y="4014997"/>
                  <a:pt x="3328029" y="4014104"/>
                  <a:pt x="3311138" y="3997876"/>
                </a:cubicBezTo>
                <a:cubicBezTo>
                  <a:pt x="3294247" y="3981648"/>
                  <a:pt x="3294745" y="3956230"/>
                  <a:pt x="3312251" y="3941103"/>
                </a:cubicBezTo>
                <a:cubicBezTo>
                  <a:pt x="3321005" y="3933539"/>
                  <a:pt x="3332352" y="3929981"/>
                  <a:pt x="3343623" y="3930342"/>
                </a:cubicBezTo>
                <a:close/>
                <a:moveTo>
                  <a:pt x="3697352" y="3908752"/>
                </a:moveTo>
                <a:cubicBezTo>
                  <a:pt x="3700849" y="3908925"/>
                  <a:pt x="3704375" y="3909719"/>
                  <a:pt x="3707738" y="3911193"/>
                </a:cubicBezTo>
                <a:cubicBezTo>
                  <a:pt x="3721190" y="3917090"/>
                  <a:pt x="3726936" y="3931642"/>
                  <a:pt x="3720570" y="3943696"/>
                </a:cubicBezTo>
                <a:cubicBezTo>
                  <a:pt x="3714205" y="3955751"/>
                  <a:pt x="3698140" y="3960742"/>
                  <a:pt x="3684688" y="3954845"/>
                </a:cubicBezTo>
                <a:cubicBezTo>
                  <a:pt x="3671236" y="3948948"/>
                  <a:pt x="3665491" y="3934396"/>
                  <a:pt x="3671856" y="3922342"/>
                </a:cubicBezTo>
                <a:cubicBezTo>
                  <a:pt x="3676630" y="3913301"/>
                  <a:pt x="3686860" y="3908233"/>
                  <a:pt x="3697352" y="3908752"/>
                </a:cubicBezTo>
                <a:close/>
                <a:moveTo>
                  <a:pt x="3518508" y="3899658"/>
                </a:moveTo>
                <a:cubicBezTo>
                  <a:pt x="3522005" y="3899831"/>
                  <a:pt x="3525531" y="3900625"/>
                  <a:pt x="3528894" y="3902099"/>
                </a:cubicBezTo>
                <a:cubicBezTo>
                  <a:pt x="3542347" y="3907995"/>
                  <a:pt x="3548092" y="3922548"/>
                  <a:pt x="3541727" y="3934602"/>
                </a:cubicBezTo>
                <a:cubicBezTo>
                  <a:pt x="3535362" y="3946656"/>
                  <a:pt x="3519297" y="3951648"/>
                  <a:pt x="3505844" y="3945751"/>
                </a:cubicBezTo>
                <a:cubicBezTo>
                  <a:pt x="3492392" y="3939854"/>
                  <a:pt x="3486647" y="3925302"/>
                  <a:pt x="3493012" y="3913247"/>
                </a:cubicBezTo>
                <a:cubicBezTo>
                  <a:pt x="3497786" y="3904207"/>
                  <a:pt x="3508016" y="3899139"/>
                  <a:pt x="3518508" y="3899658"/>
                </a:cubicBezTo>
                <a:close/>
                <a:moveTo>
                  <a:pt x="3129011" y="3872234"/>
                </a:moveTo>
                <a:cubicBezTo>
                  <a:pt x="3136959" y="3872005"/>
                  <a:pt x="3145073" y="3873206"/>
                  <a:pt x="3152929" y="3876008"/>
                </a:cubicBezTo>
                <a:cubicBezTo>
                  <a:pt x="3184351" y="3887215"/>
                  <a:pt x="3199725" y="3919804"/>
                  <a:pt x="3187268" y="3948796"/>
                </a:cubicBezTo>
                <a:cubicBezTo>
                  <a:pt x="3174812" y="3977788"/>
                  <a:pt x="3139242" y="3992205"/>
                  <a:pt x="3107820" y="3980997"/>
                </a:cubicBezTo>
                <a:cubicBezTo>
                  <a:pt x="3076398" y="3969790"/>
                  <a:pt x="3061024" y="3937201"/>
                  <a:pt x="3073481" y="3908209"/>
                </a:cubicBezTo>
                <a:cubicBezTo>
                  <a:pt x="3082823" y="3886465"/>
                  <a:pt x="3105167" y="3872920"/>
                  <a:pt x="3129011" y="3872234"/>
                </a:cubicBezTo>
                <a:close/>
                <a:moveTo>
                  <a:pt x="4112596" y="3856816"/>
                </a:moveTo>
                <a:cubicBezTo>
                  <a:pt x="4120544" y="3856587"/>
                  <a:pt x="4128659" y="3857788"/>
                  <a:pt x="4136514" y="3860590"/>
                </a:cubicBezTo>
                <a:cubicBezTo>
                  <a:pt x="4167936" y="3871797"/>
                  <a:pt x="4183310" y="3904386"/>
                  <a:pt x="4170854" y="3933378"/>
                </a:cubicBezTo>
                <a:cubicBezTo>
                  <a:pt x="4158397" y="3962370"/>
                  <a:pt x="4122827" y="3976787"/>
                  <a:pt x="4091406" y="3965579"/>
                </a:cubicBezTo>
                <a:cubicBezTo>
                  <a:pt x="4059984" y="3954372"/>
                  <a:pt x="4044610" y="3921783"/>
                  <a:pt x="4057066" y="3892791"/>
                </a:cubicBezTo>
                <a:cubicBezTo>
                  <a:pt x="4066408" y="3871047"/>
                  <a:pt x="4088752" y="3857502"/>
                  <a:pt x="4112596" y="3856816"/>
                </a:cubicBezTo>
                <a:close/>
                <a:moveTo>
                  <a:pt x="3831861" y="3805109"/>
                </a:moveTo>
                <a:cubicBezTo>
                  <a:pt x="3835359" y="3805282"/>
                  <a:pt x="3838885" y="3806076"/>
                  <a:pt x="3842248" y="3807550"/>
                </a:cubicBezTo>
                <a:cubicBezTo>
                  <a:pt x="3855700" y="3813447"/>
                  <a:pt x="3861445" y="3828000"/>
                  <a:pt x="3855080" y="3840054"/>
                </a:cubicBezTo>
                <a:cubicBezTo>
                  <a:pt x="3848715" y="3852108"/>
                  <a:pt x="3832650" y="3857100"/>
                  <a:pt x="3819198" y="3851203"/>
                </a:cubicBezTo>
                <a:cubicBezTo>
                  <a:pt x="3805746" y="3845306"/>
                  <a:pt x="3800001" y="3830753"/>
                  <a:pt x="3806366" y="3818699"/>
                </a:cubicBezTo>
                <a:cubicBezTo>
                  <a:pt x="3811139" y="3809659"/>
                  <a:pt x="3821369" y="3804591"/>
                  <a:pt x="3831861" y="3805109"/>
                </a:cubicBezTo>
                <a:close/>
                <a:moveTo>
                  <a:pt x="3399464" y="3778170"/>
                </a:moveTo>
                <a:cubicBezTo>
                  <a:pt x="3402961" y="3778342"/>
                  <a:pt x="3406487" y="3779136"/>
                  <a:pt x="3409850" y="3780610"/>
                </a:cubicBezTo>
                <a:cubicBezTo>
                  <a:pt x="3423302" y="3786507"/>
                  <a:pt x="3429047" y="3801060"/>
                  <a:pt x="3422682" y="3813114"/>
                </a:cubicBezTo>
                <a:cubicBezTo>
                  <a:pt x="3416317" y="3825168"/>
                  <a:pt x="3400252" y="3830160"/>
                  <a:pt x="3386800" y="3824263"/>
                </a:cubicBezTo>
                <a:cubicBezTo>
                  <a:pt x="3373348" y="3818366"/>
                  <a:pt x="3367603" y="3803813"/>
                  <a:pt x="3373968" y="3791759"/>
                </a:cubicBezTo>
                <a:cubicBezTo>
                  <a:pt x="3378742" y="3782719"/>
                  <a:pt x="3388972" y="3777651"/>
                  <a:pt x="3399464" y="3778170"/>
                </a:cubicBezTo>
                <a:close/>
                <a:moveTo>
                  <a:pt x="3999068" y="3705676"/>
                </a:moveTo>
                <a:cubicBezTo>
                  <a:pt x="4010339" y="3706037"/>
                  <a:pt x="4021533" y="3710317"/>
                  <a:pt x="4029978" y="3718431"/>
                </a:cubicBezTo>
                <a:cubicBezTo>
                  <a:pt x="4046870" y="3734659"/>
                  <a:pt x="4046371" y="3760077"/>
                  <a:pt x="4028865" y="3775204"/>
                </a:cubicBezTo>
                <a:cubicBezTo>
                  <a:pt x="4011359" y="3790331"/>
                  <a:pt x="3983474" y="3789439"/>
                  <a:pt x="3966583" y="3773211"/>
                </a:cubicBezTo>
                <a:cubicBezTo>
                  <a:pt x="3949692" y="3756983"/>
                  <a:pt x="3950190" y="3731564"/>
                  <a:pt x="3967696" y="3716437"/>
                </a:cubicBezTo>
                <a:cubicBezTo>
                  <a:pt x="3976449" y="3708874"/>
                  <a:pt x="3987797" y="3705315"/>
                  <a:pt x="3999068" y="3705676"/>
                </a:cubicBezTo>
                <a:close/>
                <a:moveTo>
                  <a:pt x="3238563" y="3680261"/>
                </a:moveTo>
                <a:cubicBezTo>
                  <a:pt x="3249833" y="3680622"/>
                  <a:pt x="3261027" y="3684902"/>
                  <a:pt x="3269473" y="3693016"/>
                </a:cubicBezTo>
                <a:cubicBezTo>
                  <a:pt x="3286364" y="3709244"/>
                  <a:pt x="3285865" y="3734662"/>
                  <a:pt x="3268359" y="3749789"/>
                </a:cubicBezTo>
                <a:cubicBezTo>
                  <a:pt x="3250853" y="3764916"/>
                  <a:pt x="3222969" y="3764024"/>
                  <a:pt x="3206077" y="3747796"/>
                </a:cubicBezTo>
                <a:cubicBezTo>
                  <a:pt x="3189186" y="3731568"/>
                  <a:pt x="3189685" y="3706150"/>
                  <a:pt x="3207191" y="3691023"/>
                </a:cubicBezTo>
                <a:cubicBezTo>
                  <a:pt x="3215944" y="3683459"/>
                  <a:pt x="3227292" y="3679900"/>
                  <a:pt x="3238563" y="3680261"/>
                </a:cubicBezTo>
                <a:close/>
                <a:moveTo>
                  <a:pt x="4328505" y="3662136"/>
                </a:moveTo>
                <a:cubicBezTo>
                  <a:pt x="4373538" y="3662136"/>
                  <a:pt x="4410044" y="3695398"/>
                  <a:pt x="4410044" y="3736429"/>
                </a:cubicBezTo>
                <a:cubicBezTo>
                  <a:pt x="4410044" y="3777460"/>
                  <a:pt x="4373538" y="3810723"/>
                  <a:pt x="4328505" y="3810723"/>
                </a:cubicBezTo>
                <a:cubicBezTo>
                  <a:pt x="4283471" y="3810723"/>
                  <a:pt x="4246965" y="3777460"/>
                  <a:pt x="4246965" y="3736429"/>
                </a:cubicBezTo>
                <a:cubicBezTo>
                  <a:pt x="4246965" y="3695398"/>
                  <a:pt x="4283471" y="3662136"/>
                  <a:pt x="4328505" y="3662136"/>
                </a:cubicBezTo>
                <a:close/>
                <a:moveTo>
                  <a:pt x="2908874" y="3662136"/>
                </a:moveTo>
                <a:cubicBezTo>
                  <a:pt x="2953907" y="3662136"/>
                  <a:pt x="2990413" y="3695398"/>
                  <a:pt x="2990413" y="3736429"/>
                </a:cubicBezTo>
                <a:cubicBezTo>
                  <a:pt x="2990413" y="3777460"/>
                  <a:pt x="2953907" y="3810723"/>
                  <a:pt x="2908874" y="3810723"/>
                </a:cubicBezTo>
                <a:cubicBezTo>
                  <a:pt x="2863841" y="3810723"/>
                  <a:pt x="2827334" y="3777460"/>
                  <a:pt x="2827334" y="3736429"/>
                </a:cubicBezTo>
                <a:cubicBezTo>
                  <a:pt x="2827334" y="3695398"/>
                  <a:pt x="2863841" y="3662136"/>
                  <a:pt x="2908874" y="3662136"/>
                </a:cubicBezTo>
                <a:close/>
                <a:moveTo>
                  <a:pt x="3837866" y="3642644"/>
                </a:moveTo>
                <a:cubicBezTo>
                  <a:pt x="3841364" y="3642817"/>
                  <a:pt x="3844890" y="3643611"/>
                  <a:pt x="3848253" y="3645085"/>
                </a:cubicBezTo>
                <a:cubicBezTo>
                  <a:pt x="3861705" y="3650982"/>
                  <a:pt x="3867450" y="3665534"/>
                  <a:pt x="3861085" y="3677589"/>
                </a:cubicBezTo>
                <a:cubicBezTo>
                  <a:pt x="3854720" y="3689643"/>
                  <a:pt x="3838655" y="3694634"/>
                  <a:pt x="3825203" y="3688737"/>
                </a:cubicBezTo>
                <a:cubicBezTo>
                  <a:pt x="3811751" y="3682841"/>
                  <a:pt x="3806005" y="3668288"/>
                  <a:pt x="3812370" y="3656234"/>
                </a:cubicBezTo>
                <a:cubicBezTo>
                  <a:pt x="3817144" y="3647193"/>
                  <a:pt x="3827374" y="3642125"/>
                  <a:pt x="3837866" y="3642644"/>
                </a:cubicBezTo>
                <a:close/>
                <a:moveTo>
                  <a:pt x="3407793" y="3619214"/>
                </a:moveTo>
                <a:cubicBezTo>
                  <a:pt x="3411290" y="3619387"/>
                  <a:pt x="3414816" y="3620181"/>
                  <a:pt x="3418179" y="3621655"/>
                </a:cubicBezTo>
                <a:cubicBezTo>
                  <a:pt x="3431632" y="3627552"/>
                  <a:pt x="3437377" y="3642105"/>
                  <a:pt x="3431012" y="3654159"/>
                </a:cubicBezTo>
                <a:cubicBezTo>
                  <a:pt x="3424647" y="3666213"/>
                  <a:pt x="3408581" y="3671205"/>
                  <a:pt x="3395129" y="3665308"/>
                </a:cubicBezTo>
                <a:cubicBezTo>
                  <a:pt x="3381677" y="3659411"/>
                  <a:pt x="3375932" y="3644858"/>
                  <a:pt x="3382297" y="3632804"/>
                </a:cubicBezTo>
                <a:cubicBezTo>
                  <a:pt x="3387071" y="3623763"/>
                  <a:pt x="3397301" y="3618696"/>
                  <a:pt x="3407793" y="3619214"/>
                </a:cubicBezTo>
                <a:close/>
                <a:moveTo>
                  <a:pt x="3717387" y="3523018"/>
                </a:moveTo>
                <a:cubicBezTo>
                  <a:pt x="3720885" y="3523191"/>
                  <a:pt x="3724411" y="3523985"/>
                  <a:pt x="3727774" y="3525459"/>
                </a:cubicBezTo>
                <a:cubicBezTo>
                  <a:pt x="3741226" y="3531356"/>
                  <a:pt x="3746971" y="3545908"/>
                  <a:pt x="3740606" y="3557963"/>
                </a:cubicBezTo>
                <a:cubicBezTo>
                  <a:pt x="3734241" y="3570017"/>
                  <a:pt x="3718176" y="3575008"/>
                  <a:pt x="3704724" y="3569112"/>
                </a:cubicBezTo>
                <a:cubicBezTo>
                  <a:pt x="3691272" y="3563215"/>
                  <a:pt x="3685527" y="3548662"/>
                  <a:pt x="3691892" y="3536608"/>
                </a:cubicBezTo>
                <a:cubicBezTo>
                  <a:pt x="3696666" y="3527567"/>
                  <a:pt x="3706896" y="3522499"/>
                  <a:pt x="3717387" y="3523018"/>
                </a:cubicBezTo>
                <a:close/>
                <a:moveTo>
                  <a:pt x="3539978" y="3512062"/>
                </a:moveTo>
                <a:cubicBezTo>
                  <a:pt x="3543476" y="3512235"/>
                  <a:pt x="3547002" y="3513029"/>
                  <a:pt x="3550365" y="3514503"/>
                </a:cubicBezTo>
                <a:cubicBezTo>
                  <a:pt x="3563817" y="3520400"/>
                  <a:pt x="3569562" y="3534952"/>
                  <a:pt x="3563197" y="3547006"/>
                </a:cubicBezTo>
                <a:cubicBezTo>
                  <a:pt x="3556832" y="3559060"/>
                  <a:pt x="3540767" y="3564052"/>
                  <a:pt x="3527315" y="3558155"/>
                </a:cubicBezTo>
                <a:cubicBezTo>
                  <a:pt x="3513863" y="3552258"/>
                  <a:pt x="3508118" y="3537706"/>
                  <a:pt x="3514483" y="3525652"/>
                </a:cubicBezTo>
                <a:cubicBezTo>
                  <a:pt x="3519256" y="3516611"/>
                  <a:pt x="3529486" y="3511543"/>
                  <a:pt x="3539978" y="3512062"/>
                </a:cubicBezTo>
                <a:close/>
                <a:moveTo>
                  <a:pt x="3122054" y="3503506"/>
                </a:moveTo>
                <a:cubicBezTo>
                  <a:pt x="3130002" y="3503277"/>
                  <a:pt x="3138117" y="3504477"/>
                  <a:pt x="3145973" y="3507279"/>
                </a:cubicBezTo>
                <a:cubicBezTo>
                  <a:pt x="3177394" y="3518487"/>
                  <a:pt x="3192769" y="3551075"/>
                  <a:pt x="3180312" y="3580067"/>
                </a:cubicBezTo>
                <a:cubicBezTo>
                  <a:pt x="3167856" y="3609059"/>
                  <a:pt x="3132285" y="3623476"/>
                  <a:pt x="3100864" y="3612269"/>
                </a:cubicBezTo>
                <a:cubicBezTo>
                  <a:pt x="3069442" y="3601061"/>
                  <a:pt x="3054068" y="3568473"/>
                  <a:pt x="3066524" y="3539481"/>
                </a:cubicBezTo>
                <a:cubicBezTo>
                  <a:pt x="3075866" y="3517737"/>
                  <a:pt x="3098210" y="3504191"/>
                  <a:pt x="3122054" y="3503506"/>
                </a:cubicBezTo>
                <a:close/>
                <a:moveTo>
                  <a:pt x="4099806" y="3480395"/>
                </a:moveTo>
                <a:cubicBezTo>
                  <a:pt x="4107754" y="3480167"/>
                  <a:pt x="4115869" y="3481367"/>
                  <a:pt x="4123724" y="3484169"/>
                </a:cubicBezTo>
                <a:cubicBezTo>
                  <a:pt x="4155146" y="3495377"/>
                  <a:pt x="4170520" y="3527965"/>
                  <a:pt x="4158064" y="3556957"/>
                </a:cubicBezTo>
                <a:cubicBezTo>
                  <a:pt x="4145607" y="3585949"/>
                  <a:pt x="4110037" y="3600366"/>
                  <a:pt x="4078615" y="3589159"/>
                </a:cubicBezTo>
                <a:cubicBezTo>
                  <a:pt x="4047193" y="3577951"/>
                  <a:pt x="4031819" y="3545363"/>
                  <a:pt x="4044276" y="3516371"/>
                </a:cubicBezTo>
                <a:cubicBezTo>
                  <a:pt x="4053618" y="3494627"/>
                  <a:pt x="4075962" y="3481081"/>
                  <a:pt x="4099806" y="3480395"/>
                </a:cubicBezTo>
                <a:close/>
                <a:moveTo>
                  <a:pt x="3890609" y="3457692"/>
                </a:moveTo>
                <a:cubicBezTo>
                  <a:pt x="3901880" y="3458053"/>
                  <a:pt x="3913074" y="3462333"/>
                  <a:pt x="3921520" y="3470447"/>
                </a:cubicBezTo>
                <a:cubicBezTo>
                  <a:pt x="3938411" y="3486675"/>
                  <a:pt x="3937912" y="3512094"/>
                  <a:pt x="3920406" y="3527220"/>
                </a:cubicBezTo>
                <a:cubicBezTo>
                  <a:pt x="3902900" y="3542348"/>
                  <a:pt x="3875015" y="3541455"/>
                  <a:pt x="3858124" y="3525227"/>
                </a:cubicBezTo>
                <a:cubicBezTo>
                  <a:pt x="3841233" y="3508999"/>
                  <a:pt x="3841732" y="3483581"/>
                  <a:pt x="3859238" y="3468454"/>
                </a:cubicBezTo>
                <a:cubicBezTo>
                  <a:pt x="3867991" y="3460890"/>
                  <a:pt x="3879338" y="3457332"/>
                  <a:pt x="3890609" y="3457692"/>
                </a:cubicBezTo>
                <a:close/>
                <a:moveTo>
                  <a:pt x="3353236" y="3440497"/>
                </a:moveTo>
                <a:cubicBezTo>
                  <a:pt x="3364507" y="3440858"/>
                  <a:pt x="3375700" y="3445138"/>
                  <a:pt x="3384146" y="3453252"/>
                </a:cubicBezTo>
                <a:cubicBezTo>
                  <a:pt x="3401037" y="3469480"/>
                  <a:pt x="3400539" y="3494898"/>
                  <a:pt x="3383033" y="3510025"/>
                </a:cubicBezTo>
                <a:cubicBezTo>
                  <a:pt x="3365527" y="3525152"/>
                  <a:pt x="3337642" y="3524260"/>
                  <a:pt x="3320751" y="3508032"/>
                </a:cubicBezTo>
                <a:cubicBezTo>
                  <a:pt x="3303859" y="3491804"/>
                  <a:pt x="3304358" y="3466386"/>
                  <a:pt x="3321864" y="3451258"/>
                </a:cubicBezTo>
                <a:cubicBezTo>
                  <a:pt x="3330617" y="3443695"/>
                  <a:pt x="3341965" y="3440136"/>
                  <a:pt x="3353236" y="3440497"/>
                </a:cubicBezTo>
                <a:close/>
                <a:moveTo>
                  <a:pt x="3625026" y="3346320"/>
                </a:moveTo>
                <a:cubicBezTo>
                  <a:pt x="3636297" y="3346680"/>
                  <a:pt x="3647490" y="3350960"/>
                  <a:pt x="3655936" y="3359074"/>
                </a:cubicBezTo>
                <a:cubicBezTo>
                  <a:pt x="3672827" y="3375303"/>
                  <a:pt x="3672329" y="3400721"/>
                  <a:pt x="3654822" y="3415848"/>
                </a:cubicBezTo>
                <a:cubicBezTo>
                  <a:pt x="3637316" y="3430975"/>
                  <a:pt x="3609432" y="3430082"/>
                  <a:pt x="3592540" y="3413854"/>
                </a:cubicBezTo>
                <a:cubicBezTo>
                  <a:pt x="3575649" y="3397626"/>
                  <a:pt x="3576148" y="3372208"/>
                  <a:pt x="3593654" y="3357081"/>
                </a:cubicBezTo>
                <a:cubicBezTo>
                  <a:pt x="3602407" y="3349517"/>
                  <a:pt x="3613755" y="3345959"/>
                  <a:pt x="3625026" y="3346320"/>
                </a:cubicBezTo>
                <a:close/>
                <a:moveTo>
                  <a:pt x="3403997" y="3232212"/>
                </a:moveTo>
                <a:cubicBezTo>
                  <a:pt x="3411945" y="3231983"/>
                  <a:pt x="3420060" y="3233184"/>
                  <a:pt x="3427916" y="3235986"/>
                </a:cubicBezTo>
                <a:cubicBezTo>
                  <a:pt x="3459338" y="3247193"/>
                  <a:pt x="3474712" y="3279782"/>
                  <a:pt x="3462255" y="3308774"/>
                </a:cubicBezTo>
                <a:cubicBezTo>
                  <a:pt x="3449799" y="3337765"/>
                  <a:pt x="3414229" y="3352183"/>
                  <a:pt x="3382807" y="3340975"/>
                </a:cubicBezTo>
                <a:cubicBezTo>
                  <a:pt x="3351385" y="3329767"/>
                  <a:pt x="3336011" y="3297179"/>
                  <a:pt x="3348467" y="3268187"/>
                </a:cubicBezTo>
                <a:cubicBezTo>
                  <a:pt x="3357810" y="3246443"/>
                  <a:pt x="3380154" y="3232897"/>
                  <a:pt x="3403997" y="3232212"/>
                </a:cubicBezTo>
                <a:close/>
                <a:moveTo>
                  <a:pt x="3807538" y="3225662"/>
                </a:moveTo>
                <a:cubicBezTo>
                  <a:pt x="3815486" y="3225434"/>
                  <a:pt x="3823601" y="3226634"/>
                  <a:pt x="3831456" y="3229436"/>
                </a:cubicBezTo>
                <a:cubicBezTo>
                  <a:pt x="3862878" y="3240644"/>
                  <a:pt x="3878253" y="3273232"/>
                  <a:pt x="3865796" y="3302224"/>
                </a:cubicBezTo>
                <a:cubicBezTo>
                  <a:pt x="3853340" y="3331216"/>
                  <a:pt x="3817769" y="3345633"/>
                  <a:pt x="3786348" y="3334426"/>
                </a:cubicBezTo>
                <a:cubicBezTo>
                  <a:pt x="3754926" y="3323218"/>
                  <a:pt x="3739552" y="3290630"/>
                  <a:pt x="3752008" y="3261638"/>
                </a:cubicBezTo>
                <a:cubicBezTo>
                  <a:pt x="3761351" y="3239894"/>
                  <a:pt x="3783694" y="3226348"/>
                  <a:pt x="3807538" y="3225662"/>
                </a:cubicBezTo>
                <a:close/>
                <a:moveTo>
                  <a:pt x="3114400" y="3205794"/>
                </a:moveTo>
                <a:cubicBezTo>
                  <a:pt x="3159433" y="3205794"/>
                  <a:pt x="3195939" y="3239057"/>
                  <a:pt x="3195939" y="3280088"/>
                </a:cubicBezTo>
                <a:cubicBezTo>
                  <a:pt x="3195939" y="3321119"/>
                  <a:pt x="3159433" y="3354381"/>
                  <a:pt x="3114400" y="3354381"/>
                </a:cubicBezTo>
                <a:cubicBezTo>
                  <a:pt x="3069366" y="3354381"/>
                  <a:pt x="3032860" y="3321119"/>
                  <a:pt x="3032860" y="3280088"/>
                </a:cubicBezTo>
                <a:cubicBezTo>
                  <a:pt x="3032860" y="3239057"/>
                  <a:pt x="3069366" y="3205794"/>
                  <a:pt x="3114400" y="3205794"/>
                </a:cubicBezTo>
                <a:close/>
                <a:moveTo>
                  <a:pt x="4111622" y="3205794"/>
                </a:moveTo>
                <a:cubicBezTo>
                  <a:pt x="4156655" y="3205794"/>
                  <a:pt x="4193162" y="3239057"/>
                  <a:pt x="4193162" y="3280088"/>
                </a:cubicBezTo>
                <a:cubicBezTo>
                  <a:pt x="4193162" y="3321119"/>
                  <a:pt x="4156655" y="3354381"/>
                  <a:pt x="4111622" y="3354381"/>
                </a:cubicBezTo>
                <a:cubicBezTo>
                  <a:pt x="4066589" y="3354381"/>
                  <a:pt x="4030083" y="3321119"/>
                  <a:pt x="4030083" y="3280088"/>
                </a:cubicBezTo>
                <a:cubicBezTo>
                  <a:pt x="4030083" y="3239057"/>
                  <a:pt x="4066589" y="3205794"/>
                  <a:pt x="4111622" y="3205794"/>
                </a:cubicBezTo>
                <a:close/>
                <a:moveTo>
                  <a:pt x="2820182" y="3178918"/>
                </a:moveTo>
                <a:cubicBezTo>
                  <a:pt x="2871377" y="3178918"/>
                  <a:pt x="2912878" y="3221090"/>
                  <a:pt x="2912878" y="3273111"/>
                </a:cubicBezTo>
                <a:cubicBezTo>
                  <a:pt x="2912878" y="3325132"/>
                  <a:pt x="2871377" y="3367304"/>
                  <a:pt x="2820182" y="3367304"/>
                </a:cubicBezTo>
                <a:cubicBezTo>
                  <a:pt x="2768987" y="3367304"/>
                  <a:pt x="2727486" y="3325132"/>
                  <a:pt x="2727486" y="3273111"/>
                </a:cubicBezTo>
                <a:cubicBezTo>
                  <a:pt x="2727486" y="3221090"/>
                  <a:pt x="2768987" y="3178918"/>
                  <a:pt x="2820182" y="3178918"/>
                </a:cubicBezTo>
                <a:close/>
                <a:moveTo>
                  <a:pt x="3612398" y="3021119"/>
                </a:moveTo>
                <a:cubicBezTo>
                  <a:pt x="3657431" y="3021119"/>
                  <a:pt x="3693937" y="3054382"/>
                  <a:pt x="3693937" y="3095413"/>
                </a:cubicBezTo>
                <a:cubicBezTo>
                  <a:pt x="3693937" y="3136444"/>
                  <a:pt x="3657431" y="3169706"/>
                  <a:pt x="3612398" y="3169706"/>
                </a:cubicBezTo>
                <a:cubicBezTo>
                  <a:pt x="3567364" y="3169706"/>
                  <a:pt x="3530858" y="3136444"/>
                  <a:pt x="3530858" y="3095413"/>
                </a:cubicBezTo>
                <a:cubicBezTo>
                  <a:pt x="3530858" y="3054382"/>
                  <a:pt x="3567364" y="3021119"/>
                  <a:pt x="3612398" y="3021119"/>
                </a:cubicBezTo>
                <a:close/>
                <a:moveTo>
                  <a:pt x="2599564" y="2961324"/>
                </a:moveTo>
                <a:cubicBezTo>
                  <a:pt x="2608600" y="2961035"/>
                  <a:pt x="2617825" y="2962556"/>
                  <a:pt x="2626755" y="2966109"/>
                </a:cubicBezTo>
                <a:cubicBezTo>
                  <a:pt x="2662476" y="2980318"/>
                  <a:pt x="2679954" y="3021635"/>
                  <a:pt x="2665793" y="3058393"/>
                </a:cubicBezTo>
                <a:cubicBezTo>
                  <a:pt x="2651632" y="3095150"/>
                  <a:pt x="2611195" y="3113429"/>
                  <a:pt x="2575474" y="3099220"/>
                </a:cubicBezTo>
                <a:cubicBezTo>
                  <a:pt x="2539753" y="3085010"/>
                  <a:pt x="2522275" y="3043693"/>
                  <a:pt x="2536436" y="3006936"/>
                </a:cubicBezTo>
                <a:cubicBezTo>
                  <a:pt x="2547057" y="2979368"/>
                  <a:pt x="2572458" y="2962194"/>
                  <a:pt x="2599564" y="2961324"/>
                </a:cubicBezTo>
                <a:close/>
                <a:moveTo>
                  <a:pt x="3061668" y="2947239"/>
                </a:moveTo>
                <a:cubicBezTo>
                  <a:pt x="3070704" y="2946949"/>
                  <a:pt x="3079929" y="2948471"/>
                  <a:pt x="3088859" y="2952024"/>
                </a:cubicBezTo>
                <a:cubicBezTo>
                  <a:pt x="3124580" y="2966233"/>
                  <a:pt x="3142058" y="3007550"/>
                  <a:pt x="3127897" y="3044308"/>
                </a:cubicBezTo>
                <a:cubicBezTo>
                  <a:pt x="3113736" y="3081065"/>
                  <a:pt x="3073299" y="3099344"/>
                  <a:pt x="3037578" y="3085134"/>
                </a:cubicBezTo>
                <a:cubicBezTo>
                  <a:pt x="3001857" y="3070925"/>
                  <a:pt x="2984379" y="3029608"/>
                  <a:pt x="2998540" y="2992850"/>
                </a:cubicBezTo>
                <a:cubicBezTo>
                  <a:pt x="3009161" y="2965282"/>
                  <a:pt x="3034562" y="2948108"/>
                  <a:pt x="3061668" y="2947239"/>
                </a:cubicBezTo>
                <a:close/>
                <a:moveTo>
                  <a:pt x="3387712" y="2936048"/>
                </a:moveTo>
                <a:cubicBezTo>
                  <a:pt x="3438907" y="2936048"/>
                  <a:pt x="3480408" y="2978220"/>
                  <a:pt x="3480408" y="3030241"/>
                </a:cubicBezTo>
                <a:cubicBezTo>
                  <a:pt x="3480408" y="3082262"/>
                  <a:pt x="3438907" y="3124434"/>
                  <a:pt x="3387712" y="3124434"/>
                </a:cubicBezTo>
                <a:cubicBezTo>
                  <a:pt x="3336518" y="3124434"/>
                  <a:pt x="3295016" y="3082262"/>
                  <a:pt x="3295016" y="3030241"/>
                </a:cubicBezTo>
                <a:cubicBezTo>
                  <a:pt x="3295016" y="2978220"/>
                  <a:pt x="3336518" y="2936048"/>
                  <a:pt x="3387712" y="2936048"/>
                </a:cubicBezTo>
                <a:close/>
                <a:moveTo>
                  <a:pt x="2254047" y="2936048"/>
                </a:moveTo>
                <a:cubicBezTo>
                  <a:pt x="2305241" y="2936048"/>
                  <a:pt x="2346742" y="2978220"/>
                  <a:pt x="2346742" y="3030241"/>
                </a:cubicBezTo>
                <a:cubicBezTo>
                  <a:pt x="2346742" y="3082262"/>
                  <a:pt x="2305241" y="3124434"/>
                  <a:pt x="2254047" y="3124434"/>
                </a:cubicBezTo>
                <a:cubicBezTo>
                  <a:pt x="2202852" y="3124434"/>
                  <a:pt x="2161350" y="3082262"/>
                  <a:pt x="2161350" y="3030241"/>
                </a:cubicBezTo>
                <a:cubicBezTo>
                  <a:pt x="2161350" y="2978220"/>
                  <a:pt x="2202852" y="2936048"/>
                  <a:pt x="2254047" y="2936048"/>
                </a:cubicBezTo>
                <a:close/>
                <a:moveTo>
                  <a:pt x="2820418" y="2844797"/>
                </a:moveTo>
                <a:cubicBezTo>
                  <a:pt x="2833231" y="2845254"/>
                  <a:pt x="2845956" y="2850681"/>
                  <a:pt x="2855557" y="2860968"/>
                </a:cubicBezTo>
                <a:cubicBezTo>
                  <a:pt x="2874760" y="2881543"/>
                  <a:pt x="2874193" y="2913769"/>
                  <a:pt x="2854292" y="2932948"/>
                </a:cubicBezTo>
                <a:cubicBezTo>
                  <a:pt x="2834390" y="2952127"/>
                  <a:pt x="2802690" y="2950995"/>
                  <a:pt x="2783488" y="2930420"/>
                </a:cubicBezTo>
                <a:cubicBezTo>
                  <a:pt x="2764286" y="2909846"/>
                  <a:pt x="2764853" y="2877619"/>
                  <a:pt x="2784754" y="2858440"/>
                </a:cubicBezTo>
                <a:cubicBezTo>
                  <a:pt x="2794705" y="2848851"/>
                  <a:pt x="2807605" y="2844339"/>
                  <a:pt x="2820418" y="2844797"/>
                </a:cubicBezTo>
                <a:close/>
                <a:moveTo>
                  <a:pt x="3130897" y="2733801"/>
                </a:moveTo>
                <a:cubicBezTo>
                  <a:pt x="3143710" y="2734259"/>
                  <a:pt x="3156436" y="2739685"/>
                  <a:pt x="3166037" y="2749972"/>
                </a:cubicBezTo>
                <a:cubicBezTo>
                  <a:pt x="3185240" y="2770547"/>
                  <a:pt x="3184672" y="2802774"/>
                  <a:pt x="3164771" y="2821952"/>
                </a:cubicBezTo>
                <a:cubicBezTo>
                  <a:pt x="3144870" y="2841131"/>
                  <a:pt x="3113170" y="2840000"/>
                  <a:pt x="3093968" y="2819425"/>
                </a:cubicBezTo>
                <a:cubicBezTo>
                  <a:pt x="3074765" y="2798850"/>
                  <a:pt x="3075332" y="2766624"/>
                  <a:pt x="3095233" y="2747445"/>
                </a:cubicBezTo>
                <a:cubicBezTo>
                  <a:pt x="3105184" y="2737856"/>
                  <a:pt x="3118085" y="2733344"/>
                  <a:pt x="3130897" y="2733801"/>
                </a:cubicBezTo>
                <a:close/>
                <a:moveTo>
                  <a:pt x="2514633" y="2706251"/>
                </a:moveTo>
                <a:cubicBezTo>
                  <a:pt x="2527446" y="2706709"/>
                  <a:pt x="2540172" y="2712135"/>
                  <a:pt x="2549773" y="2722423"/>
                </a:cubicBezTo>
                <a:cubicBezTo>
                  <a:pt x="2568975" y="2742997"/>
                  <a:pt x="2568408" y="2775224"/>
                  <a:pt x="2548507" y="2794402"/>
                </a:cubicBezTo>
                <a:cubicBezTo>
                  <a:pt x="2528606" y="2813581"/>
                  <a:pt x="2496906" y="2812450"/>
                  <a:pt x="2477703" y="2791875"/>
                </a:cubicBezTo>
                <a:cubicBezTo>
                  <a:pt x="2458501" y="2771300"/>
                  <a:pt x="2459068" y="2739074"/>
                  <a:pt x="2478969" y="2719895"/>
                </a:cubicBezTo>
                <a:cubicBezTo>
                  <a:pt x="2488920" y="2710306"/>
                  <a:pt x="2501820" y="2705794"/>
                  <a:pt x="2514633" y="2706251"/>
                </a:cubicBezTo>
                <a:close/>
                <a:moveTo>
                  <a:pt x="2916760" y="2678879"/>
                </a:moveTo>
                <a:cubicBezTo>
                  <a:pt x="2920736" y="2679098"/>
                  <a:pt x="2924744" y="2680104"/>
                  <a:pt x="2928568" y="2681974"/>
                </a:cubicBezTo>
                <a:cubicBezTo>
                  <a:pt x="2943860" y="2689450"/>
                  <a:pt x="2950392" y="2707900"/>
                  <a:pt x="2943156" y="2723183"/>
                </a:cubicBezTo>
                <a:cubicBezTo>
                  <a:pt x="2935920" y="2738466"/>
                  <a:pt x="2917657" y="2744794"/>
                  <a:pt x="2902364" y="2737318"/>
                </a:cubicBezTo>
                <a:cubicBezTo>
                  <a:pt x="2887071" y="2729842"/>
                  <a:pt x="2880540" y="2711391"/>
                  <a:pt x="2887776" y="2696109"/>
                </a:cubicBezTo>
                <a:cubicBezTo>
                  <a:pt x="2893203" y="2684646"/>
                  <a:pt x="2904833" y="2678221"/>
                  <a:pt x="2916760" y="2678879"/>
                </a:cubicBezTo>
                <a:close/>
                <a:moveTo>
                  <a:pt x="2713446" y="2667349"/>
                </a:moveTo>
                <a:cubicBezTo>
                  <a:pt x="2717422" y="2667568"/>
                  <a:pt x="2721431" y="2668574"/>
                  <a:pt x="2725254" y="2670443"/>
                </a:cubicBezTo>
                <a:cubicBezTo>
                  <a:pt x="2740547" y="2677920"/>
                  <a:pt x="2747078" y="2696370"/>
                  <a:pt x="2739842" y="2711653"/>
                </a:cubicBezTo>
                <a:cubicBezTo>
                  <a:pt x="2732606" y="2726936"/>
                  <a:pt x="2714343" y="2733265"/>
                  <a:pt x="2699050" y="2725788"/>
                </a:cubicBezTo>
                <a:cubicBezTo>
                  <a:pt x="2683757" y="2718312"/>
                  <a:pt x="2677226" y="2699862"/>
                  <a:pt x="2684462" y="2684578"/>
                </a:cubicBezTo>
                <a:cubicBezTo>
                  <a:pt x="2689889" y="2673117"/>
                  <a:pt x="2701519" y="2666691"/>
                  <a:pt x="2713446" y="2667349"/>
                </a:cubicBezTo>
                <a:close/>
                <a:moveTo>
                  <a:pt x="2270657" y="2632580"/>
                </a:moveTo>
                <a:cubicBezTo>
                  <a:pt x="2279693" y="2632290"/>
                  <a:pt x="2288917" y="2633812"/>
                  <a:pt x="2297848" y="2637364"/>
                </a:cubicBezTo>
                <a:cubicBezTo>
                  <a:pt x="2333569" y="2651574"/>
                  <a:pt x="2351047" y="2692891"/>
                  <a:pt x="2336886" y="2729648"/>
                </a:cubicBezTo>
                <a:cubicBezTo>
                  <a:pt x="2322725" y="2766406"/>
                  <a:pt x="2282288" y="2784685"/>
                  <a:pt x="2246567" y="2770475"/>
                </a:cubicBezTo>
                <a:cubicBezTo>
                  <a:pt x="2210846" y="2756265"/>
                  <a:pt x="2193368" y="2714948"/>
                  <a:pt x="2207529" y="2678191"/>
                </a:cubicBezTo>
                <a:cubicBezTo>
                  <a:pt x="2218150" y="2650623"/>
                  <a:pt x="2243550" y="2633449"/>
                  <a:pt x="2270657" y="2632580"/>
                </a:cubicBezTo>
                <a:close/>
                <a:moveTo>
                  <a:pt x="3388819" y="2613032"/>
                </a:moveTo>
                <a:cubicBezTo>
                  <a:pt x="3397855" y="2612742"/>
                  <a:pt x="3407080" y="2614264"/>
                  <a:pt x="3416010" y="2617816"/>
                </a:cubicBezTo>
                <a:cubicBezTo>
                  <a:pt x="3451731" y="2632026"/>
                  <a:pt x="3469209" y="2673343"/>
                  <a:pt x="3455048" y="2710100"/>
                </a:cubicBezTo>
                <a:cubicBezTo>
                  <a:pt x="3440887" y="2746858"/>
                  <a:pt x="3400450" y="2765137"/>
                  <a:pt x="3364729" y="2750927"/>
                </a:cubicBezTo>
                <a:cubicBezTo>
                  <a:pt x="3329009" y="2736718"/>
                  <a:pt x="3311531" y="2695400"/>
                  <a:pt x="3325691" y="2658643"/>
                </a:cubicBezTo>
                <a:cubicBezTo>
                  <a:pt x="3336312" y="2631075"/>
                  <a:pt x="3361713" y="2613901"/>
                  <a:pt x="3388819" y="2613032"/>
                </a:cubicBezTo>
                <a:close/>
                <a:moveTo>
                  <a:pt x="3069674" y="2547476"/>
                </a:moveTo>
                <a:cubicBezTo>
                  <a:pt x="3073650" y="2547695"/>
                  <a:pt x="3077658" y="2548701"/>
                  <a:pt x="3081482" y="2550570"/>
                </a:cubicBezTo>
                <a:cubicBezTo>
                  <a:pt x="3096774" y="2558047"/>
                  <a:pt x="3103305" y="2576497"/>
                  <a:pt x="3096070" y="2591780"/>
                </a:cubicBezTo>
                <a:cubicBezTo>
                  <a:pt x="3088834" y="2607063"/>
                  <a:pt x="3070570" y="2613392"/>
                  <a:pt x="3055278" y="2605915"/>
                </a:cubicBezTo>
                <a:cubicBezTo>
                  <a:pt x="3039985" y="2598439"/>
                  <a:pt x="3033454" y="2579989"/>
                  <a:pt x="3040689" y="2564706"/>
                </a:cubicBezTo>
                <a:cubicBezTo>
                  <a:pt x="3046117" y="2553243"/>
                  <a:pt x="3057746" y="2546818"/>
                  <a:pt x="3069674" y="2547476"/>
                </a:cubicBezTo>
                <a:close/>
                <a:moveTo>
                  <a:pt x="2578114" y="2513320"/>
                </a:moveTo>
                <a:cubicBezTo>
                  <a:pt x="2582090" y="2513539"/>
                  <a:pt x="2586099" y="2514546"/>
                  <a:pt x="2589922" y="2516415"/>
                </a:cubicBezTo>
                <a:cubicBezTo>
                  <a:pt x="2605214" y="2523891"/>
                  <a:pt x="2611746" y="2542341"/>
                  <a:pt x="2604510" y="2557624"/>
                </a:cubicBezTo>
                <a:cubicBezTo>
                  <a:pt x="2597274" y="2572907"/>
                  <a:pt x="2579011" y="2579236"/>
                  <a:pt x="2563718" y="2571759"/>
                </a:cubicBezTo>
                <a:cubicBezTo>
                  <a:pt x="2548425" y="2564283"/>
                  <a:pt x="2541894" y="2545833"/>
                  <a:pt x="2549130" y="2530550"/>
                </a:cubicBezTo>
                <a:cubicBezTo>
                  <a:pt x="2554557" y="2519088"/>
                  <a:pt x="2566186" y="2512662"/>
                  <a:pt x="2578114" y="2513320"/>
                </a:cubicBezTo>
                <a:close/>
                <a:moveTo>
                  <a:pt x="3259758" y="2421409"/>
                </a:moveTo>
                <a:cubicBezTo>
                  <a:pt x="3272571" y="2421867"/>
                  <a:pt x="3285296" y="2427293"/>
                  <a:pt x="3294898" y="2437580"/>
                </a:cubicBezTo>
                <a:cubicBezTo>
                  <a:pt x="3314100" y="2458155"/>
                  <a:pt x="3313533" y="2490382"/>
                  <a:pt x="3293632" y="2509560"/>
                </a:cubicBezTo>
                <a:cubicBezTo>
                  <a:pt x="3273730" y="2528739"/>
                  <a:pt x="3242030" y="2527608"/>
                  <a:pt x="3222828" y="2507033"/>
                </a:cubicBezTo>
                <a:cubicBezTo>
                  <a:pt x="3203626" y="2486458"/>
                  <a:pt x="3204193" y="2454232"/>
                  <a:pt x="3224094" y="2435053"/>
                </a:cubicBezTo>
                <a:cubicBezTo>
                  <a:pt x="3234045" y="2425464"/>
                  <a:pt x="3246945" y="2420952"/>
                  <a:pt x="3259758" y="2421409"/>
                </a:cubicBezTo>
                <a:close/>
                <a:moveTo>
                  <a:pt x="2395198" y="2389187"/>
                </a:moveTo>
                <a:cubicBezTo>
                  <a:pt x="2408011" y="2389645"/>
                  <a:pt x="2420736" y="2395071"/>
                  <a:pt x="2430337" y="2405359"/>
                </a:cubicBezTo>
                <a:cubicBezTo>
                  <a:pt x="2449540" y="2425933"/>
                  <a:pt x="2448973" y="2458160"/>
                  <a:pt x="2429072" y="2477339"/>
                </a:cubicBezTo>
                <a:cubicBezTo>
                  <a:pt x="2409170" y="2496517"/>
                  <a:pt x="2377470" y="2495386"/>
                  <a:pt x="2358268" y="2474811"/>
                </a:cubicBezTo>
                <a:cubicBezTo>
                  <a:pt x="2339066" y="2454236"/>
                  <a:pt x="2339632" y="2422010"/>
                  <a:pt x="2359534" y="2402831"/>
                </a:cubicBezTo>
                <a:cubicBezTo>
                  <a:pt x="2369485" y="2393242"/>
                  <a:pt x="2382385" y="2388730"/>
                  <a:pt x="2395198" y="2389187"/>
                </a:cubicBezTo>
                <a:close/>
                <a:moveTo>
                  <a:pt x="3634269" y="2366207"/>
                </a:moveTo>
                <a:cubicBezTo>
                  <a:pt x="3685464" y="2366207"/>
                  <a:pt x="3726965" y="2408379"/>
                  <a:pt x="3726965" y="2460400"/>
                </a:cubicBezTo>
                <a:cubicBezTo>
                  <a:pt x="3726965" y="2512421"/>
                  <a:pt x="3685464" y="2554593"/>
                  <a:pt x="3634269" y="2554593"/>
                </a:cubicBezTo>
                <a:cubicBezTo>
                  <a:pt x="3583074" y="2554593"/>
                  <a:pt x="3541573" y="2512421"/>
                  <a:pt x="3541573" y="2460400"/>
                </a:cubicBezTo>
                <a:cubicBezTo>
                  <a:pt x="3541573" y="2408379"/>
                  <a:pt x="3583074" y="2366207"/>
                  <a:pt x="3634269" y="2366207"/>
                </a:cubicBezTo>
                <a:close/>
                <a:moveTo>
                  <a:pt x="2020400" y="2366207"/>
                </a:moveTo>
                <a:cubicBezTo>
                  <a:pt x="2071595" y="2366207"/>
                  <a:pt x="2113096" y="2408379"/>
                  <a:pt x="2113096" y="2460400"/>
                </a:cubicBezTo>
                <a:cubicBezTo>
                  <a:pt x="2113096" y="2512421"/>
                  <a:pt x="2071595" y="2554593"/>
                  <a:pt x="2020400" y="2554593"/>
                </a:cubicBezTo>
                <a:cubicBezTo>
                  <a:pt x="1969206" y="2554593"/>
                  <a:pt x="1927704" y="2512421"/>
                  <a:pt x="1927704" y="2460400"/>
                </a:cubicBezTo>
                <a:cubicBezTo>
                  <a:pt x="1927704" y="2408379"/>
                  <a:pt x="1969206" y="2366207"/>
                  <a:pt x="2020400" y="2366207"/>
                </a:cubicBezTo>
                <a:close/>
                <a:moveTo>
                  <a:pt x="3076500" y="2341495"/>
                </a:moveTo>
                <a:cubicBezTo>
                  <a:pt x="3080476" y="2341714"/>
                  <a:pt x="3084485" y="2342720"/>
                  <a:pt x="3088308" y="2344589"/>
                </a:cubicBezTo>
                <a:cubicBezTo>
                  <a:pt x="3103601" y="2352066"/>
                  <a:pt x="3110132" y="2370516"/>
                  <a:pt x="3102896" y="2385799"/>
                </a:cubicBezTo>
                <a:cubicBezTo>
                  <a:pt x="3095660" y="2401082"/>
                  <a:pt x="3077397" y="2407410"/>
                  <a:pt x="3062104" y="2399934"/>
                </a:cubicBezTo>
                <a:cubicBezTo>
                  <a:pt x="3046811" y="2392457"/>
                  <a:pt x="3040280" y="2374007"/>
                  <a:pt x="3047516" y="2358724"/>
                </a:cubicBezTo>
                <a:cubicBezTo>
                  <a:pt x="3052943" y="2347262"/>
                  <a:pt x="3064573" y="2340837"/>
                  <a:pt x="3076500" y="2341495"/>
                </a:cubicBezTo>
                <a:close/>
                <a:moveTo>
                  <a:pt x="2587583" y="2311789"/>
                </a:moveTo>
                <a:cubicBezTo>
                  <a:pt x="2591558" y="2312009"/>
                  <a:pt x="2595567" y="2313015"/>
                  <a:pt x="2599391" y="2314884"/>
                </a:cubicBezTo>
                <a:cubicBezTo>
                  <a:pt x="2614683" y="2322360"/>
                  <a:pt x="2621215" y="2340810"/>
                  <a:pt x="2613978" y="2356093"/>
                </a:cubicBezTo>
                <a:cubicBezTo>
                  <a:pt x="2606743" y="2371376"/>
                  <a:pt x="2588479" y="2377705"/>
                  <a:pt x="2573187" y="2370228"/>
                </a:cubicBezTo>
                <a:cubicBezTo>
                  <a:pt x="2557894" y="2362752"/>
                  <a:pt x="2551363" y="2344302"/>
                  <a:pt x="2558598" y="2329019"/>
                </a:cubicBezTo>
                <a:cubicBezTo>
                  <a:pt x="2564025" y="2317557"/>
                  <a:pt x="2575655" y="2311131"/>
                  <a:pt x="2587583" y="2311789"/>
                </a:cubicBezTo>
                <a:close/>
                <a:moveTo>
                  <a:pt x="1221658" y="2204857"/>
                </a:moveTo>
                <a:cubicBezTo>
                  <a:pt x="1291735" y="2204857"/>
                  <a:pt x="1348544" y="2262062"/>
                  <a:pt x="1348544" y="2332628"/>
                </a:cubicBezTo>
                <a:cubicBezTo>
                  <a:pt x="1348544" y="2403194"/>
                  <a:pt x="1291735" y="2460399"/>
                  <a:pt x="1221658" y="2460399"/>
                </a:cubicBezTo>
                <a:cubicBezTo>
                  <a:pt x="1151581" y="2460399"/>
                  <a:pt x="1094772" y="2403194"/>
                  <a:pt x="1094772" y="2332628"/>
                </a:cubicBezTo>
                <a:cubicBezTo>
                  <a:pt x="1094772" y="2262062"/>
                  <a:pt x="1151581" y="2204857"/>
                  <a:pt x="1221658" y="2204857"/>
                </a:cubicBezTo>
                <a:close/>
                <a:moveTo>
                  <a:pt x="2939537" y="2189827"/>
                </a:moveTo>
                <a:cubicBezTo>
                  <a:pt x="2943513" y="2190046"/>
                  <a:pt x="2947521" y="2191053"/>
                  <a:pt x="2951345" y="2192922"/>
                </a:cubicBezTo>
                <a:cubicBezTo>
                  <a:pt x="2966638" y="2200398"/>
                  <a:pt x="2973169" y="2218848"/>
                  <a:pt x="2965933" y="2234131"/>
                </a:cubicBezTo>
                <a:cubicBezTo>
                  <a:pt x="2958697" y="2249414"/>
                  <a:pt x="2940434" y="2255743"/>
                  <a:pt x="2925141" y="2248266"/>
                </a:cubicBezTo>
                <a:cubicBezTo>
                  <a:pt x="2909848" y="2240790"/>
                  <a:pt x="2903317" y="2222340"/>
                  <a:pt x="2910553" y="2207057"/>
                </a:cubicBezTo>
                <a:cubicBezTo>
                  <a:pt x="2915980" y="2195595"/>
                  <a:pt x="2927610" y="2189169"/>
                  <a:pt x="2939537" y="2189827"/>
                </a:cubicBezTo>
                <a:close/>
                <a:moveTo>
                  <a:pt x="2737854" y="2175936"/>
                </a:moveTo>
                <a:cubicBezTo>
                  <a:pt x="2741830" y="2176155"/>
                  <a:pt x="2745839" y="2177162"/>
                  <a:pt x="2749662" y="2179031"/>
                </a:cubicBezTo>
                <a:cubicBezTo>
                  <a:pt x="2764955" y="2186507"/>
                  <a:pt x="2771486" y="2204957"/>
                  <a:pt x="2764250" y="2220240"/>
                </a:cubicBezTo>
                <a:cubicBezTo>
                  <a:pt x="2757014" y="2235523"/>
                  <a:pt x="2738751" y="2241852"/>
                  <a:pt x="2723458" y="2234375"/>
                </a:cubicBezTo>
                <a:cubicBezTo>
                  <a:pt x="2708165" y="2226899"/>
                  <a:pt x="2701634" y="2208449"/>
                  <a:pt x="2708870" y="2193166"/>
                </a:cubicBezTo>
                <a:cubicBezTo>
                  <a:pt x="2714297" y="2181704"/>
                  <a:pt x="2725927" y="2175278"/>
                  <a:pt x="2737854" y="2175936"/>
                </a:cubicBezTo>
                <a:close/>
                <a:moveTo>
                  <a:pt x="2262749" y="2165088"/>
                </a:moveTo>
                <a:cubicBezTo>
                  <a:pt x="2271784" y="2164798"/>
                  <a:pt x="2281009" y="2166320"/>
                  <a:pt x="2289940" y="2169873"/>
                </a:cubicBezTo>
                <a:cubicBezTo>
                  <a:pt x="2325660" y="2184082"/>
                  <a:pt x="2343138" y="2225399"/>
                  <a:pt x="2328978" y="2262157"/>
                </a:cubicBezTo>
                <a:cubicBezTo>
                  <a:pt x="2314817" y="2298914"/>
                  <a:pt x="2274380" y="2317193"/>
                  <a:pt x="2238659" y="2302983"/>
                </a:cubicBezTo>
                <a:cubicBezTo>
                  <a:pt x="2202938" y="2288773"/>
                  <a:pt x="2185460" y="2247457"/>
                  <a:pt x="2199621" y="2210699"/>
                </a:cubicBezTo>
                <a:cubicBezTo>
                  <a:pt x="2210241" y="2183131"/>
                  <a:pt x="2235642" y="2165957"/>
                  <a:pt x="2262749" y="2165088"/>
                </a:cubicBezTo>
                <a:close/>
                <a:moveTo>
                  <a:pt x="3374279" y="2135788"/>
                </a:moveTo>
                <a:cubicBezTo>
                  <a:pt x="3383315" y="2135498"/>
                  <a:pt x="3392540" y="2137020"/>
                  <a:pt x="3401470" y="2140572"/>
                </a:cubicBezTo>
                <a:cubicBezTo>
                  <a:pt x="3437191" y="2154782"/>
                  <a:pt x="3454669" y="2196099"/>
                  <a:pt x="3440508" y="2232856"/>
                </a:cubicBezTo>
                <a:cubicBezTo>
                  <a:pt x="3426347" y="2269614"/>
                  <a:pt x="3385910" y="2287893"/>
                  <a:pt x="3350189" y="2273683"/>
                </a:cubicBezTo>
                <a:cubicBezTo>
                  <a:pt x="3314468" y="2259473"/>
                  <a:pt x="3296990" y="2218156"/>
                  <a:pt x="3311151" y="2181399"/>
                </a:cubicBezTo>
                <a:cubicBezTo>
                  <a:pt x="3321772" y="2153831"/>
                  <a:pt x="3347173" y="2136657"/>
                  <a:pt x="3374279" y="2135788"/>
                </a:cubicBezTo>
                <a:close/>
                <a:moveTo>
                  <a:pt x="3136460" y="2107003"/>
                </a:moveTo>
                <a:cubicBezTo>
                  <a:pt x="3149273" y="2107461"/>
                  <a:pt x="3161998" y="2112887"/>
                  <a:pt x="3171599" y="2123175"/>
                </a:cubicBezTo>
                <a:cubicBezTo>
                  <a:pt x="3190802" y="2143750"/>
                  <a:pt x="3190235" y="2175976"/>
                  <a:pt x="3170333" y="2195155"/>
                </a:cubicBezTo>
                <a:cubicBezTo>
                  <a:pt x="3150432" y="2214334"/>
                  <a:pt x="3118732" y="2213202"/>
                  <a:pt x="3099530" y="2192627"/>
                </a:cubicBezTo>
                <a:cubicBezTo>
                  <a:pt x="3080328" y="2172053"/>
                  <a:pt x="3080894" y="2139826"/>
                  <a:pt x="3100796" y="2120647"/>
                </a:cubicBezTo>
                <a:cubicBezTo>
                  <a:pt x="3110747" y="2111058"/>
                  <a:pt x="3123647" y="2106546"/>
                  <a:pt x="3136460" y="2107003"/>
                </a:cubicBezTo>
                <a:close/>
                <a:moveTo>
                  <a:pt x="2525561" y="2085203"/>
                </a:moveTo>
                <a:cubicBezTo>
                  <a:pt x="2538374" y="2085660"/>
                  <a:pt x="2551099" y="2091087"/>
                  <a:pt x="2560701" y="2101374"/>
                </a:cubicBezTo>
                <a:cubicBezTo>
                  <a:pt x="2579903" y="2121949"/>
                  <a:pt x="2579336" y="2154175"/>
                  <a:pt x="2559435" y="2173354"/>
                </a:cubicBezTo>
                <a:cubicBezTo>
                  <a:pt x="2539534" y="2192533"/>
                  <a:pt x="2507834" y="2191401"/>
                  <a:pt x="2488631" y="2170826"/>
                </a:cubicBezTo>
                <a:cubicBezTo>
                  <a:pt x="2469429" y="2150252"/>
                  <a:pt x="2469996" y="2118025"/>
                  <a:pt x="2489897" y="2098847"/>
                </a:cubicBezTo>
                <a:cubicBezTo>
                  <a:pt x="2499848" y="2089257"/>
                  <a:pt x="2512748" y="2084745"/>
                  <a:pt x="2525561" y="2085203"/>
                </a:cubicBezTo>
                <a:close/>
                <a:moveTo>
                  <a:pt x="2834538" y="1965800"/>
                </a:moveTo>
                <a:cubicBezTo>
                  <a:pt x="2847351" y="1966257"/>
                  <a:pt x="2860076" y="1971684"/>
                  <a:pt x="2869678" y="1981971"/>
                </a:cubicBezTo>
                <a:cubicBezTo>
                  <a:pt x="2888880" y="2002546"/>
                  <a:pt x="2888313" y="2034772"/>
                  <a:pt x="2868412" y="2053951"/>
                </a:cubicBezTo>
                <a:cubicBezTo>
                  <a:pt x="2848511" y="2073130"/>
                  <a:pt x="2816811" y="2071998"/>
                  <a:pt x="2797608" y="2051424"/>
                </a:cubicBezTo>
                <a:cubicBezTo>
                  <a:pt x="2778406" y="2030849"/>
                  <a:pt x="2778973" y="1998623"/>
                  <a:pt x="2798874" y="1979444"/>
                </a:cubicBezTo>
                <a:cubicBezTo>
                  <a:pt x="2808825" y="1969854"/>
                  <a:pt x="2821725" y="1965342"/>
                  <a:pt x="2834538" y="1965800"/>
                </a:cubicBezTo>
                <a:close/>
                <a:moveTo>
                  <a:pt x="919668" y="1909695"/>
                </a:moveTo>
                <a:cubicBezTo>
                  <a:pt x="932036" y="1909302"/>
                  <a:pt x="944664" y="1911366"/>
                  <a:pt x="956888" y="1916185"/>
                </a:cubicBezTo>
                <a:cubicBezTo>
                  <a:pt x="1005784" y="1935460"/>
                  <a:pt x="1029708" y="1991506"/>
                  <a:pt x="1010324" y="2041366"/>
                </a:cubicBezTo>
                <a:cubicBezTo>
                  <a:pt x="990940" y="2091227"/>
                  <a:pt x="935589" y="2116022"/>
                  <a:pt x="886692" y="2096747"/>
                </a:cubicBezTo>
                <a:cubicBezTo>
                  <a:pt x="837796" y="2077472"/>
                  <a:pt x="813872" y="2021426"/>
                  <a:pt x="833256" y="1971566"/>
                </a:cubicBezTo>
                <a:cubicBezTo>
                  <a:pt x="847793" y="1934170"/>
                  <a:pt x="882564" y="1910874"/>
                  <a:pt x="919668" y="1909695"/>
                </a:cubicBezTo>
                <a:close/>
                <a:moveTo>
                  <a:pt x="1552213" y="1890589"/>
                </a:moveTo>
                <a:cubicBezTo>
                  <a:pt x="1564582" y="1890196"/>
                  <a:pt x="1577209" y="1892260"/>
                  <a:pt x="1589433" y="1897079"/>
                </a:cubicBezTo>
                <a:cubicBezTo>
                  <a:pt x="1638329" y="1916354"/>
                  <a:pt x="1662253" y="1972399"/>
                  <a:pt x="1642870" y="2022260"/>
                </a:cubicBezTo>
                <a:cubicBezTo>
                  <a:pt x="1623486" y="2072121"/>
                  <a:pt x="1568134" y="2096916"/>
                  <a:pt x="1519238" y="2077641"/>
                </a:cubicBezTo>
                <a:cubicBezTo>
                  <a:pt x="1470342" y="2058366"/>
                  <a:pt x="1446417" y="2002320"/>
                  <a:pt x="1465801" y="1952459"/>
                </a:cubicBezTo>
                <a:cubicBezTo>
                  <a:pt x="1480339" y="1915064"/>
                  <a:pt x="1515109" y="1891768"/>
                  <a:pt x="1552213" y="1890589"/>
                </a:cubicBezTo>
                <a:close/>
                <a:moveTo>
                  <a:pt x="1998515" y="1875408"/>
                </a:moveTo>
                <a:cubicBezTo>
                  <a:pt x="2068592" y="1875408"/>
                  <a:pt x="2125401" y="1932613"/>
                  <a:pt x="2125401" y="2003179"/>
                </a:cubicBezTo>
                <a:cubicBezTo>
                  <a:pt x="2125401" y="2073745"/>
                  <a:pt x="2068592" y="2130950"/>
                  <a:pt x="1998515" y="2130950"/>
                </a:cubicBezTo>
                <a:cubicBezTo>
                  <a:pt x="1928438" y="2130950"/>
                  <a:pt x="1871629" y="2073745"/>
                  <a:pt x="1871629" y="2003179"/>
                </a:cubicBezTo>
                <a:cubicBezTo>
                  <a:pt x="1871629" y="1932613"/>
                  <a:pt x="1928438" y="1875408"/>
                  <a:pt x="1998515" y="1875408"/>
                </a:cubicBezTo>
                <a:close/>
                <a:moveTo>
                  <a:pt x="446710" y="1875408"/>
                </a:moveTo>
                <a:cubicBezTo>
                  <a:pt x="516787" y="1875408"/>
                  <a:pt x="573596" y="1932613"/>
                  <a:pt x="573596" y="2003179"/>
                </a:cubicBezTo>
                <a:cubicBezTo>
                  <a:pt x="573596" y="2073745"/>
                  <a:pt x="516787" y="2130950"/>
                  <a:pt x="446710" y="2130950"/>
                </a:cubicBezTo>
                <a:cubicBezTo>
                  <a:pt x="376633" y="2130950"/>
                  <a:pt x="319824" y="2073745"/>
                  <a:pt x="319824" y="2003179"/>
                </a:cubicBezTo>
                <a:cubicBezTo>
                  <a:pt x="319824" y="1932613"/>
                  <a:pt x="376633" y="1875408"/>
                  <a:pt x="446710" y="1875408"/>
                </a:cubicBezTo>
                <a:close/>
                <a:moveTo>
                  <a:pt x="2583268" y="1821129"/>
                </a:moveTo>
                <a:cubicBezTo>
                  <a:pt x="2592304" y="1820839"/>
                  <a:pt x="2601529" y="1822361"/>
                  <a:pt x="2610459" y="1825913"/>
                </a:cubicBezTo>
                <a:cubicBezTo>
                  <a:pt x="2646180" y="1840123"/>
                  <a:pt x="2663658" y="1881440"/>
                  <a:pt x="2649497" y="1918197"/>
                </a:cubicBezTo>
                <a:cubicBezTo>
                  <a:pt x="2635336" y="1954955"/>
                  <a:pt x="2594899" y="1973234"/>
                  <a:pt x="2559178" y="1959024"/>
                </a:cubicBezTo>
                <a:cubicBezTo>
                  <a:pt x="2523457" y="1944814"/>
                  <a:pt x="2505979" y="1903497"/>
                  <a:pt x="2520140" y="1866740"/>
                </a:cubicBezTo>
                <a:cubicBezTo>
                  <a:pt x="2530761" y="1839172"/>
                  <a:pt x="2556162" y="1821998"/>
                  <a:pt x="2583268" y="1821129"/>
                </a:cubicBezTo>
                <a:close/>
                <a:moveTo>
                  <a:pt x="3042023" y="1812825"/>
                </a:moveTo>
                <a:cubicBezTo>
                  <a:pt x="3051058" y="1812535"/>
                  <a:pt x="3060283" y="1814057"/>
                  <a:pt x="3069213" y="1817610"/>
                </a:cubicBezTo>
                <a:cubicBezTo>
                  <a:pt x="3104935" y="1831819"/>
                  <a:pt x="3122412" y="1873136"/>
                  <a:pt x="3108251" y="1909894"/>
                </a:cubicBezTo>
                <a:cubicBezTo>
                  <a:pt x="3094091" y="1946651"/>
                  <a:pt x="3053654" y="1964930"/>
                  <a:pt x="3017933" y="1950720"/>
                </a:cubicBezTo>
                <a:cubicBezTo>
                  <a:pt x="2982212" y="1936511"/>
                  <a:pt x="2964734" y="1895194"/>
                  <a:pt x="2978895" y="1858436"/>
                </a:cubicBezTo>
                <a:cubicBezTo>
                  <a:pt x="2989515" y="1830868"/>
                  <a:pt x="3014916" y="1813694"/>
                  <a:pt x="3042023" y="1812825"/>
                </a:cubicBezTo>
                <a:close/>
                <a:moveTo>
                  <a:pt x="2254047" y="1787635"/>
                </a:moveTo>
                <a:cubicBezTo>
                  <a:pt x="2305242" y="1787635"/>
                  <a:pt x="2346743" y="1829807"/>
                  <a:pt x="2346743" y="1881828"/>
                </a:cubicBezTo>
                <a:cubicBezTo>
                  <a:pt x="2346743" y="1933849"/>
                  <a:pt x="2305242" y="1976021"/>
                  <a:pt x="2254047" y="1976021"/>
                </a:cubicBezTo>
                <a:cubicBezTo>
                  <a:pt x="2202852" y="1976021"/>
                  <a:pt x="2161351" y="1933849"/>
                  <a:pt x="2161351" y="1881828"/>
                </a:cubicBezTo>
                <a:cubicBezTo>
                  <a:pt x="2161351" y="1829807"/>
                  <a:pt x="2202852" y="1787635"/>
                  <a:pt x="2254047" y="1787635"/>
                </a:cubicBezTo>
                <a:close/>
                <a:moveTo>
                  <a:pt x="3387712" y="1787635"/>
                </a:moveTo>
                <a:cubicBezTo>
                  <a:pt x="3438907" y="1787635"/>
                  <a:pt x="3480408" y="1829807"/>
                  <a:pt x="3480408" y="1881828"/>
                </a:cubicBezTo>
                <a:cubicBezTo>
                  <a:pt x="3480408" y="1933849"/>
                  <a:pt x="3438907" y="1976021"/>
                  <a:pt x="3387712" y="1976021"/>
                </a:cubicBezTo>
                <a:cubicBezTo>
                  <a:pt x="3336518" y="1976021"/>
                  <a:pt x="3295016" y="1933849"/>
                  <a:pt x="3295016" y="1881828"/>
                </a:cubicBezTo>
                <a:cubicBezTo>
                  <a:pt x="3295016" y="1829807"/>
                  <a:pt x="3336518" y="1787635"/>
                  <a:pt x="3387712" y="1787635"/>
                </a:cubicBezTo>
                <a:close/>
                <a:moveTo>
                  <a:pt x="1221981" y="1751627"/>
                </a:moveTo>
                <a:cubicBezTo>
                  <a:pt x="1239520" y="1752248"/>
                  <a:pt x="1256939" y="1759609"/>
                  <a:pt x="1270081" y="1773563"/>
                </a:cubicBezTo>
                <a:cubicBezTo>
                  <a:pt x="1296366" y="1801472"/>
                  <a:pt x="1295590" y="1845187"/>
                  <a:pt x="1268348" y="1871203"/>
                </a:cubicBezTo>
                <a:cubicBezTo>
                  <a:pt x="1241107" y="1897219"/>
                  <a:pt x="1197715" y="1895684"/>
                  <a:pt x="1171430" y="1867774"/>
                </a:cubicBezTo>
                <a:cubicBezTo>
                  <a:pt x="1145145" y="1839866"/>
                  <a:pt x="1145921" y="1796151"/>
                  <a:pt x="1173163" y="1770135"/>
                </a:cubicBezTo>
                <a:cubicBezTo>
                  <a:pt x="1186784" y="1757127"/>
                  <a:pt x="1204442" y="1751007"/>
                  <a:pt x="1221981" y="1751627"/>
                </a:cubicBezTo>
                <a:close/>
                <a:moveTo>
                  <a:pt x="1646977" y="1601064"/>
                </a:moveTo>
                <a:cubicBezTo>
                  <a:pt x="1664516" y="1601684"/>
                  <a:pt x="1681935" y="1609045"/>
                  <a:pt x="1695077" y="1623000"/>
                </a:cubicBezTo>
                <a:cubicBezTo>
                  <a:pt x="1721362" y="1650909"/>
                  <a:pt x="1720586" y="1694624"/>
                  <a:pt x="1693345" y="1720639"/>
                </a:cubicBezTo>
                <a:cubicBezTo>
                  <a:pt x="1666103" y="1746655"/>
                  <a:pt x="1622711" y="1745120"/>
                  <a:pt x="1596426" y="1717211"/>
                </a:cubicBezTo>
                <a:cubicBezTo>
                  <a:pt x="1570141" y="1689302"/>
                  <a:pt x="1570917" y="1645587"/>
                  <a:pt x="1598159" y="1619571"/>
                </a:cubicBezTo>
                <a:cubicBezTo>
                  <a:pt x="1611780" y="1606564"/>
                  <a:pt x="1629438" y="1600443"/>
                  <a:pt x="1646977" y="1601064"/>
                </a:cubicBezTo>
                <a:close/>
                <a:moveTo>
                  <a:pt x="803411" y="1563693"/>
                </a:moveTo>
                <a:cubicBezTo>
                  <a:pt x="820950" y="1564314"/>
                  <a:pt x="838369" y="1571674"/>
                  <a:pt x="851511" y="1585629"/>
                </a:cubicBezTo>
                <a:cubicBezTo>
                  <a:pt x="877797" y="1613538"/>
                  <a:pt x="877021" y="1657253"/>
                  <a:pt x="849779" y="1683269"/>
                </a:cubicBezTo>
                <a:cubicBezTo>
                  <a:pt x="822537" y="1709284"/>
                  <a:pt x="779145" y="1707749"/>
                  <a:pt x="752860" y="1679840"/>
                </a:cubicBezTo>
                <a:cubicBezTo>
                  <a:pt x="726575" y="1651931"/>
                  <a:pt x="727351" y="1608216"/>
                  <a:pt x="754593" y="1582201"/>
                </a:cubicBezTo>
                <a:cubicBezTo>
                  <a:pt x="768214" y="1569193"/>
                  <a:pt x="785872" y="1563073"/>
                  <a:pt x="803411" y="1563693"/>
                </a:cubicBezTo>
                <a:close/>
                <a:moveTo>
                  <a:pt x="2820182" y="1553495"/>
                </a:moveTo>
                <a:cubicBezTo>
                  <a:pt x="2871377" y="1553495"/>
                  <a:pt x="2912878" y="1595667"/>
                  <a:pt x="2912878" y="1647688"/>
                </a:cubicBezTo>
                <a:cubicBezTo>
                  <a:pt x="2912878" y="1699709"/>
                  <a:pt x="2871377" y="1741881"/>
                  <a:pt x="2820182" y="1741881"/>
                </a:cubicBezTo>
                <a:cubicBezTo>
                  <a:pt x="2768987" y="1741881"/>
                  <a:pt x="2727486" y="1699709"/>
                  <a:pt x="2727486" y="1647688"/>
                </a:cubicBezTo>
                <a:cubicBezTo>
                  <a:pt x="2727486" y="1595667"/>
                  <a:pt x="2768987" y="1553495"/>
                  <a:pt x="2820182" y="1553495"/>
                </a:cubicBezTo>
                <a:close/>
                <a:moveTo>
                  <a:pt x="1353857" y="1526563"/>
                </a:moveTo>
                <a:cubicBezTo>
                  <a:pt x="1359299" y="1526860"/>
                  <a:pt x="1364787" y="1528225"/>
                  <a:pt x="1370020" y="1530761"/>
                </a:cubicBezTo>
                <a:cubicBezTo>
                  <a:pt x="1390954" y="1540902"/>
                  <a:pt x="1399894" y="1565929"/>
                  <a:pt x="1389989" y="1586661"/>
                </a:cubicBezTo>
                <a:cubicBezTo>
                  <a:pt x="1380084" y="1607392"/>
                  <a:pt x="1355085" y="1615976"/>
                  <a:pt x="1334151" y="1605835"/>
                </a:cubicBezTo>
                <a:cubicBezTo>
                  <a:pt x="1313218" y="1595693"/>
                  <a:pt x="1304278" y="1570666"/>
                  <a:pt x="1314183" y="1549935"/>
                </a:cubicBezTo>
                <a:cubicBezTo>
                  <a:pt x="1321611" y="1534386"/>
                  <a:pt x="1337531" y="1525670"/>
                  <a:pt x="1353857" y="1526563"/>
                </a:cubicBezTo>
                <a:close/>
                <a:moveTo>
                  <a:pt x="1075554" y="1510923"/>
                </a:moveTo>
                <a:cubicBezTo>
                  <a:pt x="1080996" y="1511220"/>
                  <a:pt x="1086483" y="1512585"/>
                  <a:pt x="1091716" y="1515120"/>
                </a:cubicBezTo>
                <a:cubicBezTo>
                  <a:pt x="1112650" y="1525262"/>
                  <a:pt x="1121590" y="1550289"/>
                  <a:pt x="1111686" y="1571020"/>
                </a:cubicBezTo>
                <a:cubicBezTo>
                  <a:pt x="1101781" y="1591751"/>
                  <a:pt x="1076781" y="1600336"/>
                  <a:pt x="1055848" y="1590194"/>
                </a:cubicBezTo>
                <a:cubicBezTo>
                  <a:pt x="1034915" y="1580053"/>
                  <a:pt x="1025974" y="1555025"/>
                  <a:pt x="1035879" y="1534294"/>
                </a:cubicBezTo>
                <a:cubicBezTo>
                  <a:pt x="1043308" y="1518746"/>
                  <a:pt x="1059227" y="1510030"/>
                  <a:pt x="1075554" y="1510923"/>
                </a:cubicBezTo>
                <a:close/>
                <a:moveTo>
                  <a:pt x="469447" y="1463759"/>
                </a:moveTo>
                <a:cubicBezTo>
                  <a:pt x="481815" y="1463366"/>
                  <a:pt x="494443" y="1465430"/>
                  <a:pt x="506667" y="1470249"/>
                </a:cubicBezTo>
                <a:cubicBezTo>
                  <a:pt x="555563" y="1489524"/>
                  <a:pt x="579488" y="1545570"/>
                  <a:pt x="560104" y="1595431"/>
                </a:cubicBezTo>
                <a:cubicBezTo>
                  <a:pt x="540720" y="1645291"/>
                  <a:pt x="485368" y="1670086"/>
                  <a:pt x="436472" y="1650811"/>
                </a:cubicBezTo>
                <a:cubicBezTo>
                  <a:pt x="387576" y="1631536"/>
                  <a:pt x="363651" y="1575490"/>
                  <a:pt x="383035" y="1525630"/>
                </a:cubicBezTo>
                <a:cubicBezTo>
                  <a:pt x="397573" y="1488234"/>
                  <a:pt x="432343" y="1464938"/>
                  <a:pt x="469447" y="1463759"/>
                </a:cubicBezTo>
                <a:close/>
                <a:moveTo>
                  <a:pt x="2000030" y="1437242"/>
                </a:moveTo>
                <a:cubicBezTo>
                  <a:pt x="2012398" y="1436850"/>
                  <a:pt x="2025026" y="1438914"/>
                  <a:pt x="2037250" y="1443733"/>
                </a:cubicBezTo>
                <a:cubicBezTo>
                  <a:pt x="2086146" y="1463007"/>
                  <a:pt x="2110070" y="1519054"/>
                  <a:pt x="2090687" y="1568914"/>
                </a:cubicBezTo>
                <a:cubicBezTo>
                  <a:pt x="2071303" y="1618775"/>
                  <a:pt x="2015951" y="1643570"/>
                  <a:pt x="1967055" y="1624295"/>
                </a:cubicBezTo>
                <a:cubicBezTo>
                  <a:pt x="1918159" y="1605020"/>
                  <a:pt x="1894235" y="1548974"/>
                  <a:pt x="1913618" y="1499113"/>
                </a:cubicBezTo>
                <a:cubicBezTo>
                  <a:pt x="1928156" y="1461718"/>
                  <a:pt x="1962926" y="1438421"/>
                  <a:pt x="2000030" y="1437242"/>
                </a:cubicBezTo>
                <a:close/>
                <a:moveTo>
                  <a:pt x="1563172" y="1348317"/>
                </a:moveTo>
                <a:cubicBezTo>
                  <a:pt x="1568614" y="1348614"/>
                  <a:pt x="1574101" y="1349979"/>
                  <a:pt x="1579335" y="1352515"/>
                </a:cubicBezTo>
                <a:cubicBezTo>
                  <a:pt x="1600268" y="1362656"/>
                  <a:pt x="1609208" y="1387684"/>
                  <a:pt x="1599303" y="1408415"/>
                </a:cubicBezTo>
                <a:cubicBezTo>
                  <a:pt x="1589398" y="1429146"/>
                  <a:pt x="1564399" y="1437731"/>
                  <a:pt x="1543466" y="1427588"/>
                </a:cubicBezTo>
                <a:cubicBezTo>
                  <a:pt x="1522532" y="1417447"/>
                  <a:pt x="1513592" y="1392420"/>
                  <a:pt x="1523497" y="1371689"/>
                </a:cubicBezTo>
                <a:cubicBezTo>
                  <a:pt x="1530926" y="1356141"/>
                  <a:pt x="1546845" y="1347425"/>
                  <a:pt x="1563172" y="1348317"/>
                </a:cubicBezTo>
                <a:close/>
                <a:moveTo>
                  <a:pt x="890306" y="1301986"/>
                </a:moveTo>
                <a:cubicBezTo>
                  <a:pt x="895748" y="1302283"/>
                  <a:pt x="901236" y="1303648"/>
                  <a:pt x="906469" y="1306184"/>
                </a:cubicBezTo>
                <a:cubicBezTo>
                  <a:pt x="927402" y="1316325"/>
                  <a:pt x="936342" y="1341352"/>
                  <a:pt x="926438" y="1362083"/>
                </a:cubicBezTo>
                <a:cubicBezTo>
                  <a:pt x="916533" y="1382814"/>
                  <a:pt x="891534" y="1391399"/>
                  <a:pt x="870600" y="1381257"/>
                </a:cubicBezTo>
                <a:cubicBezTo>
                  <a:pt x="849667" y="1371116"/>
                  <a:pt x="840726" y="1346088"/>
                  <a:pt x="850631" y="1325357"/>
                </a:cubicBezTo>
                <a:cubicBezTo>
                  <a:pt x="858060" y="1309809"/>
                  <a:pt x="873979" y="1301093"/>
                  <a:pt x="890306" y="1301986"/>
                </a:cubicBezTo>
                <a:close/>
                <a:moveTo>
                  <a:pt x="1823366" y="1177310"/>
                </a:moveTo>
                <a:cubicBezTo>
                  <a:pt x="1840905" y="1177930"/>
                  <a:pt x="1858324" y="1185291"/>
                  <a:pt x="1871467" y="1199246"/>
                </a:cubicBezTo>
                <a:cubicBezTo>
                  <a:pt x="1897752" y="1227155"/>
                  <a:pt x="1896976" y="1270870"/>
                  <a:pt x="1869734" y="1296885"/>
                </a:cubicBezTo>
                <a:cubicBezTo>
                  <a:pt x="1842492" y="1322901"/>
                  <a:pt x="1799100" y="1321366"/>
                  <a:pt x="1772815" y="1293457"/>
                </a:cubicBezTo>
                <a:cubicBezTo>
                  <a:pt x="1746531" y="1265548"/>
                  <a:pt x="1747306" y="1221833"/>
                  <a:pt x="1774548" y="1195818"/>
                </a:cubicBezTo>
                <a:cubicBezTo>
                  <a:pt x="1788169" y="1182810"/>
                  <a:pt x="1805827" y="1176689"/>
                  <a:pt x="1823366" y="1177310"/>
                </a:cubicBezTo>
                <a:close/>
                <a:moveTo>
                  <a:pt x="639924" y="1133601"/>
                </a:moveTo>
                <a:cubicBezTo>
                  <a:pt x="657462" y="1134222"/>
                  <a:pt x="674881" y="1141583"/>
                  <a:pt x="688024" y="1155538"/>
                </a:cubicBezTo>
                <a:cubicBezTo>
                  <a:pt x="714309" y="1183447"/>
                  <a:pt x="713533" y="1227161"/>
                  <a:pt x="686291" y="1253177"/>
                </a:cubicBezTo>
                <a:cubicBezTo>
                  <a:pt x="659049" y="1279192"/>
                  <a:pt x="615657" y="1277658"/>
                  <a:pt x="589373" y="1249749"/>
                </a:cubicBezTo>
                <a:cubicBezTo>
                  <a:pt x="563087" y="1221839"/>
                  <a:pt x="563863" y="1178125"/>
                  <a:pt x="591106" y="1152109"/>
                </a:cubicBezTo>
                <a:cubicBezTo>
                  <a:pt x="604726" y="1139101"/>
                  <a:pt x="622384" y="1132981"/>
                  <a:pt x="639924" y="1133601"/>
                </a:cubicBezTo>
                <a:close/>
                <a:moveTo>
                  <a:pt x="2336011" y="1102429"/>
                </a:moveTo>
                <a:cubicBezTo>
                  <a:pt x="2406088" y="1102429"/>
                  <a:pt x="2462897" y="1159634"/>
                  <a:pt x="2462897" y="1230200"/>
                </a:cubicBezTo>
                <a:cubicBezTo>
                  <a:pt x="2462897" y="1300766"/>
                  <a:pt x="2406088" y="1357971"/>
                  <a:pt x="2336011" y="1357971"/>
                </a:cubicBezTo>
                <a:cubicBezTo>
                  <a:pt x="2265934" y="1357971"/>
                  <a:pt x="2209125" y="1300766"/>
                  <a:pt x="2209125" y="1230200"/>
                </a:cubicBezTo>
                <a:cubicBezTo>
                  <a:pt x="2209125" y="1159634"/>
                  <a:pt x="2265934" y="1102429"/>
                  <a:pt x="2336011" y="1102429"/>
                </a:cubicBezTo>
                <a:close/>
                <a:moveTo>
                  <a:pt x="126886" y="1102429"/>
                </a:moveTo>
                <a:cubicBezTo>
                  <a:pt x="196964" y="1102429"/>
                  <a:pt x="253772" y="1159634"/>
                  <a:pt x="253772" y="1230200"/>
                </a:cubicBezTo>
                <a:cubicBezTo>
                  <a:pt x="253772" y="1300766"/>
                  <a:pt x="196964" y="1357971"/>
                  <a:pt x="126886" y="1357971"/>
                </a:cubicBezTo>
                <a:cubicBezTo>
                  <a:pt x="56809" y="1357971"/>
                  <a:pt x="0" y="1300766"/>
                  <a:pt x="0" y="1230200"/>
                </a:cubicBezTo>
                <a:cubicBezTo>
                  <a:pt x="0" y="1159634"/>
                  <a:pt x="56809" y="1102429"/>
                  <a:pt x="126886" y="1102429"/>
                </a:cubicBezTo>
                <a:close/>
                <a:moveTo>
                  <a:pt x="1572516" y="1068907"/>
                </a:moveTo>
                <a:cubicBezTo>
                  <a:pt x="1577958" y="1069205"/>
                  <a:pt x="1583446" y="1070569"/>
                  <a:pt x="1588679" y="1073105"/>
                </a:cubicBezTo>
                <a:cubicBezTo>
                  <a:pt x="1609612" y="1083247"/>
                  <a:pt x="1618552" y="1108274"/>
                  <a:pt x="1608648" y="1129005"/>
                </a:cubicBezTo>
                <a:cubicBezTo>
                  <a:pt x="1598743" y="1149736"/>
                  <a:pt x="1573743" y="1158320"/>
                  <a:pt x="1552810" y="1148179"/>
                </a:cubicBezTo>
                <a:cubicBezTo>
                  <a:pt x="1531877" y="1138037"/>
                  <a:pt x="1522936" y="1113010"/>
                  <a:pt x="1532841" y="1092279"/>
                </a:cubicBezTo>
                <a:cubicBezTo>
                  <a:pt x="1540270" y="1076731"/>
                  <a:pt x="1556189" y="1068015"/>
                  <a:pt x="1572516" y="1068907"/>
                </a:cubicBezTo>
                <a:close/>
                <a:moveTo>
                  <a:pt x="903267" y="1028613"/>
                </a:moveTo>
                <a:cubicBezTo>
                  <a:pt x="908709" y="1028910"/>
                  <a:pt x="914197" y="1030275"/>
                  <a:pt x="919430" y="1032810"/>
                </a:cubicBezTo>
                <a:cubicBezTo>
                  <a:pt x="940363" y="1042952"/>
                  <a:pt x="949304" y="1067979"/>
                  <a:pt x="939399" y="1088710"/>
                </a:cubicBezTo>
                <a:cubicBezTo>
                  <a:pt x="929494" y="1109441"/>
                  <a:pt x="904495" y="1118026"/>
                  <a:pt x="883561" y="1107884"/>
                </a:cubicBezTo>
                <a:cubicBezTo>
                  <a:pt x="862628" y="1097742"/>
                  <a:pt x="853688" y="1072715"/>
                  <a:pt x="863592" y="1051984"/>
                </a:cubicBezTo>
                <a:cubicBezTo>
                  <a:pt x="871021" y="1036436"/>
                  <a:pt x="886940" y="1027720"/>
                  <a:pt x="903267" y="1028613"/>
                </a:cubicBezTo>
                <a:close/>
                <a:moveTo>
                  <a:pt x="1385035" y="863173"/>
                </a:moveTo>
                <a:cubicBezTo>
                  <a:pt x="1390477" y="863470"/>
                  <a:pt x="1395965" y="864835"/>
                  <a:pt x="1401198" y="867371"/>
                </a:cubicBezTo>
                <a:cubicBezTo>
                  <a:pt x="1422132" y="877512"/>
                  <a:pt x="1431072" y="902540"/>
                  <a:pt x="1421167" y="923271"/>
                </a:cubicBezTo>
                <a:cubicBezTo>
                  <a:pt x="1411262" y="944002"/>
                  <a:pt x="1386263" y="952586"/>
                  <a:pt x="1365329" y="942445"/>
                </a:cubicBezTo>
                <a:cubicBezTo>
                  <a:pt x="1344396" y="932303"/>
                  <a:pt x="1335456" y="907276"/>
                  <a:pt x="1345361" y="886545"/>
                </a:cubicBezTo>
                <a:cubicBezTo>
                  <a:pt x="1352790" y="870996"/>
                  <a:pt x="1368709" y="862281"/>
                  <a:pt x="1385035" y="863173"/>
                </a:cubicBezTo>
                <a:close/>
                <a:moveTo>
                  <a:pt x="1108964" y="844330"/>
                </a:moveTo>
                <a:cubicBezTo>
                  <a:pt x="1114407" y="844627"/>
                  <a:pt x="1119894" y="845992"/>
                  <a:pt x="1125127" y="848528"/>
                </a:cubicBezTo>
                <a:cubicBezTo>
                  <a:pt x="1146061" y="858669"/>
                  <a:pt x="1155001" y="883697"/>
                  <a:pt x="1145096" y="904428"/>
                </a:cubicBezTo>
                <a:cubicBezTo>
                  <a:pt x="1135191" y="925158"/>
                  <a:pt x="1110192" y="933743"/>
                  <a:pt x="1089258" y="923602"/>
                </a:cubicBezTo>
                <a:cubicBezTo>
                  <a:pt x="1068325" y="913460"/>
                  <a:pt x="1059385" y="888433"/>
                  <a:pt x="1069290" y="867702"/>
                </a:cubicBezTo>
                <a:cubicBezTo>
                  <a:pt x="1076719" y="852154"/>
                  <a:pt x="1092638" y="843437"/>
                  <a:pt x="1108964" y="844330"/>
                </a:cubicBezTo>
                <a:close/>
                <a:moveTo>
                  <a:pt x="458622" y="829615"/>
                </a:moveTo>
                <a:cubicBezTo>
                  <a:pt x="470990" y="829222"/>
                  <a:pt x="483618" y="831286"/>
                  <a:pt x="495842" y="836105"/>
                </a:cubicBezTo>
                <a:cubicBezTo>
                  <a:pt x="544738" y="855380"/>
                  <a:pt x="568662" y="911426"/>
                  <a:pt x="549279" y="961287"/>
                </a:cubicBezTo>
                <a:cubicBezTo>
                  <a:pt x="529895" y="1011147"/>
                  <a:pt x="474543" y="1035942"/>
                  <a:pt x="425647" y="1016667"/>
                </a:cubicBezTo>
                <a:cubicBezTo>
                  <a:pt x="376751" y="997392"/>
                  <a:pt x="352826" y="941347"/>
                  <a:pt x="372210" y="891486"/>
                </a:cubicBezTo>
                <a:cubicBezTo>
                  <a:pt x="386748" y="854090"/>
                  <a:pt x="421518" y="830794"/>
                  <a:pt x="458622" y="829615"/>
                </a:cubicBezTo>
                <a:close/>
                <a:moveTo>
                  <a:pt x="1980127" y="789870"/>
                </a:moveTo>
                <a:cubicBezTo>
                  <a:pt x="1992495" y="789477"/>
                  <a:pt x="2005123" y="791541"/>
                  <a:pt x="2017347" y="796360"/>
                </a:cubicBezTo>
                <a:cubicBezTo>
                  <a:pt x="2066243" y="815635"/>
                  <a:pt x="2090168" y="871680"/>
                  <a:pt x="2070784" y="921541"/>
                </a:cubicBezTo>
                <a:cubicBezTo>
                  <a:pt x="2051400" y="971402"/>
                  <a:pt x="1996048" y="996197"/>
                  <a:pt x="1947152" y="976922"/>
                </a:cubicBezTo>
                <a:cubicBezTo>
                  <a:pt x="1898255" y="957647"/>
                  <a:pt x="1874331" y="901601"/>
                  <a:pt x="1893715" y="851740"/>
                </a:cubicBezTo>
                <a:cubicBezTo>
                  <a:pt x="1908253" y="814345"/>
                  <a:pt x="1943023" y="791049"/>
                  <a:pt x="1980127" y="789870"/>
                </a:cubicBezTo>
                <a:close/>
                <a:moveTo>
                  <a:pt x="1654591" y="750824"/>
                </a:moveTo>
                <a:cubicBezTo>
                  <a:pt x="1672130" y="751445"/>
                  <a:pt x="1689549" y="758806"/>
                  <a:pt x="1702691" y="772760"/>
                </a:cubicBezTo>
                <a:cubicBezTo>
                  <a:pt x="1728976" y="800670"/>
                  <a:pt x="1728200" y="844385"/>
                  <a:pt x="1700958" y="870400"/>
                </a:cubicBezTo>
                <a:cubicBezTo>
                  <a:pt x="1673717" y="896416"/>
                  <a:pt x="1630325" y="894881"/>
                  <a:pt x="1604040" y="866971"/>
                </a:cubicBezTo>
                <a:cubicBezTo>
                  <a:pt x="1577755" y="839062"/>
                  <a:pt x="1578531" y="795348"/>
                  <a:pt x="1605772" y="769332"/>
                </a:cubicBezTo>
                <a:cubicBezTo>
                  <a:pt x="1619394" y="756324"/>
                  <a:pt x="1637052" y="750204"/>
                  <a:pt x="1654591" y="750824"/>
                </a:cubicBezTo>
                <a:close/>
                <a:moveTo>
                  <a:pt x="818370" y="721252"/>
                </a:moveTo>
                <a:cubicBezTo>
                  <a:pt x="835909" y="721872"/>
                  <a:pt x="853327" y="729233"/>
                  <a:pt x="866470" y="743188"/>
                </a:cubicBezTo>
                <a:cubicBezTo>
                  <a:pt x="892755" y="771097"/>
                  <a:pt x="891979" y="814812"/>
                  <a:pt x="864737" y="840827"/>
                </a:cubicBezTo>
                <a:cubicBezTo>
                  <a:pt x="837496" y="866843"/>
                  <a:pt x="794104" y="865308"/>
                  <a:pt x="767818" y="837399"/>
                </a:cubicBezTo>
                <a:cubicBezTo>
                  <a:pt x="741534" y="809490"/>
                  <a:pt x="742310" y="765775"/>
                  <a:pt x="769552" y="739759"/>
                </a:cubicBezTo>
                <a:cubicBezTo>
                  <a:pt x="783172" y="726752"/>
                  <a:pt x="800831" y="720632"/>
                  <a:pt x="818370" y="721252"/>
                </a:cubicBezTo>
                <a:close/>
                <a:moveTo>
                  <a:pt x="1241309" y="559284"/>
                </a:moveTo>
                <a:cubicBezTo>
                  <a:pt x="1258848" y="559905"/>
                  <a:pt x="1276267" y="567266"/>
                  <a:pt x="1289410" y="581220"/>
                </a:cubicBezTo>
                <a:cubicBezTo>
                  <a:pt x="1315695" y="609130"/>
                  <a:pt x="1314918" y="652844"/>
                  <a:pt x="1287677" y="678860"/>
                </a:cubicBezTo>
                <a:cubicBezTo>
                  <a:pt x="1260435" y="704876"/>
                  <a:pt x="1217043" y="703341"/>
                  <a:pt x="1190758" y="675431"/>
                </a:cubicBezTo>
                <a:cubicBezTo>
                  <a:pt x="1164473" y="647522"/>
                  <a:pt x="1165249" y="603808"/>
                  <a:pt x="1192491" y="577792"/>
                </a:cubicBezTo>
                <a:cubicBezTo>
                  <a:pt x="1206112" y="564784"/>
                  <a:pt x="1223770" y="558664"/>
                  <a:pt x="1241309" y="559284"/>
                </a:cubicBezTo>
                <a:close/>
                <a:moveTo>
                  <a:pt x="897361" y="363040"/>
                </a:moveTo>
                <a:cubicBezTo>
                  <a:pt x="909729" y="362647"/>
                  <a:pt x="922357" y="364712"/>
                  <a:pt x="934581" y="369530"/>
                </a:cubicBezTo>
                <a:cubicBezTo>
                  <a:pt x="983478" y="388806"/>
                  <a:pt x="1007402" y="444851"/>
                  <a:pt x="988018" y="494712"/>
                </a:cubicBezTo>
                <a:cubicBezTo>
                  <a:pt x="968634" y="544573"/>
                  <a:pt x="913282" y="569368"/>
                  <a:pt x="864386" y="550093"/>
                </a:cubicBezTo>
                <a:cubicBezTo>
                  <a:pt x="815490" y="530818"/>
                  <a:pt x="791565" y="474772"/>
                  <a:pt x="810949" y="424911"/>
                </a:cubicBezTo>
                <a:cubicBezTo>
                  <a:pt x="825487" y="387515"/>
                  <a:pt x="860257" y="364219"/>
                  <a:pt x="897361" y="363040"/>
                </a:cubicBezTo>
                <a:close/>
                <a:moveTo>
                  <a:pt x="1525322" y="351777"/>
                </a:moveTo>
                <a:cubicBezTo>
                  <a:pt x="1537690" y="351383"/>
                  <a:pt x="1550317" y="353448"/>
                  <a:pt x="1562541" y="358267"/>
                </a:cubicBezTo>
                <a:cubicBezTo>
                  <a:pt x="1611438" y="377542"/>
                  <a:pt x="1635362" y="433587"/>
                  <a:pt x="1615978" y="483448"/>
                </a:cubicBezTo>
                <a:cubicBezTo>
                  <a:pt x="1596595" y="533309"/>
                  <a:pt x="1541243" y="558104"/>
                  <a:pt x="1492346" y="538829"/>
                </a:cubicBezTo>
                <a:cubicBezTo>
                  <a:pt x="1443450" y="519554"/>
                  <a:pt x="1419526" y="463508"/>
                  <a:pt x="1438910" y="413647"/>
                </a:cubicBezTo>
                <a:cubicBezTo>
                  <a:pt x="1453448" y="376252"/>
                  <a:pt x="1488217" y="352956"/>
                  <a:pt x="1525322" y="351777"/>
                </a:cubicBezTo>
                <a:close/>
                <a:moveTo>
                  <a:pt x="446711" y="317607"/>
                </a:moveTo>
                <a:cubicBezTo>
                  <a:pt x="516788" y="317607"/>
                  <a:pt x="573596" y="374812"/>
                  <a:pt x="573596" y="445378"/>
                </a:cubicBezTo>
                <a:cubicBezTo>
                  <a:pt x="573596" y="515944"/>
                  <a:pt x="516788" y="573149"/>
                  <a:pt x="446711" y="573149"/>
                </a:cubicBezTo>
                <a:cubicBezTo>
                  <a:pt x="376633" y="573149"/>
                  <a:pt x="319824" y="515944"/>
                  <a:pt x="319824" y="445378"/>
                </a:cubicBezTo>
                <a:cubicBezTo>
                  <a:pt x="319824" y="374812"/>
                  <a:pt x="376633" y="317607"/>
                  <a:pt x="446711" y="317607"/>
                </a:cubicBezTo>
                <a:close/>
                <a:moveTo>
                  <a:pt x="1998515" y="317607"/>
                </a:moveTo>
                <a:cubicBezTo>
                  <a:pt x="2068592" y="317607"/>
                  <a:pt x="2125401" y="374812"/>
                  <a:pt x="2125401" y="445378"/>
                </a:cubicBezTo>
                <a:cubicBezTo>
                  <a:pt x="2125401" y="515944"/>
                  <a:pt x="2068592" y="573149"/>
                  <a:pt x="1998515" y="573149"/>
                </a:cubicBezTo>
                <a:cubicBezTo>
                  <a:pt x="1928438" y="573149"/>
                  <a:pt x="1871629" y="515944"/>
                  <a:pt x="1871629" y="445378"/>
                </a:cubicBezTo>
                <a:cubicBezTo>
                  <a:pt x="1871629" y="374812"/>
                  <a:pt x="1928438" y="317607"/>
                  <a:pt x="1998515" y="317607"/>
                </a:cubicBezTo>
                <a:close/>
                <a:moveTo>
                  <a:pt x="1221658" y="0"/>
                </a:moveTo>
                <a:cubicBezTo>
                  <a:pt x="1291735" y="0"/>
                  <a:pt x="1348544" y="57205"/>
                  <a:pt x="1348544" y="127771"/>
                </a:cubicBezTo>
                <a:cubicBezTo>
                  <a:pt x="1348544" y="198337"/>
                  <a:pt x="1291735" y="255542"/>
                  <a:pt x="1221658" y="255542"/>
                </a:cubicBezTo>
                <a:cubicBezTo>
                  <a:pt x="1151581" y="255542"/>
                  <a:pt x="1094772" y="198337"/>
                  <a:pt x="1094772" y="127771"/>
                </a:cubicBezTo>
                <a:cubicBezTo>
                  <a:pt x="1094772" y="57205"/>
                  <a:pt x="1151581" y="0"/>
                  <a:pt x="1221658" y="0"/>
                </a:cubicBezTo>
                <a:close/>
              </a:path>
            </a:pathLst>
          </a:custGeom>
          <a:gradFill flip="none" rotWithShape="1">
            <a:gsLst>
              <a:gs pos="25000">
                <a:srgbClr val="FF6633">
                  <a:lumMod val="0"/>
                  <a:lumOff val="100000"/>
                </a:srgbClr>
              </a:gs>
              <a:gs pos="11667">
                <a:schemeClr val="accent6">
                  <a:lumMod val="40000"/>
                  <a:lumOff val="60000"/>
                </a:schemeClr>
              </a:gs>
              <a:gs pos="50000">
                <a:srgbClr val="FFFF00">
                  <a:lumMod val="0"/>
                  <a:lumOff val="100000"/>
                </a:srgbClr>
              </a:gs>
              <a:gs pos="75000">
                <a:srgbClr val="FF9933"/>
              </a:gs>
              <a:gs pos="100000">
                <a:srgbClr val="FFFF00"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Forma libre 8"/>
          <p:cNvSpPr/>
          <p:nvPr/>
        </p:nvSpPr>
        <p:spPr>
          <a:xfrm rot="13894018">
            <a:off x="2238666" y="2332916"/>
            <a:ext cx="2088240" cy="2696155"/>
          </a:xfrm>
          <a:custGeom>
            <a:avLst/>
            <a:gdLst>
              <a:gd name="connsiteX0" fmla="*/ 3915842 w 4568692"/>
              <a:gd name="connsiteY0" fmla="*/ 5431104 h 5547255"/>
              <a:gd name="connsiteX1" fmla="*/ 3982580 w 4568692"/>
              <a:gd name="connsiteY1" fmla="*/ 5489179 h 5547255"/>
              <a:gd name="connsiteX2" fmla="*/ 3915842 w 4568692"/>
              <a:gd name="connsiteY2" fmla="*/ 5547255 h 5547255"/>
              <a:gd name="connsiteX3" fmla="*/ 3849104 w 4568692"/>
              <a:gd name="connsiteY3" fmla="*/ 5489179 h 5547255"/>
              <a:gd name="connsiteX4" fmla="*/ 3915842 w 4568692"/>
              <a:gd name="connsiteY4" fmla="*/ 5431104 h 5547255"/>
              <a:gd name="connsiteX5" fmla="*/ 3757006 w 4568692"/>
              <a:gd name="connsiteY5" fmla="*/ 5296944 h 5547255"/>
              <a:gd name="connsiteX6" fmla="*/ 3776582 w 4568692"/>
              <a:gd name="connsiteY6" fmla="*/ 5299894 h 5547255"/>
              <a:gd name="connsiteX7" fmla="*/ 3804688 w 4568692"/>
              <a:gd name="connsiteY7" fmla="*/ 5356792 h 5547255"/>
              <a:gd name="connsiteX8" fmla="*/ 3739662 w 4568692"/>
              <a:gd name="connsiteY8" fmla="*/ 5381965 h 5547255"/>
              <a:gd name="connsiteX9" fmla="*/ 3711556 w 4568692"/>
              <a:gd name="connsiteY9" fmla="*/ 5325066 h 5547255"/>
              <a:gd name="connsiteX10" fmla="*/ 3757006 w 4568692"/>
              <a:gd name="connsiteY10" fmla="*/ 5296944 h 5547255"/>
              <a:gd name="connsiteX11" fmla="*/ 4089703 w 4568692"/>
              <a:gd name="connsiteY11" fmla="*/ 5288259 h 5547255"/>
              <a:gd name="connsiteX12" fmla="*/ 4109279 w 4568692"/>
              <a:gd name="connsiteY12" fmla="*/ 5291209 h 5547255"/>
              <a:gd name="connsiteX13" fmla="*/ 4137385 w 4568692"/>
              <a:gd name="connsiteY13" fmla="*/ 5348108 h 5547255"/>
              <a:gd name="connsiteX14" fmla="*/ 4072359 w 4568692"/>
              <a:gd name="connsiteY14" fmla="*/ 5373280 h 5547255"/>
              <a:gd name="connsiteX15" fmla="*/ 4044253 w 4568692"/>
              <a:gd name="connsiteY15" fmla="*/ 5316381 h 5547255"/>
              <a:gd name="connsiteX16" fmla="*/ 4089703 w 4568692"/>
              <a:gd name="connsiteY16" fmla="*/ 5288259 h 5547255"/>
              <a:gd name="connsiteX17" fmla="*/ 4324443 w 4568692"/>
              <a:gd name="connsiteY17" fmla="*/ 5281359 h 5547255"/>
              <a:gd name="connsiteX18" fmla="*/ 4391181 w 4568692"/>
              <a:gd name="connsiteY18" fmla="*/ 5339435 h 5547255"/>
              <a:gd name="connsiteX19" fmla="*/ 4324443 w 4568692"/>
              <a:gd name="connsiteY19" fmla="*/ 5397511 h 5547255"/>
              <a:gd name="connsiteX20" fmla="*/ 4257705 w 4568692"/>
              <a:gd name="connsiteY20" fmla="*/ 5339435 h 5547255"/>
              <a:gd name="connsiteX21" fmla="*/ 4324443 w 4568692"/>
              <a:gd name="connsiteY21" fmla="*/ 5281359 h 5547255"/>
              <a:gd name="connsiteX22" fmla="*/ 3508246 w 4568692"/>
              <a:gd name="connsiteY22" fmla="*/ 5281359 h 5547255"/>
              <a:gd name="connsiteX23" fmla="*/ 3574983 w 4568692"/>
              <a:gd name="connsiteY23" fmla="*/ 5339435 h 5547255"/>
              <a:gd name="connsiteX24" fmla="*/ 3508246 w 4568692"/>
              <a:gd name="connsiteY24" fmla="*/ 5397511 h 5547255"/>
              <a:gd name="connsiteX25" fmla="*/ 3441508 w 4568692"/>
              <a:gd name="connsiteY25" fmla="*/ 5339435 h 5547255"/>
              <a:gd name="connsiteX26" fmla="*/ 3508246 w 4568692"/>
              <a:gd name="connsiteY26" fmla="*/ 5281359 h 5547255"/>
              <a:gd name="connsiteX27" fmla="*/ 3916012 w 4568692"/>
              <a:gd name="connsiteY27" fmla="*/ 5225097 h 5547255"/>
              <a:gd name="connsiteX28" fmla="*/ 3941311 w 4568692"/>
              <a:gd name="connsiteY28" fmla="*/ 5235068 h 5547255"/>
              <a:gd name="connsiteX29" fmla="*/ 3940400 w 4568692"/>
              <a:gd name="connsiteY29" fmla="*/ 5279448 h 5547255"/>
              <a:gd name="connsiteX30" fmla="*/ 3889424 w 4568692"/>
              <a:gd name="connsiteY30" fmla="*/ 5277889 h 5547255"/>
              <a:gd name="connsiteX31" fmla="*/ 3890335 w 4568692"/>
              <a:gd name="connsiteY31" fmla="*/ 5233509 h 5547255"/>
              <a:gd name="connsiteX32" fmla="*/ 3916012 w 4568692"/>
              <a:gd name="connsiteY32" fmla="*/ 5225097 h 5547255"/>
              <a:gd name="connsiteX33" fmla="*/ 4139546 w 4568692"/>
              <a:gd name="connsiteY33" fmla="*/ 5156662 h 5547255"/>
              <a:gd name="connsiteX34" fmla="*/ 4164845 w 4568692"/>
              <a:gd name="connsiteY34" fmla="*/ 5166632 h 5547255"/>
              <a:gd name="connsiteX35" fmla="*/ 4163933 w 4568692"/>
              <a:gd name="connsiteY35" fmla="*/ 5211012 h 5547255"/>
              <a:gd name="connsiteX36" fmla="*/ 4112957 w 4568692"/>
              <a:gd name="connsiteY36" fmla="*/ 5209454 h 5547255"/>
              <a:gd name="connsiteX37" fmla="*/ 4113869 w 4568692"/>
              <a:gd name="connsiteY37" fmla="*/ 5165074 h 5547255"/>
              <a:gd name="connsiteX38" fmla="*/ 4139546 w 4568692"/>
              <a:gd name="connsiteY38" fmla="*/ 5156662 h 5547255"/>
              <a:gd name="connsiteX39" fmla="*/ 3695858 w 4568692"/>
              <a:gd name="connsiteY39" fmla="*/ 5139675 h 5547255"/>
              <a:gd name="connsiteX40" fmla="*/ 3721158 w 4568692"/>
              <a:gd name="connsiteY40" fmla="*/ 5149646 h 5547255"/>
              <a:gd name="connsiteX41" fmla="*/ 3720246 w 4568692"/>
              <a:gd name="connsiteY41" fmla="*/ 5194026 h 5547255"/>
              <a:gd name="connsiteX42" fmla="*/ 3669270 w 4568692"/>
              <a:gd name="connsiteY42" fmla="*/ 5192468 h 5547255"/>
              <a:gd name="connsiteX43" fmla="*/ 3670182 w 4568692"/>
              <a:gd name="connsiteY43" fmla="*/ 5148088 h 5547255"/>
              <a:gd name="connsiteX44" fmla="*/ 3695858 w 4568692"/>
              <a:gd name="connsiteY44" fmla="*/ 5139675 h 5547255"/>
              <a:gd name="connsiteX45" fmla="*/ 3985375 w 4568692"/>
              <a:gd name="connsiteY45" fmla="*/ 5122799 h 5547255"/>
              <a:gd name="connsiteX46" fmla="*/ 3993876 w 4568692"/>
              <a:gd name="connsiteY46" fmla="*/ 5124707 h 5547255"/>
              <a:gd name="connsiteX47" fmla="*/ 4004378 w 4568692"/>
              <a:gd name="connsiteY47" fmla="*/ 5150115 h 5547255"/>
              <a:gd name="connsiteX48" fmla="*/ 3975010 w 4568692"/>
              <a:gd name="connsiteY48" fmla="*/ 5158830 h 5547255"/>
              <a:gd name="connsiteX49" fmla="*/ 3964507 w 4568692"/>
              <a:gd name="connsiteY49" fmla="*/ 5133422 h 5547255"/>
              <a:gd name="connsiteX50" fmla="*/ 3985375 w 4568692"/>
              <a:gd name="connsiteY50" fmla="*/ 5122799 h 5547255"/>
              <a:gd name="connsiteX51" fmla="*/ 3838996 w 4568692"/>
              <a:gd name="connsiteY51" fmla="*/ 5115690 h 5547255"/>
              <a:gd name="connsiteX52" fmla="*/ 3847497 w 4568692"/>
              <a:gd name="connsiteY52" fmla="*/ 5117598 h 5547255"/>
              <a:gd name="connsiteX53" fmla="*/ 3858000 w 4568692"/>
              <a:gd name="connsiteY53" fmla="*/ 5143006 h 5547255"/>
              <a:gd name="connsiteX54" fmla="*/ 3828632 w 4568692"/>
              <a:gd name="connsiteY54" fmla="*/ 5151721 h 5547255"/>
              <a:gd name="connsiteX55" fmla="*/ 3818129 w 4568692"/>
              <a:gd name="connsiteY55" fmla="*/ 5126313 h 5547255"/>
              <a:gd name="connsiteX56" fmla="*/ 3838996 w 4568692"/>
              <a:gd name="connsiteY56" fmla="*/ 5115690 h 5547255"/>
              <a:gd name="connsiteX57" fmla="*/ 3520205 w 4568692"/>
              <a:gd name="connsiteY57" fmla="*/ 5094252 h 5547255"/>
              <a:gd name="connsiteX58" fmla="*/ 3539781 w 4568692"/>
              <a:gd name="connsiteY58" fmla="*/ 5097202 h 5547255"/>
              <a:gd name="connsiteX59" fmla="*/ 3567887 w 4568692"/>
              <a:gd name="connsiteY59" fmla="*/ 5154101 h 5547255"/>
              <a:gd name="connsiteX60" fmla="*/ 3502861 w 4568692"/>
              <a:gd name="connsiteY60" fmla="*/ 5179273 h 5547255"/>
              <a:gd name="connsiteX61" fmla="*/ 3474755 w 4568692"/>
              <a:gd name="connsiteY61" fmla="*/ 5122374 h 5547255"/>
              <a:gd name="connsiteX62" fmla="*/ 3520205 w 4568692"/>
              <a:gd name="connsiteY62" fmla="*/ 5094252 h 5547255"/>
              <a:gd name="connsiteX63" fmla="*/ 4325240 w 4568692"/>
              <a:gd name="connsiteY63" fmla="*/ 5082200 h 5547255"/>
              <a:gd name="connsiteX64" fmla="*/ 4344816 w 4568692"/>
              <a:gd name="connsiteY64" fmla="*/ 5085150 h 5547255"/>
              <a:gd name="connsiteX65" fmla="*/ 4372922 w 4568692"/>
              <a:gd name="connsiteY65" fmla="*/ 5142049 h 5547255"/>
              <a:gd name="connsiteX66" fmla="*/ 4307896 w 4568692"/>
              <a:gd name="connsiteY66" fmla="*/ 5167221 h 5547255"/>
              <a:gd name="connsiteX67" fmla="*/ 4279790 w 4568692"/>
              <a:gd name="connsiteY67" fmla="*/ 5110322 h 5547255"/>
              <a:gd name="connsiteX68" fmla="*/ 4325240 w 4568692"/>
              <a:gd name="connsiteY68" fmla="*/ 5082200 h 5547255"/>
              <a:gd name="connsiteX69" fmla="*/ 4095467 w 4568692"/>
              <a:gd name="connsiteY69" fmla="*/ 5041781 h 5547255"/>
              <a:gd name="connsiteX70" fmla="*/ 4103968 w 4568692"/>
              <a:gd name="connsiteY70" fmla="*/ 5043689 h 5547255"/>
              <a:gd name="connsiteX71" fmla="*/ 4114471 w 4568692"/>
              <a:gd name="connsiteY71" fmla="*/ 5069097 h 5547255"/>
              <a:gd name="connsiteX72" fmla="*/ 4085102 w 4568692"/>
              <a:gd name="connsiteY72" fmla="*/ 5077812 h 5547255"/>
              <a:gd name="connsiteX73" fmla="*/ 4074599 w 4568692"/>
              <a:gd name="connsiteY73" fmla="*/ 5052404 h 5547255"/>
              <a:gd name="connsiteX74" fmla="*/ 4095467 w 4568692"/>
              <a:gd name="connsiteY74" fmla="*/ 5041781 h 5547255"/>
              <a:gd name="connsiteX75" fmla="*/ 3741562 w 4568692"/>
              <a:gd name="connsiteY75" fmla="*/ 5020722 h 5547255"/>
              <a:gd name="connsiteX76" fmla="*/ 3750063 w 4568692"/>
              <a:gd name="connsiteY76" fmla="*/ 5022630 h 5547255"/>
              <a:gd name="connsiteX77" fmla="*/ 3760566 w 4568692"/>
              <a:gd name="connsiteY77" fmla="*/ 5048038 h 5547255"/>
              <a:gd name="connsiteX78" fmla="*/ 3731197 w 4568692"/>
              <a:gd name="connsiteY78" fmla="*/ 5056753 h 5547255"/>
              <a:gd name="connsiteX79" fmla="*/ 3720694 w 4568692"/>
              <a:gd name="connsiteY79" fmla="*/ 5031345 h 5547255"/>
              <a:gd name="connsiteX80" fmla="*/ 3741562 w 4568692"/>
              <a:gd name="connsiteY80" fmla="*/ 5020722 h 5547255"/>
              <a:gd name="connsiteX81" fmla="*/ 4232320 w 4568692"/>
              <a:gd name="connsiteY81" fmla="*/ 4964053 h 5547255"/>
              <a:gd name="connsiteX82" fmla="*/ 4257620 w 4568692"/>
              <a:gd name="connsiteY82" fmla="*/ 4974023 h 5547255"/>
              <a:gd name="connsiteX83" fmla="*/ 4256708 w 4568692"/>
              <a:gd name="connsiteY83" fmla="*/ 5018403 h 5547255"/>
              <a:gd name="connsiteX84" fmla="*/ 4205732 w 4568692"/>
              <a:gd name="connsiteY84" fmla="*/ 5016845 h 5547255"/>
              <a:gd name="connsiteX85" fmla="*/ 4206644 w 4568692"/>
              <a:gd name="connsiteY85" fmla="*/ 4972465 h 5547255"/>
              <a:gd name="connsiteX86" fmla="*/ 4232320 w 4568692"/>
              <a:gd name="connsiteY86" fmla="*/ 4964053 h 5547255"/>
              <a:gd name="connsiteX87" fmla="*/ 3609869 w 4568692"/>
              <a:gd name="connsiteY87" fmla="*/ 4944186 h 5547255"/>
              <a:gd name="connsiteX88" fmla="*/ 3635168 w 4568692"/>
              <a:gd name="connsiteY88" fmla="*/ 4954156 h 5547255"/>
              <a:gd name="connsiteX89" fmla="*/ 3634257 w 4568692"/>
              <a:gd name="connsiteY89" fmla="*/ 4998537 h 5547255"/>
              <a:gd name="connsiteX90" fmla="*/ 3583281 w 4568692"/>
              <a:gd name="connsiteY90" fmla="*/ 4996978 h 5547255"/>
              <a:gd name="connsiteX91" fmla="*/ 3584193 w 4568692"/>
              <a:gd name="connsiteY91" fmla="*/ 4952598 h 5547255"/>
              <a:gd name="connsiteX92" fmla="*/ 3609869 w 4568692"/>
              <a:gd name="connsiteY92" fmla="*/ 4944186 h 5547255"/>
              <a:gd name="connsiteX93" fmla="*/ 4501954 w 4568692"/>
              <a:gd name="connsiteY93" fmla="*/ 4930017 h 5547255"/>
              <a:gd name="connsiteX94" fmla="*/ 4568692 w 4568692"/>
              <a:gd name="connsiteY94" fmla="*/ 4988093 h 5547255"/>
              <a:gd name="connsiteX95" fmla="*/ 4501954 w 4568692"/>
              <a:gd name="connsiteY95" fmla="*/ 5046169 h 5547255"/>
              <a:gd name="connsiteX96" fmla="*/ 4435217 w 4568692"/>
              <a:gd name="connsiteY96" fmla="*/ 4988093 h 5547255"/>
              <a:gd name="connsiteX97" fmla="*/ 4501954 w 4568692"/>
              <a:gd name="connsiteY97" fmla="*/ 4930017 h 5547255"/>
              <a:gd name="connsiteX98" fmla="*/ 3340029 w 4568692"/>
              <a:gd name="connsiteY98" fmla="*/ 4930017 h 5547255"/>
              <a:gd name="connsiteX99" fmla="*/ 3406767 w 4568692"/>
              <a:gd name="connsiteY99" fmla="*/ 4988093 h 5547255"/>
              <a:gd name="connsiteX100" fmla="*/ 3340029 w 4568692"/>
              <a:gd name="connsiteY100" fmla="*/ 5046169 h 5547255"/>
              <a:gd name="connsiteX101" fmla="*/ 3273291 w 4568692"/>
              <a:gd name="connsiteY101" fmla="*/ 4988093 h 5547255"/>
              <a:gd name="connsiteX102" fmla="*/ 3340029 w 4568692"/>
              <a:gd name="connsiteY102" fmla="*/ 4930017 h 5547255"/>
              <a:gd name="connsiteX103" fmla="*/ 4100382 w 4568692"/>
              <a:gd name="connsiteY103" fmla="*/ 4914780 h 5547255"/>
              <a:gd name="connsiteX104" fmla="*/ 4108883 w 4568692"/>
              <a:gd name="connsiteY104" fmla="*/ 4916688 h 5547255"/>
              <a:gd name="connsiteX105" fmla="*/ 4119386 w 4568692"/>
              <a:gd name="connsiteY105" fmla="*/ 4942097 h 5547255"/>
              <a:gd name="connsiteX106" fmla="*/ 4090017 w 4568692"/>
              <a:gd name="connsiteY106" fmla="*/ 4950812 h 5547255"/>
              <a:gd name="connsiteX107" fmla="*/ 4079514 w 4568692"/>
              <a:gd name="connsiteY107" fmla="*/ 4925404 h 5547255"/>
              <a:gd name="connsiteX108" fmla="*/ 4100382 w 4568692"/>
              <a:gd name="connsiteY108" fmla="*/ 4914780 h 5547255"/>
              <a:gd name="connsiteX109" fmla="*/ 3748379 w 4568692"/>
              <a:gd name="connsiteY109" fmla="*/ 4896465 h 5547255"/>
              <a:gd name="connsiteX110" fmla="*/ 3756880 w 4568692"/>
              <a:gd name="connsiteY110" fmla="*/ 4898373 h 5547255"/>
              <a:gd name="connsiteX111" fmla="*/ 3767383 w 4568692"/>
              <a:gd name="connsiteY111" fmla="*/ 4923781 h 5547255"/>
              <a:gd name="connsiteX112" fmla="*/ 3738015 w 4568692"/>
              <a:gd name="connsiteY112" fmla="*/ 4932497 h 5547255"/>
              <a:gd name="connsiteX113" fmla="*/ 3727512 w 4568692"/>
              <a:gd name="connsiteY113" fmla="*/ 4907088 h 5547255"/>
              <a:gd name="connsiteX114" fmla="*/ 3748379 w 4568692"/>
              <a:gd name="connsiteY114" fmla="*/ 4896465 h 5547255"/>
              <a:gd name="connsiteX115" fmla="*/ 4001773 w 4568692"/>
              <a:gd name="connsiteY115" fmla="*/ 4821268 h 5547255"/>
              <a:gd name="connsiteX116" fmla="*/ 4010274 w 4568692"/>
              <a:gd name="connsiteY116" fmla="*/ 4823176 h 5547255"/>
              <a:gd name="connsiteX117" fmla="*/ 4020777 w 4568692"/>
              <a:gd name="connsiteY117" fmla="*/ 4848584 h 5547255"/>
              <a:gd name="connsiteX118" fmla="*/ 3991409 w 4568692"/>
              <a:gd name="connsiteY118" fmla="*/ 4857299 h 5547255"/>
              <a:gd name="connsiteX119" fmla="*/ 3980906 w 4568692"/>
              <a:gd name="connsiteY119" fmla="*/ 4831891 h 5547255"/>
              <a:gd name="connsiteX120" fmla="*/ 4001773 w 4568692"/>
              <a:gd name="connsiteY120" fmla="*/ 4821268 h 5547255"/>
              <a:gd name="connsiteX121" fmla="*/ 3856569 w 4568692"/>
              <a:gd name="connsiteY121" fmla="*/ 4812703 h 5547255"/>
              <a:gd name="connsiteX122" fmla="*/ 3865070 w 4568692"/>
              <a:gd name="connsiteY122" fmla="*/ 4814611 h 5547255"/>
              <a:gd name="connsiteX123" fmla="*/ 3875573 w 4568692"/>
              <a:gd name="connsiteY123" fmla="*/ 4840020 h 5547255"/>
              <a:gd name="connsiteX124" fmla="*/ 3846204 w 4568692"/>
              <a:gd name="connsiteY124" fmla="*/ 4848735 h 5547255"/>
              <a:gd name="connsiteX125" fmla="*/ 3835702 w 4568692"/>
              <a:gd name="connsiteY125" fmla="*/ 4823327 h 5547255"/>
              <a:gd name="connsiteX126" fmla="*/ 3856569 w 4568692"/>
              <a:gd name="connsiteY126" fmla="*/ 4812703 h 5547255"/>
              <a:gd name="connsiteX127" fmla="*/ 3514511 w 4568692"/>
              <a:gd name="connsiteY127" fmla="*/ 4806015 h 5547255"/>
              <a:gd name="connsiteX128" fmla="*/ 3534087 w 4568692"/>
              <a:gd name="connsiteY128" fmla="*/ 4808965 h 5547255"/>
              <a:gd name="connsiteX129" fmla="*/ 3562193 w 4568692"/>
              <a:gd name="connsiteY129" fmla="*/ 4865864 h 5547255"/>
              <a:gd name="connsiteX130" fmla="*/ 3497167 w 4568692"/>
              <a:gd name="connsiteY130" fmla="*/ 4891036 h 5547255"/>
              <a:gd name="connsiteX131" fmla="*/ 3469061 w 4568692"/>
              <a:gd name="connsiteY131" fmla="*/ 4834137 h 5547255"/>
              <a:gd name="connsiteX132" fmla="*/ 3514511 w 4568692"/>
              <a:gd name="connsiteY132" fmla="*/ 4806015 h 5547255"/>
              <a:gd name="connsiteX133" fmla="*/ 4314771 w 4568692"/>
              <a:gd name="connsiteY133" fmla="*/ 4787949 h 5547255"/>
              <a:gd name="connsiteX134" fmla="*/ 4334348 w 4568692"/>
              <a:gd name="connsiteY134" fmla="*/ 4790899 h 5547255"/>
              <a:gd name="connsiteX135" fmla="*/ 4362454 w 4568692"/>
              <a:gd name="connsiteY135" fmla="*/ 4847798 h 5547255"/>
              <a:gd name="connsiteX136" fmla="*/ 4297428 w 4568692"/>
              <a:gd name="connsiteY136" fmla="*/ 4872970 h 5547255"/>
              <a:gd name="connsiteX137" fmla="*/ 4269322 w 4568692"/>
              <a:gd name="connsiteY137" fmla="*/ 4816072 h 5547255"/>
              <a:gd name="connsiteX138" fmla="*/ 4314771 w 4568692"/>
              <a:gd name="connsiteY138" fmla="*/ 4787949 h 5547255"/>
              <a:gd name="connsiteX139" fmla="*/ 4143550 w 4568692"/>
              <a:gd name="connsiteY139" fmla="*/ 4770202 h 5547255"/>
              <a:gd name="connsiteX140" fmla="*/ 4168849 w 4568692"/>
              <a:gd name="connsiteY140" fmla="*/ 4780173 h 5547255"/>
              <a:gd name="connsiteX141" fmla="*/ 4167938 w 4568692"/>
              <a:gd name="connsiteY141" fmla="*/ 4824553 h 5547255"/>
              <a:gd name="connsiteX142" fmla="*/ 4116962 w 4568692"/>
              <a:gd name="connsiteY142" fmla="*/ 4822995 h 5547255"/>
              <a:gd name="connsiteX143" fmla="*/ 4117873 w 4568692"/>
              <a:gd name="connsiteY143" fmla="*/ 4778615 h 5547255"/>
              <a:gd name="connsiteX144" fmla="*/ 4143550 w 4568692"/>
              <a:gd name="connsiteY144" fmla="*/ 4770202 h 5547255"/>
              <a:gd name="connsiteX145" fmla="*/ 3703726 w 4568692"/>
              <a:gd name="connsiteY145" fmla="*/ 4756761 h 5547255"/>
              <a:gd name="connsiteX146" fmla="*/ 3729025 w 4568692"/>
              <a:gd name="connsiteY146" fmla="*/ 4766731 h 5547255"/>
              <a:gd name="connsiteX147" fmla="*/ 3728114 w 4568692"/>
              <a:gd name="connsiteY147" fmla="*/ 4811111 h 5547255"/>
              <a:gd name="connsiteX148" fmla="*/ 3677138 w 4568692"/>
              <a:gd name="connsiteY148" fmla="*/ 4809553 h 5547255"/>
              <a:gd name="connsiteX149" fmla="*/ 3678049 w 4568692"/>
              <a:gd name="connsiteY149" fmla="*/ 4765173 h 5547255"/>
              <a:gd name="connsiteX150" fmla="*/ 3703726 w 4568692"/>
              <a:gd name="connsiteY150" fmla="*/ 4756761 h 5547255"/>
              <a:gd name="connsiteX151" fmla="*/ 3926178 w 4568692"/>
              <a:gd name="connsiteY151" fmla="*/ 4683142 h 5547255"/>
              <a:gd name="connsiteX152" fmla="*/ 3951477 w 4568692"/>
              <a:gd name="connsiteY152" fmla="*/ 4693112 h 5547255"/>
              <a:gd name="connsiteX153" fmla="*/ 3950566 w 4568692"/>
              <a:gd name="connsiteY153" fmla="*/ 4737492 h 5547255"/>
              <a:gd name="connsiteX154" fmla="*/ 3899590 w 4568692"/>
              <a:gd name="connsiteY154" fmla="*/ 4735934 h 5547255"/>
              <a:gd name="connsiteX155" fmla="*/ 3900501 w 4568692"/>
              <a:gd name="connsiteY155" fmla="*/ 4691554 h 5547255"/>
              <a:gd name="connsiteX156" fmla="*/ 3926178 w 4568692"/>
              <a:gd name="connsiteY156" fmla="*/ 4683142 h 5547255"/>
              <a:gd name="connsiteX157" fmla="*/ 3745273 w 4568692"/>
              <a:gd name="connsiteY157" fmla="*/ 4593943 h 5547255"/>
              <a:gd name="connsiteX158" fmla="*/ 3764849 w 4568692"/>
              <a:gd name="connsiteY158" fmla="*/ 4596893 h 5547255"/>
              <a:gd name="connsiteX159" fmla="*/ 3792955 w 4568692"/>
              <a:gd name="connsiteY159" fmla="*/ 4653792 h 5547255"/>
              <a:gd name="connsiteX160" fmla="*/ 3727929 w 4568692"/>
              <a:gd name="connsiteY160" fmla="*/ 4678964 h 5547255"/>
              <a:gd name="connsiteX161" fmla="*/ 3699823 w 4568692"/>
              <a:gd name="connsiteY161" fmla="*/ 4622065 h 5547255"/>
              <a:gd name="connsiteX162" fmla="*/ 3745273 w 4568692"/>
              <a:gd name="connsiteY162" fmla="*/ 4593943 h 5547255"/>
              <a:gd name="connsiteX163" fmla="*/ 4075559 w 4568692"/>
              <a:gd name="connsiteY163" fmla="*/ 4588823 h 5547255"/>
              <a:gd name="connsiteX164" fmla="*/ 4095135 w 4568692"/>
              <a:gd name="connsiteY164" fmla="*/ 4591773 h 5547255"/>
              <a:gd name="connsiteX165" fmla="*/ 4123241 w 4568692"/>
              <a:gd name="connsiteY165" fmla="*/ 4648672 h 5547255"/>
              <a:gd name="connsiteX166" fmla="*/ 4058215 w 4568692"/>
              <a:gd name="connsiteY166" fmla="*/ 4673844 h 5547255"/>
              <a:gd name="connsiteX167" fmla="*/ 4030109 w 4568692"/>
              <a:gd name="connsiteY167" fmla="*/ 4616945 h 5547255"/>
              <a:gd name="connsiteX168" fmla="*/ 4075559 w 4568692"/>
              <a:gd name="connsiteY168" fmla="*/ 4588823 h 5547255"/>
              <a:gd name="connsiteX169" fmla="*/ 3508246 w 4568692"/>
              <a:gd name="connsiteY169" fmla="*/ 4573292 h 5547255"/>
              <a:gd name="connsiteX170" fmla="*/ 3574984 w 4568692"/>
              <a:gd name="connsiteY170" fmla="*/ 4631368 h 5547255"/>
              <a:gd name="connsiteX171" fmla="*/ 3508246 w 4568692"/>
              <a:gd name="connsiteY171" fmla="*/ 4689444 h 5547255"/>
              <a:gd name="connsiteX172" fmla="*/ 3441508 w 4568692"/>
              <a:gd name="connsiteY172" fmla="*/ 4631368 h 5547255"/>
              <a:gd name="connsiteX173" fmla="*/ 3508246 w 4568692"/>
              <a:gd name="connsiteY173" fmla="*/ 4573292 h 5547255"/>
              <a:gd name="connsiteX174" fmla="*/ 4324443 w 4568692"/>
              <a:gd name="connsiteY174" fmla="*/ 4573292 h 5547255"/>
              <a:gd name="connsiteX175" fmla="*/ 4391181 w 4568692"/>
              <a:gd name="connsiteY175" fmla="*/ 4631368 h 5547255"/>
              <a:gd name="connsiteX176" fmla="*/ 4324443 w 4568692"/>
              <a:gd name="connsiteY176" fmla="*/ 4689443 h 5547255"/>
              <a:gd name="connsiteX177" fmla="*/ 4257705 w 4568692"/>
              <a:gd name="connsiteY177" fmla="*/ 4631368 h 5547255"/>
              <a:gd name="connsiteX178" fmla="*/ 4324443 w 4568692"/>
              <a:gd name="connsiteY178" fmla="*/ 4573292 h 5547255"/>
              <a:gd name="connsiteX179" fmla="*/ 3915842 w 4568692"/>
              <a:gd name="connsiteY179" fmla="*/ 4428930 h 5547255"/>
              <a:gd name="connsiteX180" fmla="*/ 3982580 w 4568692"/>
              <a:gd name="connsiteY180" fmla="*/ 4487006 h 5547255"/>
              <a:gd name="connsiteX181" fmla="*/ 3915842 w 4568692"/>
              <a:gd name="connsiteY181" fmla="*/ 4545082 h 5547255"/>
              <a:gd name="connsiteX182" fmla="*/ 3849104 w 4568692"/>
              <a:gd name="connsiteY182" fmla="*/ 4487006 h 5547255"/>
              <a:gd name="connsiteX183" fmla="*/ 3915842 w 4568692"/>
              <a:gd name="connsiteY183" fmla="*/ 4428930 h 5547255"/>
              <a:gd name="connsiteX184" fmla="*/ 3612398 w 4568692"/>
              <a:gd name="connsiteY184" fmla="*/ 4303152 h 5547255"/>
              <a:gd name="connsiteX185" fmla="*/ 3693937 w 4568692"/>
              <a:gd name="connsiteY185" fmla="*/ 4377446 h 5547255"/>
              <a:gd name="connsiteX186" fmla="*/ 3612398 w 4568692"/>
              <a:gd name="connsiteY186" fmla="*/ 4451739 h 5547255"/>
              <a:gd name="connsiteX187" fmla="*/ 3530858 w 4568692"/>
              <a:gd name="connsiteY187" fmla="*/ 4377446 h 5547255"/>
              <a:gd name="connsiteX188" fmla="*/ 3612398 w 4568692"/>
              <a:gd name="connsiteY188" fmla="*/ 4303152 h 5547255"/>
              <a:gd name="connsiteX189" fmla="*/ 3418332 w 4568692"/>
              <a:gd name="connsiteY189" fmla="*/ 4131528 h 5547255"/>
              <a:gd name="connsiteX190" fmla="*/ 3442250 w 4568692"/>
              <a:gd name="connsiteY190" fmla="*/ 4135301 h 5547255"/>
              <a:gd name="connsiteX191" fmla="*/ 3476590 w 4568692"/>
              <a:gd name="connsiteY191" fmla="*/ 4208089 h 5547255"/>
              <a:gd name="connsiteX192" fmla="*/ 3397141 w 4568692"/>
              <a:gd name="connsiteY192" fmla="*/ 4240291 h 5547255"/>
              <a:gd name="connsiteX193" fmla="*/ 3362802 w 4568692"/>
              <a:gd name="connsiteY193" fmla="*/ 4167503 h 5547255"/>
              <a:gd name="connsiteX194" fmla="*/ 3418332 w 4568692"/>
              <a:gd name="connsiteY194" fmla="*/ 4131528 h 5547255"/>
              <a:gd name="connsiteX195" fmla="*/ 3824819 w 4568692"/>
              <a:gd name="connsiteY195" fmla="*/ 4120418 h 5547255"/>
              <a:gd name="connsiteX196" fmla="*/ 3848738 w 4568692"/>
              <a:gd name="connsiteY196" fmla="*/ 4124192 h 5547255"/>
              <a:gd name="connsiteX197" fmla="*/ 3883077 w 4568692"/>
              <a:gd name="connsiteY197" fmla="*/ 4196980 h 5547255"/>
              <a:gd name="connsiteX198" fmla="*/ 3803629 w 4568692"/>
              <a:gd name="connsiteY198" fmla="*/ 4229181 h 5547255"/>
              <a:gd name="connsiteX199" fmla="*/ 3769289 w 4568692"/>
              <a:gd name="connsiteY199" fmla="*/ 4156393 h 5547255"/>
              <a:gd name="connsiteX200" fmla="*/ 3824819 w 4568692"/>
              <a:gd name="connsiteY200" fmla="*/ 4120418 h 5547255"/>
              <a:gd name="connsiteX201" fmla="*/ 4111622 w 4568692"/>
              <a:gd name="connsiteY201" fmla="*/ 4111591 h 5547255"/>
              <a:gd name="connsiteX202" fmla="*/ 4193162 w 4568692"/>
              <a:gd name="connsiteY202" fmla="*/ 4185885 h 5547255"/>
              <a:gd name="connsiteX203" fmla="*/ 4111622 w 4568692"/>
              <a:gd name="connsiteY203" fmla="*/ 4260178 h 5547255"/>
              <a:gd name="connsiteX204" fmla="*/ 4030083 w 4568692"/>
              <a:gd name="connsiteY204" fmla="*/ 4185885 h 5547255"/>
              <a:gd name="connsiteX205" fmla="*/ 4111622 w 4568692"/>
              <a:gd name="connsiteY205" fmla="*/ 4111591 h 5547255"/>
              <a:gd name="connsiteX206" fmla="*/ 3114399 w 4568692"/>
              <a:gd name="connsiteY206" fmla="*/ 4111591 h 5547255"/>
              <a:gd name="connsiteX207" fmla="*/ 3195939 w 4568692"/>
              <a:gd name="connsiteY207" fmla="*/ 4185885 h 5547255"/>
              <a:gd name="connsiteX208" fmla="*/ 3114399 w 4568692"/>
              <a:gd name="connsiteY208" fmla="*/ 4260178 h 5547255"/>
              <a:gd name="connsiteX209" fmla="*/ 3032859 w 4568692"/>
              <a:gd name="connsiteY209" fmla="*/ 4185885 h 5547255"/>
              <a:gd name="connsiteX210" fmla="*/ 3114399 w 4568692"/>
              <a:gd name="connsiteY210" fmla="*/ 4111591 h 5547255"/>
              <a:gd name="connsiteX211" fmla="*/ 3612605 w 4568692"/>
              <a:gd name="connsiteY211" fmla="*/ 4039618 h 5547255"/>
              <a:gd name="connsiteX212" fmla="*/ 3643515 w 4568692"/>
              <a:gd name="connsiteY212" fmla="*/ 4052373 h 5547255"/>
              <a:gd name="connsiteX213" fmla="*/ 3642402 w 4568692"/>
              <a:gd name="connsiteY213" fmla="*/ 4109146 h 5547255"/>
              <a:gd name="connsiteX214" fmla="*/ 3580120 w 4568692"/>
              <a:gd name="connsiteY214" fmla="*/ 4107152 h 5547255"/>
              <a:gd name="connsiteX215" fmla="*/ 3581233 w 4568692"/>
              <a:gd name="connsiteY215" fmla="*/ 4050379 h 5547255"/>
              <a:gd name="connsiteX216" fmla="*/ 3612605 w 4568692"/>
              <a:gd name="connsiteY216" fmla="*/ 4039618 h 5547255"/>
              <a:gd name="connsiteX217" fmla="*/ 3885716 w 4568692"/>
              <a:gd name="connsiteY217" fmla="*/ 3952071 h 5547255"/>
              <a:gd name="connsiteX218" fmla="*/ 3916627 w 4568692"/>
              <a:gd name="connsiteY218" fmla="*/ 3964826 h 5547255"/>
              <a:gd name="connsiteX219" fmla="*/ 3915513 w 4568692"/>
              <a:gd name="connsiteY219" fmla="*/ 4021599 h 5547255"/>
              <a:gd name="connsiteX220" fmla="*/ 3853231 w 4568692"/>
              <a:gd name="connsiteY220" fmla="*/ 4019606 h 5547255"/>
              <a:gd name="connsiteX221" fmla="*/ 3854345 w 4568692"/>
              <a:gd name="connsiteY221" fmla="*/ 3962833 h 5547255"/>
              <a:gd name="connsiteX222" fmla="*/ 3885716 w 4568692"/>
              <a:gd name="connsiteY222" fmla="*/ 3952071 h 5547255"/>
              <a:gd name="connsiteX223" fmla="*/ 3343623 w 4568692"/>
              <a:gd name="connsiteY223" fmla="*/ 3930342 h 5547255"/>
              <a:gd name="connsiteX224" fmla="*/ 3374533 w 4568692"/>
              <a:gd name="connsiteY224" fmla="*/ 3943096 h 5547255"/>
              <a:gd name="connsiteX225" fmla="*/ 3373420 w 4568692"/>
              <a:gd name="connsiteY225" fmla="*/ 3999870 h 5547255"/>
              <a:gd name="connsiteX226" fmla="*/ 3311138 w 4568692"/>
              <a:gd name="connsiteY226" fmla="*/ 3997876 h 5547255"/>
              <a:gd name="connsiteX227" fmla="*/ 3312251 w 4568692"/>
              <a:gd name="connsiteY227" fmla="*/ 3941103 h 5547255"/>
              <a:gd name="connsiteX228" fmla="*/ 3343623 w 4568692"/>
              <a:gd name="connsiteY228" fmla="*/ 3930342 h 5547255"/>
              <a:gd name="connsiteX229" fmla="*/ 3697352 w 4568692"/>
              <a:gd name="connsiteY229" fmla="*/ 3908752 h 5547255"/>
              <a:gd name="connsiteX230" fmla="*/ 3707738 w 4568692"/>
              <a:gd name="connsiteY230" fmla="*/ 3911193 h 5547255"/>
              <a:gd name="connsiteX231" fmla="*/ 3720570 w 4568692"/>
              <a:gd name="connsiteY231" fmla="*/ 3943696 h 5547255"/>
              <a:gd name="connsiteX232" fmla="*/ 3684688 w 4568692"/>
              <a:gd name="connsiteY232" fmla="*/ 3954845 h 5547255"/>
              <a:gd name="connsiteX233" fmla="*/ 3671856 w 4568692"/>
              <a:gd name="connsiteY233" fmla="*/ 3922342 h 5547255"/>
              <a:gd name="connsiteX234" fmla="*/ 3697352 w 4568692"/>
              <a:gd name="connsiteY234" fmla="*/ 3908752 h 5547255"/>
              <a:gd name="connsiteX235" fmla="*/ 3518508 w 4568692"/>
              <a:gd name="connsiteY235" fmla="*/ 3899658 h 5547255"/>
              <a:gd name="connsiteX236" fmla="*/ 3528894 w 4568692"/>
              <a:gd name="connsiteY236" fmla="*/ 3902099 h 5547255"/>
              <a:gd name="connsiteX237" fmla="*/ 3541727 w 4568692"/>
              <a:gd name="connsiteY237" fmla="*/ 3934602 h 5547255"/>
              <a:gd name="connsiteX238" fmla="*/ 3505844 w 4568692"/>
              <a:gd name="connsiteY238" fmla="*/ 3945751 h 5547255"/>
              <a:gd name="connsiteX239" fmla="*/ 3493012 w 4568692"/>
              <a:gd name="connsiteY239" fmla="*/ 3913247 h 5547255"/>
              <a:gd name="connsiteX240" fmla="*/ 3518508 w 4568692"/>
              <a:gd name="connsiteY240" fmla="*/ 3899658 h 5547255"/>
              <a:gd name="connsiteX241" fmla="*/ 3129011 w 4568692"/>
              <a:gd name="connsiteY241" fmla="*/ 3872234 h 5547255"/>
              <a:gd name="connsiteX242" fmla="*/ 3152929 w 4568692"/>
              <a:gd name="connsiteY242" fmla="*/ 3876008 h 5547255"/>
              <a:gd name="connsiteX243" fmla="*/ 3187268 w 4568692"/>
              <a:gd name="connsiteY243" fmla="*/ 3948796 h 5547255"/>
              <a:gd name="connsiteX244" fmla="*/ 3107820 w 4568692"/>
              <a:gd name="connsiteY244" fmla="*/ 3980997 h 5547255"/>
              <a:gd name="connsiteX245" fmla="*/ 3073481 w 4568692"/>
              <a:gd name="connsiteY245" fmla="*/ 3908209 h 5547255"/>
              <a:gd name="connsiteX246" fmla="*/ 3129011 w 4568692"/>
              <a:gd name="connsiteY246" fmla="*/ 3872234 h 5547255"/>
              <a:gd name="connsiteX247" fmla="*/ 4112596 w 4568692"/>
              <a:gd name="connsiteY247" fmla="*/ 3856816 h 5547255"/>
              <a:gd name="connsiteX248" fmla="*/ 4136514 w 4568692"/>
              <a:gd name="connsiteY248" fmla="*/ 3860590 h 5547255"/>
              <a:gd name="connsiteX249" fmla="*/ 4170854 w 4568692"/>
              <a:gd name="connsiteY249" fmla="*/ 3933378 h 5547255"/>
              <a:gd name="connsiteX250" fmla="*/ 4091406 w 4568692"/>
              <a:gd name="connsiteY250" fmla="*/ 3965579 h 5547255"/>
              <a:gd name="connsiteX251" fmla="*/ 4057066 w 4568692"/>
              <a:gd name="connsiteY251" fmla="*/ 3892791 h 5547255"/>
              <a:gd name="connsiteX252" fmla="*/ 4112596 w 4568692"/>
              <a:gd name="connsiteY252" fmla="*/ 3856816 h 5547255"/>
              <a:gd name="connsiteX253" fmla="*/ 3831861 w 4568692"/>
              <a:gd name="connsiteY253" fmla="*/ 3805109 h 5547255"/>
              <a:gd name="connsiteX254" fmla="*/ 3842248 w 4568692"/>
              <a:gd name="connsiteY254" fmla="*/ 3807550 h 5547255"/>
              <a:gd name="connsiteX255" fmla="*/ 3855080 w 4568692"/>
              <a:gd name="connsiteY255" fmla="*/ 3840054 h 5547255"/>
              <a:gd name="connsiteX256" fmla="*/ 3819198 w 4568692"/>
              <a:gd name="connsiteY256" fmla="*/ 3851203 h 5547255"/>
              <a:gd name="connsiteX257" fmla="*/ 3806366 w 4568692"/>
              <a:gd name="connsiteY257" fmla="*/ 3818699 h 5547255"/>
              <a:gd name="connsiteX258" fmla="*/ 3831861 w 4568692"/>
              <a:gd name="connsiteY258" fmla="*/ 3805109 h 5547255"/>
              <a:gd name="connsiteX259" fmla="*/ 3399464 w 4568692"/>
              <a:gd name="connsiteY259" fmla="*/ 3778170 h 5547255"/>
              <a:gd name="connsiteX260" fmla="*/ 3409850 w 4568692"/>
              <a:gd name="connsiteY260" fmla="*/ 3780610 h 5547255"/>
              <a:gd name="connsiteX261" fmla="*/ 3422682 w 4568692"/>
              <a:gd name="connsiteY261" fmla="*/ 3813114 h 5547255"/>
              <a:gd name="connsiteX262" fmla="*/ 3386800 w 4568692"/>
              <a:gd name="connsiteY262" fmla="*/ 3824263 h 5547255"/>
              <a:gd name="connsiteX263" fmla="*/ 3373968 w 4568692"/>
              <a:gd name="connsiteY263" fmla="*/ 3791759 h 5547255"/>
              <a:gd name="connsiteX264" fmla="*/ 3399464 w 4568692"/>
              <a:gd name="connsiteY264" fmla="*/ 3778170 h 5547255"/>
              <a:gd name="connsiteX265" fmla="*/ 3999068 w 4568692"/>
              <a:gd name="connsiteY265" fmla="*/ 3705676 h 5547255"/>
              <a:gd name="connsiteX266" fmla="*/ 4029978 w 4568692"/>
              <a:gd name="connsiteY266" fmla="*/ 3718431 h 5547255"/>
              <a:gd name="connsiteX267" fmla="*/ 4028865 w 4568692"/>
              <a:gd name="connsiteY267" fmla="*/ 3775204 h 5547255"/>
              <a:gd name="connsiteX268" fmla="*/ 3966583 w 4568692"/>
              <a:gd name="connsiteY268" fmla="*/ 3773211 h 5547255"/>
              <a:gd name="connsiteX269" fmla="*/ 3967696 w 4568692"/>
              <a:gd name="connsiteY269" fmla="*/ 3716437 h 5547255"/>
              <a:gd name="connsiteX270" fmla="*/ 3999068 w 4568692"/>
              <a:gd name="connsiteY270" fmla="*/ 3705676 h 5547255"/>
              <a:gd name="connsiteX271" fmla="*/ 3238563 w 4568692"/>
              <a:gd name="connsiteY271" fmla="*/ 3680261 h 5547255"/>
              <a:gd name="connsiteX272" fmla="*/ 3269473 w 4568692"/>
              <a:gd name="connsiteY272" fmla="*/ 3693016 h 5547255"/>
              <a:gd name="connsiteX273" fmla="*/ 3268359 w 4568692"/>
              <a:gd name="connsiteY273" fmla="*/ 3749789 h 5547255"/>
              <a:gd name="connsiteX274" fmla="*/ 3206077 w 4568692"/>
              <a:gd name="connsiteY274" fmla="*/ 3747796 h 5547255"/>
              <a:gd name="connsiteX275" fmla="*/ 3207191 w 4568692"/>
              <a:gd name="connsiteY275" fmla="*/ 3691023 h 5547255"/>
              <a:gd name="connsiteX276" fmla="*/ 3238563 w 4568692"/>
              <a:gd name="connsiteY276" fmla="*/ 3680261 h 5547255"/>
              <a:gd name="connsiteX277" fmla="*/ 4328505 w 4568692"/>
              <a:gd name="connsiteY277" fmla="*/ 3662136 h 5547255"/>
              <a:gd name="connsiteX278" fmla="*/ 4410044 w 4568692"/>
              <a:gd name="connsiteY278" fmla="*/ 3736429 h 5547255"/>
              <a:gd name="connsiteX279" fmla="*/ 4328505 w 4568692"/>
              <a:gd name="connsiteY279" fmla="*/ 3810723 h 5547255"/>
              <a:gd name="connsiteX280" fmla="*/ 4246965 w 4568692"/>
              <a:gd name="connsiteY280" fmla="*/ 3736429 h 5547255"/>
              <a:gd name="connsiteX281" fmla="*/ 4328505 w 4568692"/>
              <a:gd name="connsiteY281" fmla="*/ 3662136 h 5547255"/>
              <a:gd name="connsiteX282" fmla="*/ 2908874 w 4568692"/>
              <a:gd name="connsiteY282" fmla="*/ 3662136 h 5547255"/>
              <a:gd name="connsiteX283" fmla="*/ 2990413 w 4568692"/>
              <a:gd name="connsiteY283" fmla="*/ 3736429 h 5547255"/>
              <a:gd name="connsiteX284" fmla="*/ 2908874 w 4568692"/>
              <a:gd name="connsiteY284" fmla="*/ 3810723 h 5547255"/>
              <a:gd name="connsiteX285" fmla="*/ 2827334 w 4568692"/>
              <a:gd name="connsiteY285" fmla="*/ 3736429 h 5547255"/>
              <a:gd name="connsiteX286" fmla="*/ 2908874 w 4568692"/>
              <a:gd name="connsiteY286" fmla="*/ 3662136 h 5547255"/>
              <a:gd name="connsiteX287" fmla="*/ 3837866 w 4568692"/>
              <a:gd name="connsiteY287" fmla="*/ 3642644 h 5547255"/>
              <a:gd name="connsiteX288" fmla="*/ 3848253 w 4568692"/>
              <a:gd name="connsiteY288" fmla="*/ 3645085 h 5547255"/>
              <a:gd name="connsiteX289" fmla="*/ 3861085 w 4568692"/>
              <a:gd name="connsiteY289" fmla="*/ 3677589 h 5547255"/>
              <a:gd name="connsiteX290" fmla="*/ 3825203 w 4568692"/>
              <a:gd name="connsiteY290" fmla="*/ 3688737 h 5547255"/>
              <a:gd name="connsiteX291" fmla="*/ 3812370 w 4568692"/>
              <a:gd name="connsiteY291" fmla="*/ 3656234 h 5547255"/>
              <a:gd name="connsiteX292" fmla="*/ 3837866 w 4568692"/>
              <a:gd name="connsiteY292" fmla="*/ 3642644 h 5547255"/>
              <a:gd name="connsiteX293" fmla="*/ 3407793 w 4568692"/>
              <a:gd name="connsiteY293" fmla="*/ 3619214 h 5547255"/>
              <a:gd name="connsiteX294" fmla="*/ 3418179 w 4568692"/>
              <a:gd name="connsiteY294" fmla="*/ 3621655 h 5547255"/>
              <a:gd name="connsiteX295" fmla="*/ 3431012 w 4568692"/>
              <a:gd name="connsiteY295" fmla="*/ 3654159 h 5547255"/>
              <a:gd name="connsiteX296" fmla="*/ 3395129 w 4568692"/>
              <a:gd name="connsiteY296" fmla="*/ 3665308 h 5547255"/>
              <a:gd name="connsiteX297" fmla="*/ 3382297 w 4568692"/>
              <a:gd name="connsiteY297" fmla="*/ 3632804 h 5547255"/>
              <a:gd name="connsiteX298" fmla="*/ 3407793 w 4568692"/>
              <a:gd name="connsiteY298" fmla="*/ 3619214 h 5547255"/>
              <a:gd name="connsiteX299" fmla="*/ 3717387 w 4568692"/>
              <a:gd name="connsiteY299" fmla="*/ 3523018 h 5547255"/>
              <a:gd name="connsiteX300" fmla="*/ 3727774 w 4568692"/>
              <a:gd name="connsiteY300" fmla="*/ 3525459 h 5547255"/>
              <a:gd name="connsiteX301" fmla="*/ 3740606 w 4568692"/>
              <a:gd name="connsiteY301" fmla="*/ 3557963 h 5547255"/>
              <a:gd name="connsiteX302" fmla="*/ 3704724 w 4568692"/>
              <a:gd name="connsiteY302" fmla="*/ 3569112 h 5547255"/>
              <a:gd name="connsiteX303" fmla="*/ 3691892 w 4568692"/>
              <a:gd name="connsiteY303" fmla="*/ 3536608 h 5547255"/>
              <a:gd name="connsiteX304" fmla="*/ 3717387 w 4568692"/>
              <a:gd name="connsiteY304" fmla="*/ 3523018 h 5547255"/>
              <a:gd name="connsiteX305" fmla="*/ 3539978 w 4568692"/>
              <a:gd name="connsiteY305" fmla="*/ 3512062 h 5547255"/>
              <a:gd name="connsiteX306" fmla="*/ 3550365 w 4568692"/>
              <a:gd name="connsiteY306" fmla="*/ 3514503 h 5547255"/>
              <a:gd name="connsiteX307" fmla="*/ 3563197 w 4568692"/>
              <a:gd name="connsiteY307" fmla="*/ 3547006 h 5547255"/>
              <a:gd name="connsiteX308" fmla="*/ 3527315 w 4568692"/>
              <a:gd name="connsiteY308" fmla="*/ 3558155 h 5547255"/>
              <a:gd name="connsiteX309" fmla="*/ 3514483 w 4568692"/>
              <a:gd name="connsiteY309" fmla="*/ 3525652 h 5547255"/>
              <a:gd name="connsiteX310" fmla="*/ 3539978 w 4568692"/>
              <a:gd name="connsiteY310" fmla="*/ 3512062 h 5547255"/>
              <a:gd name="connsiteX311" fmla="*/ 3122054 w 4568692"/>
              <a:gd name="connsiteY311" fmla="*/ 3503506 h 5547255"/>
              <a:gd name="connsiteX312" fmla="*/ 3145973 w 4568692"/>
              <a:gd name="connsiteY312" fmla="*/ 3507279 h 5547255"/>
              <a:gd name="connsiteX313" fmla="*/ 3180312 w 4568692"/>
              <a:gd name="connsiteY313" fmla="*/ 3580067 h 5547255"/>
              <a:gd name="connsiteX314" fmla="*/ 3100864 w 4568692"/>
              <a:gd name="connsiteY314" fmla="*/ 3612269 h 5547255"/>
              <a:gd name="connsiteX315" fmla="*/ 3066524 w 4568692"/>
              <a:gd name="connsiteY315" fmla="*/ 3539481 h 5547255"/>
              <a:gd name="connsiteX316" fmla="*/ 3122054 w 4568692"/>
              <a:gd name="connsiteY316" fmla="*/ 3503506 h 5547255"/>
              <a:gd name="connsiteX317" fmla="*/ 4099806 w 4568692"/>
              <a:gd name="connsiteY317" fmla="*/ 3480395 h 5547255"/>
              <a:gd name="connsiteX318" fmla="*/ 4123724 w 4568692"/>
              <a:gd name="connsiteY318" fmla="*/ 3484169 h 5547255"/>
              <a:gd name="connsiteX319" fmla="*/ 4158064 w 4568692"/>
              <a:gd name="connsiteY319" fmla="*/ 3556957 h 5547255"/>
              <a:gd name="connsiteX320" fmla="*/ 4078615 w 4568692"/>
              <a:gd name="connsiteY320" fmla="*/ 3589159 h 5547255"/>
              <a:gd name="connsiteX321" fmla="*/ 4044276 w 4568692"/>
              <a:gd name="connsiteY321" fmla="*/ 3516371 h 5547255"/>
              <a:gd name="connsiteX322" fmla="*/ 4099806 w 4568692"/>
              <a:gd name="connsiteY322" fmla="*/ 3480395 h 5547255"/>
              <a:gd name="connsiteX323" fmla="*/ 3890609 w 4568692"/>
              <a:gd name="connsiteY323" fmla="*/ 3457692 h 5547255"/>
              <a:gd name="connsiteX324" fmla="*/ 3921520 w 4568692"/>
              <a:gd name="connsiteY324" fmla="*/ 3470447 h 5547255"/>
              <a:gd name="connsiteX325" fmla="*/ 3920406 w 4568692"/>
              <a:gd name="connsiteY325" fmla="*/ 3527220 h 5547255"/>
              <a:gd name="connsiteX326" fmla="*/ 3858124 w 4568692"/>
              <a:gd name="connsiteY326" fmla="*/ 3525227 h 5547255"/>
              <a:gd name="connsiteX327" fmla="*/ 3859238 w 4568692"/>
              <a:gd name="connsiteY327" fmla="*/ 3468454 h 5547255"/>
              <a:gd name="connsiteX328" fmla="*/ 3890609 w 4568692"/>
              <a:gd name="connsiteY328" fmla="*/ 3457692 h 5547255"/>
              <a:gd name="connsiteX329" fmla="*/ 3353236 w 4568692"/>
              <a:gd name="connsiteY329" fmla="*/ 3440497 h 5547255"/>
              <a:gd name="connsiteX330" fmla="*/ 3384146 w 4568692"/>
              <a:gd name="connsiteY330" fmla="*/ 3453252 h 5547255"/>
              <a:gd name="connsiteX331" fmla="*/ 3383033 w 4568692"/>
              <a:gd name="connsiteY331" fmla="*/ 3510025 h 5547255"/>
              <a:gd name="connsiteX332" fmla="*/ 3320751 w 4568692"/>
              <a:gd name="connsiteY332" fmla="*/ 3508032 h 5547255"/>
              <a:gd name="connsiteX333" fmla="*/ 3321864 w 4568692"/>
              <a:gd name="connsiteY333" fmla="*/ 3451258 h 5547255"/>
              <a:gd name="connsiteX334" fmla="*/ 3353236 w 4568692"/>
              <a:gd name="connsiteY334" fmla="*/ 3440497 h 5547255"/>
              <a:gd name="connsiteX335" fmla="*/ 3625026 w 4568692"/>
              <a:gd name="connsiteY335" fmla="*/ 3346320 h 5547255"/>
              <a:gd name="connsiteX336" fmla="*/ 3655936 w 4568692"/>
              <a:gd name="connsiteY336" fmla="*/ 3359074 h 5547255"/>
              <a:gd name="connsiteX337" fmla="*/ 3654822 w 4568692"/>
              <a:gd name="connsiteY337" fmla="*/ 3415848 h 5547255"/>
              <a:gd name="connsiteX338" fmla="*/ 3592540 w 4568692"/>
              <a:gd name="connsiteY338" fmla="*/ 3413854 h 5547255"/>
              <a:gd name="connsiteX339" fmla="*/ 3593654 w 4568692"/>
              <a:gd name="connsiteY339" fmla="*/ 3357081 h 5547255"/>
              <a:gd name="connsiteX340" fmla="*/ 3625026 w 4568692"/>
              <a:gd name="connsiteY340" fmla="*/ 3346320 h 5547255"/>
              <a:gd name="connsiteX341" fmla="*/ 3403997 w 4568692"/>
              <a:gd name="connsiteY341" fmla="*/ 3232212 h 5547255"/>
              <a:gd name="connsiteX342" fmla="*/ 3427916 w 4568692"/>
              <a:gd name="connsiteY342" fmla="*/ 3235986 h 5547255"/>
              <a:gd name="connsiteX343" fmla="*/ 3462255 w 4568692"/>
              <a:gd name="connsiteY343" fmla="*/ 3308774 h 5547255"/>
              <a:gd name="connsiteX344" fmla="*/ 3382807 w 4568692"/>
              <a:gd name="connsiteY344" fmla="*/ 3340975 h 5547255"/>
              <a:gd name="connsiteX345" fmla="*/ 3348467 w 4568692"/>
              <a:gd name="connsiteY345" fmla="*/ 3268187 h 5547255"/>
              <a:gd name="connsiteX346" fmla="*/ 3403997 w 4568692"/>
              <a:gd name="connsiteY346" fmla="*/ 3232212 h 5547255"/>
              <a:gd name="connsiteX347" fmla="*/ 3807538 w 4568692"/>
              <a:gd name="connsiteY347" fmla="*/ 3225662 h 5547255"/>
              <a:gd name="connsiteX348" fmla="*/ 3831456 w 4568692"/>
              <a:gd name="connsiteY348" fmla="*/ 3229436 h 5547255"/>
              <a:gd name="connsiteX349" fmla="*/ 3865796 w 4568692"/>
              <a:gd name="connsiteY349" fmla="*/ 3302224 h 5547255"/>
              <a:gd name="connsiteX350" fmla="*/ 3786348 w 4568692"/>
              <a:gd name="connsiteY350" fmla="*/ 3334426 h 5547255"/>
              <a:gd name="connsiteX351" fmla="*/ 3752008 w 4568692"/>
              <a:gd name="connsiteY351" fmla="*/ 3261638 h 5547255"/>
              <a:gd name="connsiteX352" fmla="*/ 3807538 w 4568692"/>
              <a:gd name="connsiteY352" fmla="*/ 3225662 h 5547255"/>
              <a:gd name="connsiteX353" fmla="*/ 3114400 w 4568692"/>
              <a:gd name="connsiteY353" fmla="*/ 3205794 h 5547255"/>
              <a:gd name="connsiteX354" fmla="*/ 3195939 w 4568692"/>
              <a:gd name="connsiteY354" fmla="*/ 3280088 h 5547255"/>
              <a:gd name="connsiteX355" fmla="*/ 3114400 w 4568692"/>
              <a:gd name="connsiteY355" fmla="*/ 3354381 h 5547255"/>
              <a:gd name="connsiteX356" fmla="*/ 3032860 w 4568692"/>
              <a:gd name="connsiteY356" fmla="*/ 3280088 h 5547255"/>
              <a:gd name="connsiteX357" fmla="*/ 3114400 w 4568692"/>
              <a:gd name="connsiteY357" fmla="*/ 3205794 h 5547255"/>
              <a:gd name="connsiteX358" fmla="*/ 4111622 w 4568692"/>
              <a:gd name="connsiteY358" fmla="*/ 3205794 h 5547255"/>
              <a:gd name="connsiteX359" fmla="*/ 4193162 w 4568692"/>
              <a:gd name="connsiteY359" fmla="*/ 3280088 h 5547255"/>
              <a:gd name="connsiteX360" fmla="*/ 4111622 w 4568692"/>
              <a:gd name="connsiteY360" fmla="*/ 3354381 h 5547255"/>
              <a:gd name="connsiteX361" fmla="*/ 4030083 w 4568692"/>
              <a:gd name="connsiteY361" fmla="*/ 3280088 h 5547255"/>
              <a:gd name="connsiteX362" fmla="*/ 4111622 w 4568692"/>
              <a:gd name="connsiteY362" fmla="*/ 3205794 h 5547255"/>
              <a:gd name="connsiteX363" fmla="*/ 2820182 w 4568692"/>
              <a:gd name="connsiteY363" fmla="*/ 3178918 h 5547255"/>
              <a:gd name="connsiteX364" fmla="*/ 2912878 w 4568692"/>
              <a:gd name="connsiteY364" fmla="*/ 3273111 h 5547255"/>
              <a:gd name="connsiteX365" fmla="*/ 2820182 w 4568692"/>
              <a:gd name="connsiteY365" fmla="*/ 3367304 h 5547255"/>
              <a:gd name="connsiteX366" fmla="*/ 2727486 w 4568692"/>
              <a:gd name="connsiteY366" fmla="*/ 3273111 h 5547255"/>
              <a:gd name="connsiteX367" fmla="*/ 2820182 w 4568692"/>
              <a:gd name="connsiteY367" fmla="*/ 3178918 h 5547255"/>
              <a:gd name="connsiteX368" fmla="*/ 3612398 w 4568692"/>
              <a:gd name="connsiteY368" fmla="*/ 3021119 h 5547255"/>
              <a:gd name="connsiteX369" fmla="*/ 3693937 w 4568692"/>
              <a:gd name="connsiteY369" fmla="*/ 3095413 h 5547255"/>
              <a:gd name="connsiteX370" fmla="*/ 3612398 w 4568692"/>
              <a:gd name="connsiteY370" fmla="*/ 3169706 h 5547255"/>
              <a:gd name="connsiteX371" fmla="*/ 3530858 w 4568692"/>
              <a:gd name="connsiteY371" fmla="*/ 3095413 h 5547255"/>
              <a:gd name="connsiteX372" fmla="*/ 3612398 w 4568692"/>
              <a:gd name="connsiteY372" fmla="*/ 3021119 h 5547255"/>
              <a:gd name="connsiteX373" fmla="*/ 2599564 w 4568692"/>
              <a:gd name="connsiteY373" fmla="*/ 2961324 h 5547255"/>
              <a:gd name="connsiteX374" fmla="*/ 2626755 w 4568692"/>
              <a:gd name="connsiteY374" fmla="*/ 2966109 h 5547255"/>
              <a:gd name="connsiteX375" fmla="*/ 2665793 w 4568692"/>
              <a:gd name="connsiteY375" fmla="*/ 3058393 h 5547255"/>
              <a:gd name="connsiteX376" fmla="*/ 2575474 w 4568692"/>
              <a:gd name="connsiteY376" fmla="*/ 3099220 h 5547255"/>
              <a:gd name="connsiteX377" fmla="*/ 2536436 w 4568692"/>
              <a:gd name="connsiteY377" fmla="*/ 3006936 h 5547255"/>
              <a:gd name="connsiteX378" fmla="*/ 2599564 w 4568692"/>
              <a:gd name="connsiteY378" fmla="*/ 2961324 h 5547255"/>
              <a:gd name="connsiteX379" fmla="*/ 3061668 w 4568692"/>
              <a:gd name="connsiteY379" fmla="*/ 2947239 h 5547255"/>
              <a:gd name="connsiteX380" fmla="*/ 3088859 w 4568692"/>
              <a:gd name="connsiteY380" fmla="*/ 2952024 h 5547255"/>
              <a:gd name="connsiteX381" fmla="*/ 3127897 w 4568692"/>
              <a:gd name="connsiteY381" fmla="*/ 3044308 h 5547255"/>
              <a:gd name="connsiteX382" fmla="*/ 3037578 w 4568692"/>
              <a:gd name="connsiteY382" fmla="*/ 3085134 h 5547255"/>
              <a:gd name="connsiteX383" fmla="*/ 2998540 w 4568692"/>
              <a:gd name="connsiteY383" fmla="*/ 2992850 h 5547255"/>
              <a:gd name="connsiteX384" fmla="*/ 3061668 w 4568692"/>
              <a:gd name="connsiteY384" fmla="*/ 2947239 h 5547255"/>
              <a:gd name="connsiteX385" fmla="*/ 3387712 w 4568692"/>
              <a:gd name="connsiteY385" fmla="*/ 2936048 h 5547255"/>
              <a:gd name="connsiteX386" fmla="*/ 3480408 w 4568692"/>
              <a:gd name="connsiteY386" fmla="*/ 3030241 h 5547255"/>
              <a:gd name="connsiteX387" fmla="*/ 3387712 w 4568692"/>
              <a:gd name="connsiteY387" fmla="*/ 3124434 h 5547255"/>
              <a:gd name="connsiteX388" fmla="*/ 3295016 w 4568692"/>
              <a:gd name="connsiteY388" fmla="*/ 3030241 h 5547255"/>
              <a:gd name="connsiteX389" fmla="*/ 3387712 w 4568692"/>
              <a:gd name="connsiteY389" fmla="*/ 2936048 h 5547255"/>
              <a:gd name="connsiteX390" fmla="*/ 2254047 w 4568692"/>
              <a:gd name="connsiteY390" fmla="*/ 2936048 h 5547255"/>
              <a:gd name="connsiteX391" fmla="*/ 2346742 w 4568692"/>
              <a:gd name="connsiteY391" fmla="*/ 3030241 h 5547255"/>
              <a:gd name="connsiteX392" fmla="*/ 2254047 w 4568692"/>
              <a:gd name="connsiteY392" fmla="*/ 3124434 h 5547255"/>
              <a:gd name="connsiteX393" fmla="*/ 2161350 w 4568692"/>
              <a:gd name="connsiteY393" fmla="*/ 3030241 h 5547255"/>
              <a:gd name="connsiteX394" fmla="*/ 2254047 w 4568692"/>
              <a:gd name="connsiteY394" fmla="*/ 2936048 h 5547255"/>
              <a:gd name="connsiteX395" fmla="*/ 2820418 w 4568692"/>
              <a:gd name="connsiteY395" fmla="*/ 2844797 h 5547255"/>
              <a:gd name="connsiteX396" fmla="*/ 2855557 w 4568692"/>
              <a:gd name="connsiteY396" fmla="*/ 2860968 h 5547255"/>
              <a:gd name="connsiteX397" fmla="*/ 2854292 w 4568692"/>
              <a:gd name="connsiteY397" fmla="*/ 2932948 h 5547255"/>
              <a:gd name="connsiteX398" fmla="*/ 2783488 w 4568692"/>
              <a:gd name="connsiteY398" fmla="*/ 2930420 h 5547255"/>
              <a:gd name="connsiteX399" fmla="*/ 2784754 w 4568692"/>
              <a:gd name="connsiteY399" fmla="*/ 2858440 h 5547255"/>
              <a:gd name="connsiteX400" fmla="*/ 2820418 w 4568692"/>
              <a:gd name="connsiteY400" fmla="*/ 2844797 h 5547255"/>
              <a:gd name="connsiteX401" fmla="*/ 3130897 w 4568692"/>
              <a:gd name="connsiteY401" fmla="*/ 2733801 h 5547255"/>
              <a:gd name="connsiteX402" fmla="*/ 3166037 w 4568692"/>
              <a:gd name="connsiteY402" fmla="*/ 2749972 h 5547255"/>
              <a:gd name="connsiteX403" fmla="*/ 3164771 w 4568692"/>
              <a:gd name="connsiteY403" fmla="*/ 2821952 h 5547255"/>
              <a:gd name="connsiteX404" fmla="*/ 3093968 w 4568692"/>
              <a:gd name="connsiteY404" fmla="*/ 2819425 h 5547255"/>
              <a:gd name="connsiteX405" fmla="*/ 3095233 w 4568692"/>
              <a:gd name="connsiteY405" fmla="*/ 2747445 h 5547255"/>
              <a:gd name="connsiteX406" fmla="*/ 3130897 w 4568692"/>
              <a:gd name="connsiteY406" fmla="*/ 2733801 h 5547255"/>
              <a:gd name="connsiteX407" fmla="*/ 2514633 w 4568692"/>
              <a:gd name="connsiteY407" fmla="*/ 2706251 h 5547255"/>
              <a:gd name="connsiteX408" fmla="*/ 2549773 w 4568692"/>
              <a:gd name="connsiteY408" fmla="*/ 2722423 h 5547255"/>
              <a:gd name="connsiteX409" fmla="*/ 2548507 w 4568692"/>
              <a:gd name="connsiteY409" fmla="*/ 2794402 h 5547255"/>
              <a:gd name="connsiteX410" fmla="*/ 2477703 w 4568692"/>
              <a:gd name="connsiteY410" fmla="*/ 2791875 h 5547255"/>
              <a:gd name="connsiteX411" fmla="*/ 2478969 w 4568692"/>
              <a:gd name="connsiteY411" fmla="*/ 2719895 h 5547255"/>
              <a:gd name="connsiteX412" fmla="*/ 2514633 w 4568692"/>
              <a:gd name="connsiteY412" fmla="*/ 2706251 h 5547255"/>
              <a:gd name="connsiteX413" fmla="*/ 2916760 w 4568692"/>
              <a:gd name="connsiteY413" fmla="*/ 2678879 h 5547255"/>
              <a:gd name="connsiteX414" fmla="*/ 2928568 w 4568692"/>
              <a:gd name="connsiteY414" fmla="*/ 2681974 h 5547255"/>
              <a:gd name="connsiteX415" fmla="*/ 2943156 w 4568692"/>
              <a:gd name="connsiteY415" fmla="*/ 2723183 h 5547255"/>
              <a:gd name="connsiteX416" fmla="*/ 2902364 w 4568692"/>
              <a:gd name="connsiteY416" fmla="*/ 2737318 h 5547255"/>
              <a:gd name="connsiteX417" fmla="*/ 2887776 w 4568692"/>
              <a:gd name="connsiteY417" fmla="*/ 2696109 h 5547255"/>
              <a:gd name="connsiteX418" fmla="*/ 2916760 w 4568692"/>
              <a:gd name="connsiteY418" fmla="*/ 2678879 h 5547255"/>
              <a:gd name="connsiteX419" fmla="*/ 2713446 w 4568692"/>
              <a:gd name="connsiteY419" fmla="*/ 2667349 h 5547255"/>
              <a:gd name="connsiteX420" fmla="*/ 2725254 w 4568692"/>
              <a:gd name="connsiteY420" fmla="*/ 2670443 h 5547255"/>
              <a:gd name="connsiteX421" fmla="*/ 2739842 w 4568692"/>
              <a:gd name="connsiteY421" fmla="*/ 2711653 h 5547255"/>
              <a:gd name="connsiteX422" fmla="*/ 2699050 w 4568692"/>
              <a:gd name="connsiteY422" fmla="*/ 2725788 h 5547255"/>
              <a:gd name="connsiteX423" fmla="*/ 2684462 w 4568692"/>
              <a:gd name="connsiteY423" fmla="*/ 2684578 h 5547255"/>
              <a:gd name="connsiteX424" fmla="*/ 2713446 w 4568692"/>
              <a:gd name="connsiteY424" fmla="*/ 2667349 h 5547255"/>
              <a:gd name="connsiteX425" fmla="*/ 2270657 w 4568692"/>
              <a:gd name="connsiteY425" fmla="*/ 2632580 h 5547255"/>
              <a:gd name="connsiteX426" fmla="*/ 2297848 w 4568692"/>
              <a:gd name="connsiteY426" fmla="*/ 2637364 h 5547255"/>
              <a:gd name="connsiteX427" fmla="*/ 2336886 w 4568692"/>
              <a:gd name="connsiteY427" fmla="*/ 2729648 h 5547255"/>
              <a:gd name="connsiteX428" fmla="*/ 2246567 w 4568692"/>
              <a:gd name="connsiteY428" fmla="*/ 2770475 h 5547255"/>
              <a:gd name="connsiteX429" fmla="*/ 2207529 w 4568692"/>
              <a:gd name="connsiteY429" fmla="*/ 2678191 h 5547255"/>
              <a:gd name="connsiteX430" fmla="*/ 2270657 w 4568692"/>
              <a:gd name="connsiteY430" fmla="*/ 2632580 h 5547255"/>
              <a:gd name="connsiteX431" fmla="*/ 3388819 w 4568692"/>
              <a:gd name="connsiteY431" fmla="*/ 2613032 h 5547255"/>
              <a:gd name="connsiteX432" fmla="*/ 3416010 w 4568692"/>
              <a:gd name="connsiteY432" fmla="*/ 2617816 h 5547255"/>
              <a:gd name="connsiteX433" fmla="*/ 3455048 w 4568692"/>
              <a:gd name="connsiteY433" fmla="*/ 2710100 h 5547255"/>
              <a:gd name="connsiteX434" fmla="*/ 3364729 w 4568692"/>
              <a:gd name="connsiteY434" fmla="*/ 2750927 h 5547255"/>
              <a:gd name="connsiteX435" fmla="*/ 3325691 w 4568692"/>
              <a:gd name="connsiteY435" fmla="*/ 2658643 h 5547255"/>
              <a:gd name="connsiteX436" fmla="*/ 3388819 w 4568692"/>
              <a:gd name="connsiteY436" fmla="*/ 2613032 h 5547255"/>
              <a:gd name="connsiteX437" fmla="*/ 3069674 w 4568692"/>
              <a:gd name="connsiteY437" fmla="*/ 2547476 h 5547255"/>
              <a:gd name="connsiteX438" fmla="*/ 3081482 w 4568692"/>
              <a:gd name="connsiteY438" fmla="*/ 2550570 h 5547255"/>
              <a:gd name="connsiteX439" fmla="*/ 3096070 w 4568692"/>
              <a:gd name="connsiteY439" fmla="*/ 2591780 h 5547255"/>
              <a:gd name="connsiteX440" fmla="*/ 3055278 w 4568692"/>
              <a:gd name="connsiteY440" fmla="*/ 2605915 h 5547255"/>
              <a:gd name="connsiteX441" fmla="*/ 3040689 w 4568692"/>
              <a:gd name="connsiteY441" fmla="*/ 2564706 h 5547255"/>
              <a:gd name="connsiteX442" fmla="*/ 3069674 w 4568692"/>
              <a:gd name="connsiteY442" fmla="*/ 2547476 h 5547255"/>
              <a:gd name="connsiteX443" fmla="*/ 2578114 w 4568692"/>
              <a:gd name="connsiteY443" fmla="*/ 2513320 h 5547255"/>
              <a:gd name="connsiteX444" fmla="*/ 2589922 w 4568692"/>
              <a:gd name="connsiteY444" fmla="*/ 2516415 h 5547255"/>
              <a:gd name="connsiteX445" fmla="*/ 2604510 w 4568692"/>
              <a:gd name="connsiteY445" fmla="*/ 2557624 h 5547255"/>
              <a:gd name="connsiteX446" fmla="*/ 2563718 w 4568692"/>
              <a:gd name="connsiteY446" fmla="*/ 2571759 h 5547255"/>
              <a:gd name="connsiteX447" fmla="*/ 2549130 w 4568692"/>
              <a:gd name="connsiteY447" fmla="*/ 2530550 h 5547255"/>
              <a:gd name="connsiteX448" fmla="*/ 2578114 w 4568692"/>
              <a:gd name="connsiteY448" fmla="*/ 2513320 h 5547255"/>
              <a:gd name="connsiteX449" fmla="*/ 3259758 w 4568692"/>
              <a:gd name="connsiteY449" fmla="*/ 2421409 h 5547255"/>
              <a:gd name="connsiteX450" fmla="*/ 3294898 w 4568692"/>
              <a:gd name="connsiteY450" fmla="*/ 2437580 h 5547255"/>
              <a:gd name="connsiteX451" fmla="*/ 3293632 w 4568692"/>
              <a:gd name="connsiteY451" fmla="*/ 2509560 h 5547255"/>
              <a:gd name="connsiteX452" fmla="*/ 3222828 w 4568692"/>
              <a:gd name="connsiteY452" fmla="*/ 2507033 h 5547255"/>
              <a:gd name="connsiteX453" fmla="*/ 3224094 w 4568692"/>
              <a:gd name="connsiteY453" fmla="*/ 2435053 h 5547255"/>
              <a:gd name="connsiteX454" fmla="*/ 3259758 w 4568692"/>
              <a:gd name="connsiteY454" fmla="*/ 2421409 h 5547255"/>
              <a:gd name="connsiteX455" fmla="*/ 2395198 w 4568692"/>
              <a:gd name="connsiteY455" fmla="*/ 2389187 h 5547255"/>
              <a:gd name="connsiteX456" fmla="*/ 2430337 w 4568692"/>
              <a:gd name="connsiteY456" fmla="*/ 2405359 h 5547255"/>
              <a:gd name="connsiteX457" fmla="*/ 2429072 w 4568692"/>
              <a:gd name="connsiteY457" fmla="*/ 2477339 h 5547255"/>
              <a:gd name="connsiteX458" fmla="*/ 2358268 w 4568692"/>
              <a:gd name="connsiteY458" fmla="*/ 2474811 h 5547255"/>
              <a:gd name="connsiteX459" fmla="*/ 2359534 w 4568692"/>
              <a:gd name="connsiteY459" fmla="*/ 2402831 h 5547255"/>
              <a:gd name="connsiteX460" fmla="*/ 2395198 w 4568692"/>
              <a:gd name="connsiteY460" fmla="*/ 2389187 h 5547255"/>
              <a:gd name="connsiteX461" fmla="*/ 3634269 w 4568692"/>
              <a:gd name="connsiteY461" fmla="*/ 2366207 h 5547255"/>
              <a:gd name="connsiteX462" fmla="*/ 3726965 w 4568692"/>
              <a:gd name="connsiteY462" fmla="*/ 2460400 h 5547255"/>
              <a:gd name="connsiteX463" fmla="*/ 3634269 w 4568692"/>
              <a:gd name="connsiteY463" fmla="*/ 2554593 h 5547255"/>
              <a:gd name="connsiteX464" fmla="*/ 3541573 w 4568692"/>
              <a:gd name="connsiteY464" fmla="*/ 2460400 h 5547255"/>
              <a:gd name="connsiteX465" fmla="*/ 3634269 w 4568692"/>
              <a:gd name="connsiteY465" fmla="*/ 2366207 h 5547255"/>
              <a:gd name="connsiteX466" fmla="*/ 2020400 w 4568692"/>
              <a:gd name="connsiteY466" fmla="*/ 2366207 h 5547255"/>
              <a:gd name="connsiteX467" fmla="*/ 2113096 w 4568692"/>
              <a:gd name="connsiteY467" fmla="*/ 2460400 h 5547255"/>
              <a:gd name="connsiteX468" fmla="*/ 2020400 w 4568692"/>
              <a:gd name="connsiteY468" fmla="*/ 2554593 h 5547255"/>
              <a:gd name="connsiteX469" fmla="*/ 1927704 w 4568692"/>
              <a:gd name="connsiteY469" fmla="*/ 2460400 h 5547255"/>
              <a:gd name="connsiteX470" fmla="*/ 2020400 w 4568692"/>
              <a:gd name="connsiteY470" fmla="*/ 2366207 h 5547255"/>
              <a:gd name="connsiteX471" fmla="*/ 3076500 w 4568692"/>
              <a:gd name="connsiteY471" fmla="*/ 2341495 h 5547255"/>
              <a:gd name="connsiteX472" fmla="*/ 3088308 w 4568692"/>
              <a:gd name="connsiteY472" fmla="*/ 2344589 h 5547255"/>
              <a:gd name="connsiteX473" fmla="*/ 3102896 w 4568692"/>
              <a:gd name="connsiteY473" fmla="*/ 2385799 h 5547255"/>
              <a:gd name="connsiteX474" fmla="*/ 3062104 w 4568692"/>
              <a:gd name="connsiteY474" fmla="*/ 2399934 h 5547255"/>
              <a:gd name="connsiteX475" fmla="*/ 3047516 w 4568692"/>
              <a:gd name="connsiteY475" fmla="*/ 2358724 h 5547255"/>
              <a:gd name="connsiteX476" fmla="*/ 3076500 w 4568692"/>
              <a:gd name="connsiteY476" fmla="*/ 2341495 h 5547255"/>
              <a:gd name="connsiteX477" fmla="*/ 2587583 w 4568692"/>
              <a:gd name="connsiteY477" fmla="*/ 2311789 h 5547255"/>
              <a:gd name="connsiteX478" fmla="*/ 2599391 w 4568692"/>
              <a:gd name="connsiteY478" fmla="*/ 2314884 h 5547255"/>
              <a:gd name="connsiteX479" fmla="*/ 2613978 w 4568692"/>
              <a:gd name="connsiteY479" fmla="*/ 2356093 h 5547255"/>
              <a:gd name="connsiteX480" fmla="*/ 2573187 w 4568692"/>
              <a:gd name="connsiteY480" fmla="*/ 2370228 h 5547255"/>
              <a:gd name="connsiteX481" fmla="*/ 2558598 w 4568692"/>
              <a:gd name="connsiteY481" fmla="*/ 2329019 h 5547255"/>
              <a:gd name="connsiteX482" fmla="*/ 2587583 w 4568692"/>
              <a:gd name="connsiteY482" fmla="*/ 2311789 h 5547255"/>
              <a:gd name="connsiteX483" fmla="*/ 1221658 w 4568692"/>
              <a:gd name="connsiteY483" fmla="*/ 2204857 h 5547255"/>
              <a:gd name="connsiteX484" fmla="*/ 1348544 w 4568692"/>
              <a:gd name="connsiteY484" fmla="*/ 2332628 h 5547255"/>
              <a:gd name="connsiteX485" fmla="*/ 1221658 w 4568692"/>
              <a:gd name="connsiteY485" fmla="*/ 2460399 h 5547255"/>
              <a:gd name="connsiteX486" fmla="*/ 1094772 w 4568692"/>
              <a:gd name="connsiteY486" fmla="*/ 2332628 h 5547255"/>
              <a:gd name="connsiteX487" fmla="*/ 1221658 w 4568692"/>
              <a:gd name="connsiteY487" fmla="*/ 2204857 h 5547255"/>
              <a:gd name="connsiteX488" fmla="*/ 2939537 w 4568692"/>
              <a:gd name="connsiteY488" fmla="*/ 2189827 h 5547255"/>
              <a:gd name="connsiteX489" fmla="*/ 2951345 w 4568692"/>
              <a:gd name="connsiteY489" fmla="*/ 2192922 h 5547255"/>
              <a:gd name="connsiteX490" fmla="*/ 2965933 w 4568692"/>
              <a:gd name="connsiteY490" fmla="*/ 2234131 h 5547255"/>
              <a:gd name="connsiteX491" fmla="*/ 2925141 w 4568692"/>
              <a:gd name="connsiteY491" fmla="*/ 2248266 h 5547255"/>
              <a:gd name="connsiteX492" fmla="*/ 2910553 w 4568692"/>
              <a:gd name="connsiteY492" fmla="*/ 2207057 h 5547255"/>
              <a:gd name="connsiteX493" fmla="*/ 2939537 w 4568692"/>
              <a:gd name="connsiteY493" fmla="*/ 2189827 h 5547255"/>
              <a:gd name="connsiteX494" fmla="*/ 2737854 w 4568692"/>
              <a:gd name="connsiteY494" fmla="*/ 2175936 h 5547255"/>
              <a:gd name="connsiteX495" fmla="*/ 2749662 w 4568692"/>
              <a:gd name="connsiteY495" fmla="*/ 2179031 h 5547255"/>
              <a:gd name="connsiteX496" fmla="*/ 2764250 w 4568692"/>
              <a:gd name="connsiteY496" fmla="*/ 2220240 h 5547255"/>
              <a:gd name="connsiteX497" fmla="*/ 2723458 w 4568692"/>
              <a:gd name="connsiteY497" fmla="*/ 2234375 h 5547255"/>
              <a:gd name="connsiteX498" fmla="*/ 2708870 w 4568692"/>
              <a:gd name="connsiteY498" fmla="*/ 2193166 h 5547255"/>
              <a:gd name="connsiteX499" fmla="*/ 2737854 w 4568692"/>
              <a:gd name="connsiteY499" fmla="*/ 2175936 h 5547255"/>
              <a:gd name="connsiteX500" fmla="*/ 2262749 w 4568692"/>
              <a:gd name="connsiteY500" fmla="*/ 2165088 h 5547255"/>
              <a:gd name="connsiteX501" fmla="*/ 2289940 w 4568692"/>
              <a:gd name="connsiteY501" fmla="*/ 2169873 h 5547255"/>
              <a:gd name="connsiteX502" fmla="*/ 2328978 w 4568692"/>
              <a:gd name="connsiteY502" fmla="*/ 2262157 h 5547255"/>
              <a:gd name="connsiteX503" fmla="*/ 2238659 w 4568692"/>
              <a:gd name="connsiteY503" fmla="*/ 2302983 h 5547255"/>
              <a:gd name="connsiteX504" fmla="*/ 2199621 w 4568692"/>
              <a:gd name="connsiteY504" fmla="*/ 2210699 h 5547255"/>
              <a:gd name="connsiteX505" fmla="*/ 2262749 w 4568692"/>
              <a:gd name="connsiteY505" fmla="*/ 2165088 h 5547255"/>
              <a:gd name="connsiteX506" fmla="*/ 3374279 w 4568692"/>
              <a:gd name="connsiteY506" fmla="*/ 2135788 h 5547255"/>
              <a:gd name="connsiteX507" fmla="*/ 3401470 w 4568692"/>
              <a:gd name="connsiteY507" fmla="*/ 2140572 h 5547255"/>
              <a:gd name="connsiteX508" fmla="*/ 3440508 w 4568692"/>
              <a:gd name="connsiteY508" fmla="*/ 2232856 h 5547255"/>
              <a:gd name="connsiteX509" fmla="*/ 3350189 w 4568692"/>
              <a:gd name="connsiteY509" fmla="*/ 2273683 h 5547255"/>
              <a:gd name="connsiteX510" fmla="*/ 3311151 w 4568692"/>
              <a:gd name="connsiteY510" fmla="*/ 2181399 h 5547255"/>
              <a:gd name="connsiteX511" fmla="*/ 3374279 w 4568692"/>
              <a:gd name="connsiteY511" fmla="*/ 2135788 h 5547255"/>
              <a:gd name="connsiteX512" fmla="*/ 3136460 w 4568692"/>
              <a:gd name="connsiteY512" fmla="*/ 2107003 h 5547255"/>
              <a:gd name="connsiteX513" fmla="*/ 3171599 w 4568692"/>
              <a:gd name="connsiteY513" fmla="*/ 2123175 h 5547255"/>
              <a:gd name="connsiteX514" fmla="*/ 3170333 w 4568692"/>
              <a:gd name="connsiteY514" fmla="*/ 2195155 h 5547255"/>
              <a:gd name="connsiteX515" fmla="*/ 3099530 w 4568692"/>
              <a:gd name="connsiteY515" fmla="*/ 2192627 h 5547255"/>
              <a:gd name="connsiteX516" fmla="*/ 3100796 w 4568692"/>
              <a:gd name="connsiteY516" fmla="*/ 2120647 h 5547255"/>
              <a:gd name="connsiteX517" fmla="*/ 3136460 w 4568692"/>
              <a:gd name="connsiteY517" fmla="*/ 2107003 h 5547255"/>
              <a:gd name="connsiteX518" fmla="*/ 2525561 w 4568692"/>
              <a:gd name="connsiteY518" fmla="*/ 2085203 h 5547255"/>
              <a:gd name="connsiteX519" fmla="*/ 2560701 w 4568692"/>
              <a:gd name="connsiteY519" fmla="*/ 2101374 h 5547255"/>
              <a:gd name="connsiteX520" fmla="*/ 2559435 w 4568692"/>
              <a:gd name="connsiteY520" fmla="*/ 2173354 h 5547255"/>
              <a:gd name="connsiteX521" fmla="*/ 2488631 w 4568692"/>
              <a:gd name="connsiteY521" fmla="*/ 2170826 h 5547255"/>
              <a:gd name="connsiteX522" fmla="*/ 2489897 w 4568692"/>
              <a:gd name="connsiteY522" fmla="*/ 2098847 h 5547255"/>
              <a:gd name="connsiteX523" fmla="*/ 2525561 w 4568692"/>
              <a:gd name="connsiteY523" fmla="*/ 2085203 h 5547255"/>
              <a:gd name="connsiteX524" fmla="*/ 2834538 w 4568692"/>
              <a:gd name="connsiteY524" fmla="*/ 1965800 h 5547255"/>
              <a:gd name="connsiteX525" fmla="*/ 2869678 w 4568692"/>
              <a:gd name="connsiteY525" fmla="*/ 1981971 h 5547255"/>
              <a:gd name="connsiteX526" fmla="*/ 2868412 w 4568692"/>
              <a:gd name="connsiteY526" fmla="*/ 2053951 h 5547255"/>
              <a:gd name="connsiteX527" fmla="*/ 2797608 w 4568692"/>
              <a:gd name="connsiteY527" fmla="*/ 2051424 h 5547255"/>
              <a:gd name="connsiteX528" fmla="*/ 2798874 w 4568692"/>
              <a:gd name="connsiteY528" fmla="*/ 1979444 h 5547255"/>
              <a:gd name="connsiteX529" fmla="*/ 2834538 w 4568692"/>
              <a:gd name="connsiteY529" fmla="*/ 1965800 h 5547255"/>
              <a:gd name="connsiteX530" fmla="*/ 919668 w 4568692"/>
              <a:gd name="connsiteY530" fmla="*/ 1909695 h 5547255"/>
              <a:gd name="connsiteX531" fmla="*/ 956888 w 4568692"/>
              <a:gd name="connsiteY531" fmla="*/ 1916185 h 5547255"/>
              <a:gd name="connsiteX532" fmla="*/ 1010324 w 4568692"/>
              <a:gd name="connsiteY532" fmla="*/ 2041366 h 5547255"/>
              <a:gd name="connsiteX533" fmla="*/ 886692 w 4568692"/>
              <a:gd name="connsiteY533" fmla="*/ 2096747 h 5547255"/>
              <a:gd name="connsiteX534" fmla="*/ 833256 w 4568692"/>
              <a:gd name="connsiteY534" fmla="*/ 1971566 h 5547255"/>
              <a:gd name="connsiteX535" fmla="*/ 919668 w 4568692"/>
              <a:gd name="connsiteY535" fmla="*/ 1909695 h 5547255"/>
              <a:gd name="connsiteX536" fmla="*/ 1552213 w 4568692"/>
              <a:gd name="connsiteY536" fmla="*/ 1890589 h 5547255"/>
              <a:gd name="connsiteX537" fmla="*/ 1589433 w 4568692"/>
              <a:gd name="connsiteY537" fmla="*/ 1897079 h 5547255"/>
              <a:gd name="connsiteX538" fmla="*/ 1642870 w 4568692"/>
              <a:gd name="connsiteY538" fmla="*/ 2022260 h 5547255"/>
              <a:gd name="connsiteX539" fmla="*/ 1519238 w 4568692"/>
              <a:gd name="connsiteY539" fmla="*/ 2077641 h 5547255"/>
              <a:gd name="connsiteX540" fmla="*/ 1465801 w 4568692"/>
              <a:gd name="connsiteY540" fmla="*/ 1952459 h 5547255"/>
              <a:gd name="connsiteX541" fmla="*/ 1552213 w 4568692"/>
              <a:gd name="connsiteY541" fmla="*/ 1890589 h 5547255"/>
              <a:gd name="connsiteX542" fmla="*/ 1998515 w 4568692"/>
              <a:gd name="connsiteY542" fmla="*/ 1875408 h 5547255"/>
              <a:gd name="connsiteX543" fmla="*/ 2125401 w 4568692"/>
              <a:gd name="connsiteY543" fmla="*/ 2003179 h 5547255"/>
              <a:gd name="connsiteX544" fmla="*/ 1998515 w 4568692"/>
              <a:gd name="connsiteY544" fmla="*/ 2130950 h 5547255"/>
              <a:gd name="connsiteX545" fmla="*/ 1871629 w 4568692"/>
              <a:gd name="connsiteY545" fmla="*/ 2003179 h 5547255"/>
              <a:gd name="connsiteX546" fmla="*/ 1998515 w 4568692"/>
              <a:gd name="connsiteY546" fmla="*/ 1875408 h 5547255"/>
              <a:gd name="connsiteX547" fmla="*/ 446710 w 4568692"/>
              <a:gd name="connsiteY547" fmla="*/ 1875408 h 5547255"/>
              <a:gd name="connsiteX548" fmla="*/ 573596 w 4568692"/>
              <a:gd name="connsiteY548" fmla="*/ 2003179 h 5547255"/>
              <a:gd name="connsiteX549" fmla="*/ 446710 w 4568692"/>
              <a:gd name="connsiteY549" fmla="*/ 2130950 h 5547255"/>
              <a:gd name="connsiteX550" fmla="*/ 319824 w 4568692"/>
              <a:gd name="connsiteY550" fmla="*/ 2003179 h 5547255"/>
              <a:gd name="connsiteX551" fmla="*/ 446710 w 4568692"/>
              <a:gd name="connsiteY551" fmla="*/ 1875408 h 5547255"/>
              <a:gd name="connsiteX552" fmla="*/ 2583268 w 4568692"/>
              <a:gd name="connsiteY552" fmla="*/ 1821129 h 5547255"/>
              <a:gd name="connsiteX553" fmla="*/ 2610459 w 4568692"/>
              <a:gd name="connsiteY553" fmla="*/ 1825913 h 5547255"/>
              <a:gd name="connsiteX554" fmla="*/ 2649497 w 4568692"/>
              <a:gd name="connsiteY554" fmla="*/ 1918197 h 5547255"/>
              <a:gd name="connsiteX555" fmla="*/ 2559178 w 4568692"/>
              <a:gd name="connsiteY555" fmla="*/ 1959024 h 5547255"/>
              <a:gd name="connsiteX556" fmla="*/ 2520140 w 4568692"/>
              <a:gd name="connsiteY556" fmla="*/ 1866740 h 5547255"/>
              <a:gd name="connsiteX557" fmla="*/ 2583268 w 4568692"/>
              <a:gd name="connsiteY557" fmla="*/ 1821129 h 5547255"/>
              <a:gd name="connsiteX558" fmla="*/ 3042023 w 4568692"/>
              <a:gd name="connsiteY558" fmla="*/ 1812825 h 5547255"/>
              <a:gd name="connsiteX559" fmla="*/ 3069213 w 4568692"/>
              <a:gd name="connsiteY559" fmla="*/ 1817610 h 5547255"/>
              <a:gd name="connsiteX560" fmla="*/ 3108251 w 4568692"/>
              <a:gd name="connsiteY560" fmla="*/ 1909894 h 5547255"/>
              <a:gd name="connsiteX561" fmla="*/ 3017933 w 4568692"/>
              <a:gd name="connsiteY561" fmla="*/ 1950720 h 5547255"/>
              <a:gd name="connsiteX562" fmla="*/ 2978895 w 4568692"/>
              <a:gd name="connsiteY562" fmla="*/ 1858436 h 5547255"/>
              <a:gd name="connsiteX563" fmla="*/ 3042023 w 4568692"/>
              <a:gd name="connsiteY563" fmla="*/ 1812825 h 5547255"/>
              <a:gd name="connsiteX564" fmla="*/ 2254047 w 4568692"/>
              <a:gd name="connsiteY564" fmla="*/ 1787635 h 5547255"/>
              <a:gd name="connsiteX565" fmla="*/ 2346743 w 4568692"/>
              <a:gd name="connsiteY565" fmla="*/ 1881828 h 5547255"/>
              <a:gd name="connsiteX566" fmla="*/ 2254047 w 4568692"/>
              <a:gd name="connsiteY566" fmla="*/ 1976021 h 5547255"/>
              <a:gd name="connsiteX567" fmla="*/ 2161351 w 4568692"/>
              <a:gd name="connsiteY567" fmla="*/ 1881828 h 5547255"/>
              <a:gd name="connsiteX568" fmla="*/ 2254047 w 4568692"/>
              <a:gd name="connsiteY568" fmla="*/ 1787635 h 5547255"/>
              <a:gd name="connsiteX569" fmla="*/ 3387712 w 4568692"/>
              <a:gd name="connsiteY569" fmla="*/ 1787635 h 5547255"/>
              <a:gd name="connsiteX570" fmla="*/ 3480408 w 4568692"/>
              <a:gd name="connsiteY570" fmla="*/ 1881828 h 5547255"/>
              <a:gd name="connsiteX571" fmla="*/ 3387712 w 4568692"/>
              <a:gd name="connsiteY571" fmla="*/ 1976021 h 5547255"/>
              <a:gd name="connsiteX572" fmla="*/ 3295016 w 4568692"/>
              <a:gd name="connsiteY572" fmla="*/ 1881828 h 5547255"/>
              <a:gd name="connsiteX573" fmla="*/ 3387712 w 4568692"/>
              <a:gd name="connsiteY573" fmla="*/ 1787635 h 5547255"/>
              <a:gd name="connsiteX574" fmla="*/ 1221981 w 4568692"/>
              <a:gd name="connsiteY574" fmla="*/ 1751627 h 5547255"/>
              <a:gd name="connsiteX575" fmla="*/ 1270081 w 4568692"/>
              <a:gd name="connsiteY575" fmla="*/ 1773563 h 5547255"/>
              <a:gd name="connsiteX576" fmla="*/ 1268348 w 4568692"/>
              <a:gd name="connsiteY576" fmla="*/ 1871203 h 5547255"/>
              <a:gd name="connsiteX577" fmla="*/ 1171430 w 4568692"/>
              <a:gd name="connsiteY577" fmla="*/ 1867774 h 5547255"/>
              <a:gd name="connsiteX578" fmla="*/ 1173163 w 4568692"/>
              <a:gd name="connsiteY578" fmla="*/ 1770135 h 5547255"/>
              <a:gd name="connsiteX579" fmla="*/ 1221981 w 4568692"/>
              <a:gd name="connsiteY579" fmla="*/ 1751627 h 5547255"/>
              <a:gd name="connsiteX580" fmla="*/ 1646977 w 4568692"/>
              <a:gd name="connsiteY580" fmla="*/ 1601064 h 5547255"/>
              <a:gd name="connsiteX581" fmla="*/ 1695077 w 4568692"/>
              <a:gd name="connsiteY581" fmla="*/ 1623000 h 5547255"/>
              <a:gd name="connsiteX582" fmla="*/ 1693345 w 4568692"/>
              <a:gd name="connsiteY582" fmla="*/ 1720639 h 5547255"/>
              <a:gd name="connsiteX583" fmla="*/ 1596426 w 4568692"/>
              <a:gd name="connsiteY583" fmla="*/ 1717211 h 5547255"/>
              <a:gd name="connsiteX584" fmla="*/ 1598159 w 4568692"/>
              <a:gd name="connsiteY584" fmla="*/ 1619571 h 5547255"/>
              <a:gd name="connsiteX585" fmla="*/ 1646977 w 4568692"/>
              <a:gd name="connsiteY585" fmla="*/ 1601064 h 5547255"/>
              <a:gd name="connsiteX586" fmla="*/ 803411 w 4568692"/>
              <a:gd name="connsiteY586" fmla="*/ 1563693 h 5547255"/>
              <a:gd name="connsiteX587" fmla="*/ 851511 w 4568692"/>
              <a:gd name="connsiteY587" fmla="*/ 1585629 h 5547255"/>
              <a:gd name="connsiteX588" fmla="*/ 849779 w 4568692"/>
              <a:gd name="connsiteY588" fmla="*/ 1683269 h 5547255"/>
              <a:gd name="connsiteX589" fmla="*/ 752860 w 4568692"/>
              <a:gd name="connsiteY589" fmla="*/ 1679840 h 5547255"/>
              <a:gd name="connsiteX590" fmla="*/ 754593 w 4568692"/>
              <a:gd name="connsiteY590" fmla="*/ 1582201 h 5547255"/>
              <a:gd name="connsiteX591" fmla="*/ 803411 w 4568692"/>
              <a:gd name="connsiteY591" fmla="*/ 1563693 h 5547255"/>
              <a:gd name="connsiteX592" fmla="*/ 2820182 w 4568692"/>
              <a:gd name="connsiteY592" fmla="*/ 1553495 h 5547255"/>
              <a:gd name="connsiteX593" fmla="*/ 2912878 w 4568692"/>
              <a:gd name="connsiteY593" fmla="*/ 1647688 h 5547255"/>
              <a:gd name="connsiteX594" fmla="*/ 2820182 w 4568692"/>
              <a:gd name="connsiteY594" fmla="*/ 1741881 h 5547255"/>
              <a:gd name="connsiteX595" fmla="*/ 2727486 w 4568692"/>
              <a:gd name="connsiteY595" fmla="*/ 1647688 h 5547255"/>
              <a:gd name="connsiteX596" fmla="*/ 2820182 w 4568692"/>
              <a:gd name="connsiteY596" fmla="*/ 1553495 h 5547255"/>
              <a:gd name="connsiteX597" fmla="*/ 1353857 w 4568692"/>
              <a:gd name="connsiteY597" fmla="*/ 1526563 h 5547255"/>
              <a:gd name="connsiteX598" fmla="*/ 1370020 w 4568692"/>
              <a:gd name="connsiteY598" fmla="*/ 1530761 h 5547255"/>
              <a:gd name="connsiteX599" fmla="*/ 1389989 w 4568692"/>
              <a:gd name="connsiteY599" fmla="*/ 1586661 h 5547255"/>
              <a:gd name="connsiteX600" fmla="*/ 1334151 w 4568692"/>
              <a:gd name="connsiteY600" fmla="*/ 1605835 h 5547255"/>
              <a:gd name="connsiteX601" fmla="*/ 1314183 w 4568692"/>
              <a:gd name="connsiteY601" fmla="*/ 1549935 h 5547255"/>
              <a:gd name="connsiteX602" fmla="*/ 1353857 w 4568692"/>
              <a:gd name="connsiteY602" fmla="*/ 1526563 h 5547255"/>
              <a:gd name="connsiteX603" fmla="*/ 1075554 w 4568692"/>
              <a:gd name="connsiteY603" fmla="*/ 1510923 h 5547255"/>
              <a:gd name="connsiteX604" fmla="*/ 1091716 w 4568692"/>
              <a:gd name="connsiteY604" fmla="*/ 1515120 h 5547255"/>
              <a:gd name="connsiteX605" fmla="*/ 1111686 w 4568692"/>
              <a:gd name="connsiteY605" fmla="*/ 1571020 h 5547255"/>
              <a:gd name="connsiteX606" fmla="*/ 1055848 w 4568692"/>
              <a:gd name="connsiteY606" fmla="*/ 1590194 h 5547255"/>
              <a:gd name="connsiteX607" fmla="*/ 1035879 w 4568692"/>
              <a:gd name="connsiteY607" fmla="*/ 1534294 h 5547255"/>
              <a:gd name="connsiteX608" fmla="*/ 1075554 w 4568692"/>
              <a:gd name="connsiteY608" fmla="*/ 1510923 h 5547255"/>
              <a:gd name="connsiteX609" fmla="*/ 469447 w 4568692"/>
              <a:gd name="connsiteY609" fmla="*/ 1463759 h 5547255"/>
              <a:gd name="connsiteX610" fmla="*/ 506667 w 4568692"/>
              <a:gd name="connsiteY610" fmla="*/ 1470249 h 5547255"/>
              <a:gd name="connsiteX611" fmla="*/ 560104 w 4568692"/>
              <a:gd name="connsiteY611" fmla="*/ 1595431 h 5547255"/>
              <a:gd name="connsiteX612" fmla="*/ 436472 w 4568692"/>
              <a:gd name="connsiteY612" fmla="*/ 1650811 h 5547255"/>
              <a:gd name="connsiteX613" fmla="*/ 383035 w 4568692"/>
              <a:gd name="connsiteY613" fmla="*/ 1525630 h 5547255"/>
              <a:gd name="connsiteX614" fmla="*/ 469447 w 4568692"/>
              <a:gd name="connsiteY614" fmla="*/ 1463759 h 5547255"/>
              <a:gd name="connsiteX615" fmla="*/ 2000030 w 4568692"/>
              <a:gd name="connsiteY615" fmla="*/ 1437242 h 5547255"/>
              <a:gd name="connsiteX616" fmla="*/ 2037250 w 4568692"/>
              <a:gd name="connsiteY616" fmla="*/ 1443733 h 5547255"/>
              <a:gd name="connsiteX617" fmla="*/ 2090687 w 4568692"/>
              <a:gd name="connsiteY617" fmla="*/ 1568914 h 5547255"/>
              <a:gd name="connsiteX618" fmla="*/ 1967055 w 4568692"/>
              <a:gd name="connsiteY618" fmla="*/ 1624295 h 5547255"/>
              <a:gd name="connsiteX619" fmla="*/ 1913618 w 4568692"/>
              <a:gd name="connsiteY619" fmla="*/ 1499113 h 5547255"/>
              <a:gd name="connsiteX620" fmla="*/ 2000030 w 4568692"/>
              <a:gd name="connsiteY620" fmla="*/ 1437242 h 5547255"/>
              <a:gd name="connsiteX621" fmla="*/ 1563172 w 4568692"/>
              <a:gd name="connsiteY621" fmla="*/ 1348317 h 5547255"/>
              <a:gd name="connsiteX622" fmla="*/ 1579335 w 4568692"/>
              <a:gd name="connsiteY622" fmla="*/ 1352515 h 5547255"/>
              <a:gd name="connsiteX623" fmla="*/ 1599303 w 4568692"/>
              <a:gd name="connsiteY623" fmla="*/ 1408415 h 5547255"/>
              <a:gd name="connsiteX624" fmla="*/ 1543466 w 4568692"/>
              <a:gd name="connsiteY624" fmla="*/ 1427588 h 5547255"/>
              <a:gd name="connsiteX625" fmla="*/ 1523497 w 4568692"/>
              <a:gd name="connsiteY625" fmla="*/ 1371689 h 5547255"/>
              <a:gd name="connsiteX626" fmla="*/ 1563172 w 4568692"/>
              <a:gd name="connsiteY626" fmla="*/ 1348317 h 5547255"/>
              <a:gd name="connsiteX627" fmla="*/ 890306 w 4568692"/>
              <a:gd name="connsiteY627" fmla="*/ 1301986 h 5547255"/>
              <a:gd name="connsiteX628" fmla="*/ 906469 w 4568692"/>
              <a:gd name="connsiteY628" fmla="*/ 1306184 h 5547255"/>
              <a:gd name="connsiteX629" fmla="*/ 926438 w 4568692"/>
              <a:gd name="connsiteY629" fmla="*/ 1362083 h 5547255"/>
              <a:gd name="connsiteX630" fmla="*/ 870600 w 4568692"/>
              <a:gd name="connsiteY630" fmla="*/ 1381257 h 5547255"/>
              <a:gd name="connsiteX631" fmla="*/ 850631 w 4568692"/>
              <a:gd name="connsiteY631" fmla="*/ 1325357 h 5547255"/>
              <a:gd name="connsiteX632" fmla="*/ 890306 w 4568692"/>
              <a:gd name="connsiteY632" fmla="*/ 1301986 h 5547255"/>
              <a:gd name="connsiteX633" fmla="*/ 1823366 w 4568692"/>
              <a:gd name="connsiteY633" fmla="*/ 1177310 h 5547255"/>
              <a:gd name="connsiteX634" fmla="*/ 1871467 w 4568692"/>
              <a:gd name="connsiteY634" fmla="*/ 1199246 h 5547255"/>
              <a:gd name="connsiteX635" fmla="*/ 1869734 w 4568692"/>
              <a:gd name="connsiteY635" fmla="*/ 1296885 h 5547255"/>
              <a:gd name="connsiteX636" fmla="*/ 1772815 w 4568692"/>
              <a:gd name="connsiteY636" fmla="*/ 1293457 h 5547255"/>
              <a:gd name="connsiteX637" fmla="*/ 1774548 w 4568692"/>
              <a:gd name="connsiteY637" fmla="*/ 1195818 h 5547255"/>
              <a:gd name="connsiteX638" fmla="*/ 1823366 w 4568692"/>
              <a:gd name="connsiteY638" fmla="*/ 1177310 h 5547255"/>
              <a:gd name="connsiteX639" fmla="*/ 639924 w 4568692"/>
              <a:gd name="connsiteY639" fmla="*/ 1133601 h 5547255"/>
              <a:gd name="connsiteX640" fmla="*/ 688024 w 4568692"/>
              <a:gd name="connsiteY640" fmla="*/ 1155538 h 5547255"/>
              <a:gd name="connsiteX641" fmla="*/ 686291 w 4568692"/>
              <a:gd name="connsiteY641" fmla="*/ 1253177 h 5547255"/>
              <a:gd name="connsiteX642" fmla="*/ 589373 w 4568692"/>
              <a:gd name="connsiteY642" fmla="*/ 1249749 h 5547255"/>
              <a:gd name="connsiteX643" fmla="*/ 591106 w 4568692"/>
              <a:gd name="connsiteY643" fmla="*/ 1152109 h 5547255"/>
              <a:gd name="connsiteX644" fmla="*/ 639924 w 4568692"/>
              <a:gd name="connsiteY644" fmla="*/ 1133601 h 5547255"/>
              <a:gd name="connsiteX645" fmla="*/ 2336011 w 4568692"/>
              <a:gd name="connsiteY645" fmla="*/ 1102429 h 5547255"/>
              <a:gd name="connsiteX646" fmla="*/ 2462897 w 4568692"/>
              <a:gd name="connsiteY646" fmla="*/ 1230200 h 5547255"/>
              <a:gd name="connsiteX647" fmla="*/ 2336011 w 4568692"/>
              <a:gd name="connsiteY647" fmla="*/ 1357971 h 5547255"/>
              <a:gd name="connsiteX648" fmla="*/ 2209125 w 4568692"/>
              <a:gd name="connsiteY648" fmla="*/ 1230200 h 5547255"/>
              <a:gd name="connsiteX649" fmla="*/ 2336011 w 4568692"/>
              <a:gd name="connsiteY649" fmla="*/ 1102429 h 5547255"/>
              <a:gd name="connsiteX650" fmla="*/ 126886 w 4568692"/>
              <a:gd name="connsiteY650" fmla="*/ 1102429 h 5547255"/>
              <a:gd name="connsiteX651" fmla="*/ 253772 w 4568692"/>
              <a:gd name="connsiteY651" fmla="*/ 1230200 h 5547255"/>
              <a:gd name="connsiteX652" fmla="*/ 126886 w 4568692"/>
              <a:gd name="connsiteY652" fmla="*/ 1357971 h 5547255"/>
              <a:gd name="connsiteX653" fmla="*/ 0 w 4568692"/>
              <a:gd name="connsiteY653" fmla="*/ 1230200 h 5547255"/>
              <a:gd name="connsiteX654" fmla="*/ 126886 w 4568692"/>
              <a:gd name="connsiteY654" fmla="*/ 1102429 h 5547255"/>
              <a:gd name="connsiteX655" fmla="*/ 1572516 w 4568692"/>
              <a:gd name="connsiteY655" fmla="*/ 1068907 h 5547255"/>
              <a:gd name="connsiteX656" fmla="*/ 1588679 w 4568692"/>
              <a:gd name="connsiteY656" fmla="*/ 1073105 h 5547255"/>
              <a:gd name="connsiteX657" fmla="*/ 1608648 w 4568692"/>
              <a:gd name="connsiteY657" fmla="*/ 1129005 h 5547255"/>
              <a:gd name="connsiteX658" fmla="*/ 1552810 w 4568692"/>
              <a:gd name="connsiteY658" fmla="*/ 1148179 h 5547255"/>
              <a:gd name="connsiteX659" fmla="*/ 1532841 w 4568692"/>
              <a:gd name="connsiteY659" fmla="*/ 1092279 h 5547255"/>
              <a:gd name="connsiteX660" fmla="*/ 1572516 w 4568692"/>
              <a:gd name="connsiteY660" fmla="*/ 1068907 h 5547255"/>
              <a:gd name="connsiteX661" fmla="*/ 903267 w 4568692"/>
              <a:gd name="connsiteY661" fmla="*/ 1028613 h 5547255"/>
              <a:gd name="connsiteX662" fmla="*/ 919430 w 4568692"/>
              <a:gd name="connsiteY662" fmla="*/ 1032810 h 5547255"/>
              <a:gd name="connsiteX663" fmla="*/ 939399 w 4568692"/>
              <a:gd name="connsiteY663" fmla="*/ 1088710 h 5547255"/>
              <a:gd name="connsiteX664" fmla="*/ 883561 w 4568692"/>
              <a:gd name="connsiteY664" fmla="*/ 1107884 h 5547255"/>
              <a:gd name="connsiteX665" fmla="*/ 863592 w 4568692"/>
              <a:gd name="connsiteY665" fmla="*/ 1051984 h 5547255"/>
              <a:gd name="connsiteX666" fmla="*/ 903267 w 4568692"/>
              <a:gd name="connsiteY666" fmla="*/ 1028613 h 5547255"/>
              <a:gd name="connsiteX667" fmla="*/ 1385035 w 4568692"/>
              <a:gd name="connsiteY667" fmla="*/ 863173 h 5547255"/>
              <a:gd name="connsiteX668" fmla="*/ 1401198 w 4568692"/>
              <a:gd name="connsiteY668" fmla="*/ 867371 h 5547255"/>
              <a:gd name="connsiteX669" fmla="*/ 1421167 w 4568692"/>
              <a:gd name="connsiteY669" fmla="*/ 923271 h 5547255"/>
              <a:gd name="connsiteX670" fmla="*/ 1365329 w 4568692"/>
              <a:gd name="connsiteY670" fmla="*/ 942445 h 5547255"/>
              <a:gd name="connsiteX671" fmla="*/ 1345361 w 4568692"/>
              <a:gd name="connsiteY671" fmla="*/ 886545 h 5547255"/>
              <a:gd name="connsiteX672" fmla="*/ 1385035 w 4568692"/>
              <a:gd name="connsiteY672" fmla="*/ 863173 h 5547255"/>
              <a:gd name="connsiteX673" fmla="*/ 1108964 w 4568692"/>
              <a:gd name="connsiteY673" fmla="*/ 844330 h 5547255"/>
              <a:gd name="connsiteX674" fmla="*/ 1125127 w 4568692"/>
              <a:gd name="connsiteY674" fmla="*/ 848528 h 5547255"/>
              <a:gd name="connsiteX675" fmla="*/ 1145096 w 4568692"/>
              <a:gd name="connsiteY675" fmla="*/ 904428 h 5547255"/>
              <a:gd name="connsiteX676" fmla="*/ 1089258 w 4568692"/>
              <a:gd name="connsiteY676" fmla="*/ 923602 h 5547255"/>
              <a:gd name="connsiteX677" fmla="*/ 1069290 w 4568692"/>
              <a:gd name="connsiteY677" fmla="*/ 867702 h 5547255"/>
              <a:gd name="connsiteX678" fmla="*/ 1108964 w 4568692"/>
              <a:gd name="connsiteY678" fmla="*/ 844330 h 5547255"/>
              <a:gd name="connsiteX679" fmla="*/ 458622 w 4568692"/>
              <a:gd name="connsiteY679" fmla="*/ 829615 h 5547255"/>
              <a:gd name="connsiteX680" fmla="*/ 495842 w 4568692"/>
              <a:gd name="connsiteY680" fmla="*/ 836105 h 5547255"/>
              <a:gd name="connsiteX681" fmla="*/ 549279 w 4568692"/>
              <a:gd name="connsiteY681" fmla="*/ 961287 h 5547255"/>
              <a:gd name="connsiteX682" fmla="*/ 425647 w 4568692"/>
              <a:gd name="connsiteY682" fmla="*/ 1016667 h 5547255"/>
              <a:gd name="connsiteX683" fmla="*/ 372210 w 4568692"/>
              <a:gd name="connsiteY683" fmla="*/ 891486 h 5547255"/>
              <a:gd name="connsiteX684" fmla="*/ 458622 w 4568692"/>
              <a:gd name="connsiteY684" fmla="*/ 829615 h 5547255"/>
              <a:gd name="connsiteX685" fmla="*/ 1980127 w 4568692"/>
              <a:gd name="connsiteY685" fmla="*/ 789870 h 5547255"/>
              <a:gd name="connsiteX686" fmla="*/ 2017347 w 4568692"/>
              <a:gd name="connsiteY686" fmla="*/ 796360 h 5547255"/>
              <a:gd name="connsiteX687" fmla="*/ 2070784 w 4568692"/>
              <a:gd name="connsiteY687" fmla="*/ 921541 h 5547255"/>
              <a:gd name="connsiteX688" fmla="*/ 1947152 w 4568692"/>
              <a:gd name="connsiteY688" fmla="*/ 976922 h 5547255"/>
              <a:gd name="connsiteX689" fmla="*/ 1893715 w 4568692"/>
              <a:gd name="connsiteY689" fmla="*/ 851740 h 5547255"/>
              <a:gd name="connsiteX690" fmla="*/ 1980127 w 4568692"/>
              <a:gd name="connsiteY690" fmla="*/ 789870 h 5547255"/>
              <a:gd name="connsiteX691" fmla="*/ 1654591 w 4568692"/>
              <a:gd name="connsiteY691" fmla="*/ 750824 h 5547255"/>
              <a:gd name="connsiteX692" fmla="*/ 1702691 w 4568692"/>
              <a:gd name="connsiteY692" fmla="*/ 772760 h 5547255"/>
              <a:gd name="connsiteX693" fmla="*/ 1700958 w 4568692"/>
              <a:gd name="connsiteY693" fmla="*/ 870400 h 5547255"/>
              <a:gd name="connsiteX694" fmla="*/ 1604040 w 4568692"/>
              <a:gd name="connsiteY694" fmla="*/ 866971 h 5547255"/>
              <a:gd name="connsiteX695" fmla="*/ 1605772 w 4568692"/>
              <a:gd name="connsiteY695" fmla="*/ 769332 h 5547255"/>
              <a:gd name="connsiteX696" fmla="*/ 1654591 w 4568692"/>
              <a:gd name="connsiteY696" fmla="*/ 750824 h 5547255"/>
              <a:gd name="connsiteX697" fmla="*/ 818370 w 4568692"/>
              <a:gd name="connsiteY697" fmla="*/ 721252 h 5547255"/>
              <a:gd name="connsiteX698" fmla="*/ 866470 w 4568692"/>
              <a:gd name="connsiteY698" fmla="*/ 743188 h 5547255"/>
              <a:gd name="connsiteX699" fmla="*/ 864737 w 4568692"/>
              <a:gd name="connsiteY699" fmla="*/ 840827 h 5547255"/>
              <a:gd name="connsiteX700" fmla="*/ 767818 w 4568692"/>
              <a:gd name="connsiteY700" fmla="*/ 837399 h 5547255"/>
              <a:gd name="connsiteX701" fmla="*/ 769552 w 4568692"/>
              <a:gd name="connsiteY701" fmla="*/ 739759 h 5547255"/>
              <a:gd name="connsiteX702" fmla="*/ 818370 w 4568692"/>
              <a:gd name="connsiteY702" fmla="*/ 721252 h 5547255"/>
              <a:gd name="connsiteX703" fmla="*/ 1241309 w 4568692"/>
              <a:gd name="connsiteY703" fmla="*/ 559284 h 5547255"/>
              <a:gd name="connsiteX704" fmla="*/ 1289410 w 4568692"/>
              <a:gd name="connsiteY704" fmla="*/ 581220 h 5547255"/>
              <a:gd name="connsiteX705" fmla="*/ 1287677 w 4568692"/>
              <a:gd name="connsiteY705" fmla="*/ 678860 h 5547255"/>
              <a:gd name="connsiteX706" fmla="*/ 1190758 w 4568692"/>
              <a:gd name="connsiteY706" fmla="*/ 675431 h 5547255"/>
              <a:gd name="connsiteX707" fmla="*/ 1192491 w 4568692"/>
              <a:gd name="connsiteY707" fmla="*/ 577792 h 5547255"/>
              <a:gd name="connsiteX708" fmla="*/ 1241309 w 4568692"/>
              <a:gd name="connsiteY708" fmla="*/ 559284 h 5547255"/>
              <a:gd name="connsiteX709" fmla="*/ 897361 w 4568692"/>
              <a:gd name="connsiteY709" fmla="*/ 363040 h 5547255"/>
              <a:gd name="connsiteX710" fmla="*/ 934581 w 4568692"/>
              <a:gd name="connsiteY710" fmla="*/ 369530 h 5547255"/>
              <a:gd name="connsiteX711" fmla="*/ 988018 w 4568692"/>
              <a:gd name="connsiteY711" fmla="*/ 494712 h 5547255"/>
              <a:gd name="connsiteX712" fmla="*/ 864386 w 4568692"/>
              <a:gd name="connsiteY712" fmla="*/ 550093 h 5547255"/>
              <a:gd name="connsiteX713" fmla="*/ 810949 w 4568692"/>
              <a:gd name="connsiteY713" fmla="*/ 424911 h 5547255"/>
              <a:gd name="connsiteX714" fmla="*/ 897361 w 4568692"/>
              <a:gd name="connsiteY714" fmla="*/ 363040 h 5547255"/>
              <a:gd name="connsiteX715" fmla="*/ 1525322 w 4568692"/>
              <a:gd name="connsiteY715" fmla="*/ 351777 h 5547255"/>
              <a:gd name="connsiteX716" fmla="*/ 1562541 w 4568692"/>
              <a:gd name="connsiteY716" fmla="*/ 358267 h 5547255"/>
              <a:gd name="connsiteX717" fmla="*/ 1615978 w 4568692"/>
              <a:gd name="connsiteY717" fmla="*/ 483448 h 5547255"/>
              <a:gd name="connsiteX718" fmla="*/ 1492346 w 4568692"/>
              <a:gd name="connsiteY718" fmla="*/ 538829 h 5547255"/>
              <a:gd name="connsiteX719" fmla="*/ 1438910 w 4568692"/>
              <a:gd name="connsiteY719" fmla="*/ 413647 h 5547255"/>
              <a:gd name="connsiteX720" fmla="*/ 1525322 w 4568692"/>
              <a:gd name="connsiteY720" fmla="*/ 351777 h 5547255"/>
              <a:gd name="connsiteX721" fmla="*/ 446711 w 4568692"/>
              <a:gd name="connsiteY721" fmla="*/ 317607 h 5547255"/>
              <a:gd name="connsiteX722" fmla="*/ 573596 w 4568692"/>
              <a:gd name="connsiteY722" fmla="*/ 445378 h 5547255"/>
              <a:gd name="connsiteX723" fmla="*/ 446711 w 4568692"/>
              <a:gd name="connsiteY723" fmla="*/ 573149 h 5547255"/>
              <a:gd name="connsiteX724" fmla="*/ 319824 w 4568692"/>
              <a:gd name="connsiteY724" fmla="*/ 445378 h 5547255"/>
              <a:gd name="connsiteX725" fmla="*/ 446711 w 4568692"/>
              <a:gd name="connsiteY725" fmla="*/ 317607 h 5547255"/>
              <a:gd name="connsiteX726" fmla="*/ 1998515 w 4568692"/>
              <a:gd name="connsiteY726" fmla="*/ 317607 h 5547255"/>
              <a:gd name="connsiteX727" fmla="*/ 2125401 w 4568692"/>
              <a:gd name="connsiteY727" fmla="*/ 445378 h 5547255"/>
              <a:gd name="connsiteX728" fmla="*/ 1998515 w 4568692"/>
              <a:gd name="connsiteY728" fmla="*/ 573149 h 5547255"/>
              <a:gd name="connsiteX729" fmla="*/ 1871629 w 4568692"/>
              <a:gd name="connsiteY729" fmla="*/ 445378 h 5547255"/>
              <a:gd name="connsiteX730" fmla="*/ 1998515 w 4568692"/>
              <a:gd name="connsiteY730" fmla="*/ 317607 h 5547255"/>
              <a:gd name="connsiteX731" fmla="*/ 1221658 w 4568692"/>
              <a:gd name="connsiteY731" fmla="*/ 0 h 5547255"/>
              <a:gd name="connsiteX732" fmla="*/ 1348544 w 4568692"/>
              <a:gd name="connsiteY732" fmla="*/ 127771 h 5547255"/>
              <a:gd name="connsiteX733" fmla="*/ 1221658 w 4568692"/>
              <a:gd name="connsiteY733" fmla="*/ 255542 h 5547255"/>
              <a:gd name="connsiteX734" fmla="*/ 1094772 w 4568692"/>
              <a:gd name="connsiteY734" fmla="*/ 127771 h 5547255"/>
              <a:gd name="connsiteX735" fmla="*/ 1221658 w 4568692"/>
              <a:gd name="connsiteY735" fmla="*/ 0 h 5547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</a:cxnLst>
            <a:rect l="l" t="t" r="r" b="b"/>
            <a:pathLst>
              <a:path w="4568692" h="5547255">
                <a:moveTo>
                  <a:pt x="3915842" y="5431104"/>
                </a:moveTo>
                <a:cubicBezTo>
                  <a:pt x="3952700" y="5431104"/>
                  <a:pt x="3982580" y="5457105"/>
                  <a:pt x="3982580" y="5489179"/>
                </a:cubicBezTo>
                <a:cubicBezTo>
                  <a:pt x="3982580" y="5521254"/>
                  <a:pt x="3952700" y="5547255"/>
                  <a:pt x="3915842" y="5547255"/>
                </a:cubicBezTo>
                <a:cubicBezTo>
                  <a:pt x="3878984" y="5547255"/>
                  <a:pt x="3849104" y="5521254"/>
                  <a:pt x="3849104" y="5489179"/>
                </a:cubicBezTo>
                <a:cubicBezTo>
                  <a:pt x="3849104" y="5457105"/>
                  <a:pt x="3878984" y="5431104"/>
                  <a:pt x="3915842" y="5431104"/>
                </a:cubicBezTo>
                <a:close/>
                <a:moveTo>
                  <a:pt x="3757006" y="5296944"/>
                </a:moveTo>
                <a:cubicBezTo>
                  <a:pt x="3763511" y="5296765"/>
                  <a:pt x="3770152" y="5297703"/>
                  <a:pt x="3776582" y="5299894"/>
                </a:cubicBezTo>
                <a:cubicBezTo>
                  <a:pt x="3802300" y="5308655"/>
                  <a:pt x="3814883" y="5334129"/>
                  <a:pt x="3804688" y="5356792"/>
                </a:cubicBezTo>
                <a:cubicBezTo>
                  <a:pt x="3794492" y="5379455"/>
                  <a:pt x="3765379" y="5390726"/>
                  <a:pt x="3739662" y="5381965"/>
                </a:cubicBezTo>
                <a:cubicBezTo>
                  <a:pt x="3713944" y="5373204"/>
                  <a:pt x="3701360" y="5347729"/>
                  <a:pt x="3711556" y="5325066"/>
                </a:cubicBezTo>
                <a:cubicBezTo>
                  <a:pt x="3719202" y="5308068"/>
                  <a:pt x="3737490" y="5297480"/>
                  <a:pt x="3757006" y="5296944"/>
                </a:cubicBezTo>
                <a:close/>
                <a:moveTo>
                  <a:pt x="4089703" y="5288259"/>
                </a:moveTo>
                <a:cubicBezTo>
                  <a:pt x="4096208" y="5288081"/>
                  <a:pt x="4102850" y="5289019"/>
                  <a:pt x="4109279" y="5291209"/>
                </a:cubicBezTo>
                <a:cubicBezTo>
                  <a:pt x="4134997" y="5299970"/>
                  <a:pt x="4147581" y="5325445"/>
                  <a:pt x="4137385" y="5348108"/>
                </a:cubicBezTo>
                <a:cubicBezTo>
                  <a:pt x="4127190" y="5370771"/>
                  <a:pt x="4098077" y="5382041"/>
                  <a:pt x="4072359" y="5373280"/>
                </a:cubicBezTo>
                <a:cubicBezTo>
                  <a:pt x="4046641" y="5364519"/>
                  <a:pt x="4034058" y="5339044"/>
                  <a:pt x="4044253" y="5316381"/>
                </a:cubicBezTo>
                <a:cubicBezTo>
                  <a:pt x="4051900" y="5299384"/>
                  <a:pt x="4070188" y="5288795"/>
                  <a:pt x="4089703" y="5288259"/>
                </a:cubicBezTo>
                <a:close/>
                <a:moveTo>
                  <a:pt x="4324443" y="5281359"/>
                </a:moveTo>
                <a:cubicBezTo>
                  <a:pt x="4361301" y="5281359"/>
                  <a:pt x="4391181" y="5307361"/>
                  <a:pt x="4391181" y="5339435"/>
                </a:cubicBezTo>
                <a:cubicBezTo>
                  <a:pt x="4391181" y="5371509"/>
                  <a:pt x="4361301" y="5397511"/>
                  <a:pt x="4324443" y="5397511"/>
                </a:cubicBezTo>
                <a:cubicBezTo>
                  <a:pt x="4287584" y="5397511"/>
                  <a:pt x="4257705" y="5371509"/>
                  <a:pt x="4257705" y="5339435"/>
                </a:cubicBezTo>
                <a:cubicBezTo>
                  <a:pt x="4257705" y="5307361"/>
                  <a:pt x="4287584" y="5281359"/>
                  <a:pt x="4324443" y="5281359"/>
                </a:cubicBezTo>
                <a:close/>
                <a:moveTo>
                  <a:pt x="3508246" y="5281359"/>
                </a:moveTo>
                <a:cubicBezTo>
                  <a:pt x="3545104" y="5281359"/>
                  <a:pt x="3574983" y="5307361"/>
                  <a:pt x="3574983" y="5339435"/>
                </a:cubicBezTo>
                <a:cubicBezTo>
                  <a:pt x="3574983" y="5371509"/>
                  <a:pt x="3545104" y="5397511"/>
                  <a:pt x="3508246" y="5397511"/>
                </a:cubicBezTo>
                <a:cubicBezTo>
                  <a:pt x="3471387" y="5397511"/>
                  <a:pt x="3441508" y="5371509"/>
                  <a:pt x="3441508" y="5339435"/>
                </a:cubicBezTo>
                <a:cubicBezTo>
                  <a:pt x="3441508" y="5307361"/>
                  <a:pt x="3471387" y="5281359"/>
                  <a:pt x="3508246" y="5281359"/>
                </a:cubicBezTo>
                <a:close/>
                <a:moveTo>
                  <a:pt x="3916012" y="5225097"/>
                </a:moveTo>
                <a:cubicBezTo>
                  <a:pt x="3925237" y="5225379"/>
                  <a:pt x="3934399" y="5228725"/>
                  <a:pt x="3941311" y="5235068"/>
                </a:cubicBezTo>
                <a:cubicBezTo>
                  <a:pt x="3955136" y="5247753"/>
                  <a:pt x="3954728" y="5267623"/>
                  <a:pt x="3940400" y="5279448"/>
                </a:cubicBezTo>
                <a:cubicBezTo>
                  <a:pt x="3926072" y="5291273"/>
                  <a:pt x="3903249" y="5290575"/>
                  <a:pt x="3889424" y="5277889"/>
                </a:cubicBezTo>
                <a:cubicBezTo>
                  <a:pt x="3875599" y="5265204"/>
                  <a:pt x="3876007" y="5245334"/>
                  <a:pt x="3890335" y="5233509"/>
                </a:cubicBezTo>
                <a:cubicBezTo>
                  <a:pt x="3897499" y="5227597"/>
                  <a:pt x="3906787" y="5224815"/>
                  <a:pt x="3916012" y="5225097"/>
                </a:cubicBezTo>
                <a:close/>
                <a:moveTo>
                  <a:pt x="4139546" y="5156662"/>
                </a:moveTo>
                <a:cubicBezTo>
                  <a:pt x="4148770" y="5156944"/>
                  <a:pt x="4157932" y="5160289"/>
                  <a:pt x="4164845" y="5166632"/>
                </a:cubicBezTo>
                <a:cubicBezTo>
                  <a:pt x="4178670" y="5179318"/>
                  <a:pt x="4178262" y="5199187"/>
                  <a:pt x="4163933" y="5211012"/>
                </a:cubicBezTo>
                <a:cubicBezTo>
                  <a:pt x="4149605" y="5222837"/>
                  <a:pt x="4126783" y="5222139"/>
                  <a:pt x="4112957" y="5209454"/>
                </a:cubicBezTo>
                <a:cubicBezTo>
                  <a:pt x="4099133" y="5196768"/>
                  <a:pt x="4099541" y="5176899"/>
                  <a:pt x="4113869" y="5165074"/>
                </a:cubicBezTo>
                <a:cubicBezTo>
                  <a:pt x="4121033" y="5159161"/>
                  <a:pt x="4130321" y="5156380"/>
                  <a:pt x="4139546" y="5156662"/>
                </a:cubicBezTo>
                <a:close/>
                <a:moveTo>
                  <a:pt x="3695858" y="5139675"/>
                </a:moveTo>
                <a:cubicBezTo>
                  <a:pt x="3705083" y="5139957"/>
                  <a:pt x="3714245" y="5143303"/>
                  <a:pt x="3721158" y="5149646"/>
                </a:cubicBezTo>
                <a:cubicBezTo>
                  <a:pt x="3734983" y="5162331"/>
                  <a:pt x="3734574" y="5182201"/>
                  <a:pt x="3720246" y="5194026"/>
                </a:cubicBezTo>
                <a:cubicBezTo>
                  <a:pt x="3705918" y="5205851"/>
                  <a:pt x="3683095" y="5205153"/>
                  <a:pt x="3669270" y="5192468"/>
                </a:cubicBezTo>
                <a:cubicBezTo>
                  <a:pt x="3655445" y="5179782"/>
                  <a:pt x="3655853" y="5159913"/>
                  <a:pt x="3670182" y="5148088"/>
                </a:cubicBezTo>
                <a:cubicBezTo>
                  <a:pt x="3677346" y="5142175"/>
                  <a:pt x="3686633" y="5139393"/>
                  <a:pt x="3695858" y="5139675"/>
                </a:cubicBezTo>
                <a:close/>
                <a:moveTo>
                  <a:pt x="3985375" y="5122799"/>
                </a:moveTo>
                <a:cubicBezTo>
                  <a:pt x="3988237" y="5122934"/>
                  <a:pt x="3991123" y="5123554"/>
                  <a:pt x="3993876" y="5124707"/>
                </a:cubicBezTo>
                <a:cubicBezTo>
                  <a:pt x="4004886" y="5129316"/>
                  <a:pt x="4009588" y="5140692"/>
                  <a:pt x="4004378" y="5150115"/>
                </a:cubicBezTo>
                <a:cubicBezTo>
                  <a:pt x="3999169" y="5159538"/>
                  <a:pt x="3986020" y="5163440"/>
                  <a:pt x="3975010" y="5158830"/>
                </a:cubicBezTo>
                <a:cubicBezTo>
                  <a:pt x="3964000" y="5154220"/>
                  <a:pt x="3959297" y="5142845"/>
                  <a:pt x="3964507" y="5133422"/>
                </a:cubicBezTo>
                <a:cubicBezTo>
                  <a:pt x="3968414" y="5126355"/>
                  <a:pt x="3976787" y="5122393"/>
                  <a:pt x="3985375" y="5122799"/>
                </a:cubicBezTo>
                <a:close/>
                <a:moveTo>
                  <a:pt x="3838996" y="5115690"/>
                </a:moveTo>
                <a:cubicBezTo>
                  <a:pt x="3841859" y="5115825"/>
                  <a:pt x="3844745" y="5116445"/>
                  <a:pt x="3847497" y="5117598"/>
                </a:cubicBezTo>
                <a:cubicBezTo>
                  <a:pt x="3858508" y="5122207"/>
                  <a:pt x="3863210" y="5133583"/>
                  <a:pt x="3858000" y="5143006"/>
                </a:cubicBezTo>
                <a:cubicBezTo>
                  <a:pt x="3852791" y="5152429"/>
                  <a:pt x="3839642" y="5156331"/>
                  <a:pt x="3828632" y="5151721"/>
                </a:cubicBezTo>
                <a:cubicBezTo>
                  <a:pt x="3817621" y="5147111"/>
                  <a:pt x="3812919" y="5135736"/>
                  <a:pt x="3818129" y="5126313"/>
                </a:cubicBezTo>
                <a:cubicBezTo>
                  <a:pt x="3822036" y="5119246"/>
                  <a:pt x="3830409" y="5115284"/>
                  <a:pt x="3838996" y="5115690"/>
                </a:cubicBezTo>
                <a:close/>
                <a:moveTo>
                  <a:pt x="3520205" y="5094252"/>
                </a:moveTo>
                <a:cubicBezTo>
                  <a:pt x="3526710" y="5094074"/>
                  <a:pt x="3533351" y="5095012"/>
                  <a:pt x="3539781" y="5097202"/>
                </a:cubicBezTo>
                <a:cubicBezTo>
                  <a:pt x="3565499" y="5105963"/>
                  <a:pt x="3578082" y="5131438"/>
                  <a:pt x="3567887" y="5154101"/>
                </a:cubicBezTo>
                <a:cubicBezTo>
                  <a:pt x="3557692" y="5176764"/>
                  <a:pt x="3528578" y="5188034"/>
                  <a:pt x="3502861" y="5179273"/>
                </a:cubicBezTo>
                <a:cubicBezTo>
                  <a:pt x="3477143" y="5170512"/>
                  <a:pt x="3464559" y="5145038"/>
                  <a:pt x="3474755" y="5122374"/>
                </a:cubicBezTo>
                <a:cubicBezTo>
                  <a:pt x="3482401" y="5105377"/>
                  <a:pt x="3500689" y="5094788"/>
                  <a:pt x="3520205" y="5094252"/>
                </a:cubicBezTo>
                <a:close/>
                <a:moveTo>
                  <a:pt x="4325240" y="5082200"/>
                </a:moveTo>
                <a:cubicBezTo>
                  <a:pt x="4331745" y="5082021"/>
                  <a:pt x="4338387" y="5082959"/>
                  <a:pt x="4344816" y="5085150"/>
                </a:cubicBezTo>
                <a:cubicBezTo>
                  <a:pt x="4370534" y="5093911"/>
                  <a:pt x="4383117" y="5119386"/>
                  <a:pt x="4372922" y="5142049"/>
                </a:cubicBezTo>
                <a:cubicBezTo>
                  <a:pt x="4362727" y="5164712"/>
                  <a:pt x="4333614" y="5175982"/>
                  <a:pt x="4307896" y="5167221"/>
                </a:cubicBezTo>
                <a:cubicBezTo>
                  <a:pt x="4282178" y="5158460"/>
                  <a:pt x="4269595" y="5132985"/>
                  <a:pt x="4279790" y="5110322"/>
                </a:cubicBezTo>
                <a:cubicBezTo>
                  <a:pt x="4287436" y="5093325"/>
                  <a:pt x="4305724" y="5082736"/>
                  <a:pt x="4325240" y="5082200"/>
                </a:cubicBezTo>
                <a:close/>
                <a:moveTo>
                  <a:pt x="4095467" y="5041781"/>
                </a:moveTo>
                <a:cubicBezTo>
                  <a:pt x="4098329" y="5041916"/>
                  <a:pt x="4101215" y="5042536"/>
                  <a:pt x="4103968" y="5043689"/>
                </a:cubicBezTo>
                <a:cubicBezTo>
                  <a:pt x="4114978" y="5048298"/>
                  <a:pt x="4119680" y="5059674"/>
                  <a:pt x="4114471" y="5069097"/>
                </a:cubicBezTo>
                <a:cubicBezTo>
                  <a:pt x="4109261" y="5078520"/>
                  <a:pt x="4096112" y="5082422"/>
                  <a:pt x="4085102" y="5077812"/>
                </a:cubicBezTo>
                <a:cubicBezTo>
                  <a:pt x="4074092" y="5073202"/>
                  <a:pt x="4069390" y="5061827"/>
                  <a:pt x="4074599" y="5052404"/>
                </a:cubicBezTo>
                <a:cubicBezTo>
                  <a:pt x="4078507" y="5045337"/>
                  <a:pt x="4086879" y="5041375"/>
                  <a:pt x="4095467" y="5041781"/>
                </a:cubicBezTo>
                <a:close/>
                <a:moveTo>
                  <a:pt x="3741562" y="5020722"/>
                </a:moveTo>
                <a:cubicBezTo>
                  <a:pt x="3744424" y="5020857"/>
                  <a:pt x="3747311" y="5021477"/>
                  <a:pt x="3750063" y="5022630"/>
                </a:cubicBezTo>
                <a:cubicBezTo>
                  <a:pt x="3761073" y="5027239"/>
                  <a:pt x="3765776" y="5038615"/>
                  <a:pt x="3760566" y="5048038"/>
                </a:cubicBezTo>
                <a:cubicBezTo>
                  <a:pt x="3755356" y="5057461"/>
                  <a:pt x="3742208" y="5061362"/>
                  <a:pt x="3731197" y="5056753"/>
                </a:cubicBezTo>
                <a:cubicBezTo>
                  <a:pt x="3720187" y="5052143"/>
                  <a:pt x="3715485" y="5040767"/>
                  <a:pt x="3720694" y="5031345"/>
                </a:cubicBezTo>
                <a:cubicBezTo>
                  <a:pt x="3724602" y="5024277"/>
                  <a:pt x="3732975" y="5020316"/>
                  <a:pt x="3741562" y="5020722"/>
                </a:cubicBezTo>
                <a:close/>
                <a:moveTo>
                  <a:pt x="4232320" y="4964053"/>
                </a:moveTo>
                <a:cubicBezTo>
                  <a:pt x="4241545" y="4964335"/>
                  <a:pt x="4250707" y="4967680"/>
                  <a:pt x="4257620" y="4974023"/>
                </a:cubicBezTo>
                <a:cubicBezTo>
                  <a:pt x="4271445" y="4986709"/>
                  <a:pt x="4271037" y="5006579"/>
                  <a:pt x="4256708" y="5018403"/>
                </a:cubicBezTo>
                <a:cubicBezTo>
                  <a:pt x="4242380" y="5030228"/>
                  <a:pt x="4219557" y="5029531"/>
                  <a:pt x="4205732" y="5016845"/>
                </a:cubicBezTo>
                <a:cubicBezTo>
                  <a:pt x="4191907" y="5004160"/>
                  <a:pt x="4192315" y="4984290"/>
                  <a:pt x="4206644" y="4972465"/>
                </a:cubicBezTo>
                <a:cubicBezTo>
                  <a:pt x="4213808" y="4966553"/>
                  <a:pt x="4223096" y="4963771"/>
                  <a:pt x="4232320" y="4964053"/>
                </a:cubicBezTo>
                <a:close/>
                <a:moveTo>
                  <a:pt x="3609869" y="4944186"/>
                </a:moveTo>
                <a:cubicBezTo>
                  <a:pt x="3619094" y="4944468"/>
                  <a:pt x="3628256" y="4947814"/>
                  <a:pt x="3635168" y="4954156"/>
                </a:cubicBezTo>
                <a:cubicBezTo>
                  <a:pt x="3648994" y="4966842"/>
                  <a:pt x="3648585" y="4986712"/>
                  <a:pt x="3634257" y="4998537"/>
                </a:cubicBezTo>
                <a:cubicBezTo>
                  <a:pt x="3619929" y="5010361"/>
                  <a:pt x="3597106" y="5009664"/>
                  <a:pt x="3583281" y="4996978"/>
                </a:cubicBezTo>
                <a:cubicBezTo>
                  <a:pt x="3569456" y="4984293"/>
                  <a:pt x="3569864" y="4964423"/>
                  <a:pt x="3584193" y="4952598"/>
                </a:cubicBezTo>
                <a:cubicBezTo>
                  <a:pt x="3591357" y="4946686"/>
                  <a:pt x="3600644" y="4943904"/>
                  <a:pt x="3609869" y="4944186"/>
                </a:cubicBezTo>
                <a:close/>
                <a:moveTo>
                  <a:pt x="4501954" y="4930017"/>
                </a:moveTo>
                <a:cubicBezTo>
                  <a:pt x="4538813" y="4930017"/>
                  <a:pt x="4568692" y="4956019"/>
                  <a:pt x="4568692" y="4988093"/>
                </a:cubicBezTo>
                <a:cubicBezTo>
                  <a:pt x="4568692" y="5020167"/>
                  <a:pt x="4538813" y="5046169"/>
                  <a:pt x="4501954" y="5046169"/>
                </a:cubicBezTo>
                <a:cubicBezTo>
                  <a:pt x="4465096" y="5046169"/>
                  <a:pt x="4435217" y="5020167"/>
                  <a:pt x="4435217" y="4988093"/>
                </a:cubicBezTo>
                <a:cubicBezTo>
                  <a:pt x="4435217" y="4956019"/>
                  <a:pt x="4465096" y="4930017"/>
                  <a:pt x="4501954" y="4930017"/>
                </a:cubicBezTo>
                <a:close/>
                <a:moveTo>
                  <a:pt x="3340029" y="4930017"/>
                </a:moveTo>
                <a:cubicBezTo>
                  <a:pt x="3376887" y="4930017"/>
                  <a:pt x="3406767" y="4956019"/>
                  <a:pt x="3406767" y="4988093"/>
                </a:cubicBezTo>
                <a:cubicBezTo>
                  <a:pt x="3406767" y="5020167"/>
                  <a:pt x="3376887" y="5046169"/>
                  <a:pt x="3340029" y="5046169"/>
                </a:cubicBezTo>
                <a:cubicBezTo>
                  <a:pt x="3303171" y="5046169"/>
                  <a:pt x="3273291" y="5020167"/>
                  <a:pt x="3273291" y="4988093"/>
                </a:cubicBezTo>
                <a:cubicBezTo>
                  <a:pt x="3273291" y="4956019"/>
                  <a:pt x="3303171" y="4930017"/>
                  <a:pt x="3340029" y="4930017"/>
                </a:cubicBezTo>
                <a:close/>
                <a:moveTo>
                  <a:pt x="4100382" y="4914780"/>
                </a:moveTo>
                <a:cubicBezTo>
                  <a:pt x="4103244" y="4914916"/>
                  <a:pt x="4106130" y="4915536"/>
                  <a:pt x="4108883" y="4916688"/>
                </a:cubicBezTo>
                <a:cubicBezTo>
                  <a:pt x="4119893" y="4921298"/>
                  <a:pt x="4124595" y="4932674"/>
                  <a:pt x="4119386" y="4942097"/>
                </a:cubicBezTo>
                <a:cubicBezTo>
                  <a:pt x="4114176" y="4951520"/>
                  <a:pt x="4101027" y="4955421"/>
                  <a:pt x="4090017" y="4950812"/>
                </a:cubicBezTo>
                <a:cubicBezTo>
                  <a:pt x="4079007" y="4946202"/>
                  <a:pt x="4074305" y="4934826"/>
                  <a:pt x="4079514" y="4925404"/>
                </a:cubicBezTo>
                <a:cubicBezTo>
                  <a:pt x="4083421" y="4918336"/>
                  <a:pt x="4091794" y="4914375"/>
                  <a:pt x="4100382" y="4914780"/>
                </a:cubicBezTo>
                <a:close/>
                <a:moveTo>
                  <a:pt x="3748379" y="4896465"/>
                </a:moveTo>
                <a:cubicBezTo>
                  <a:pt x="3751242" y="4896600"/>
                  <a:pt x="3754128" y="4897221"/>
                  <a:pt x="3756880" y="4898373"/>
                </a:cubicBezTo>
                <a:cubicBezTo>
                  <a:pt x="3767891" y="4902983"/>
                  <a:pt x="3772593" y="4914359"/>
                  <a:pt x="3767383" y="4923781"/>
                </a:cubicBezTo>
                <a:cubicBezTo>
                  <a:pt x="3762174" y="4933204"/>
                  <a:pt x="3749025" y="4937106"/>
                  <a:pt x="3738015" y="4932497"/>
                </a:cubicBezTo>
                <a:cubicBezTo>
                  <a:pt x="3727004" y="4927887"/>
                  <a:pt x="3722302" y="4916511"/>
                  <a:pt x="3727512" y="4907088"/>
                </a:cubicBezTo>
                <a:cubicBezTo>
                  <a:pt x="3731419" y="4900021"/>
                  <a:pt x="3739792" y="4896060"/>
                  <a:pt x="3748379" y="4896465"/>
                </a:cubicBezTo>
                <a:close/>
                <a:moveTo>
                  <a:pt x="4001773" y="4821268"/>
                </a:moveTo>
                <a:cubicBezTo>
                  <a:pt x="4004636" y="4821403"/>
                  <a:pt x="4007522" y="4822024"/>
                  <a:pt x="4010274" y="4823176"/>
                </a:cubicBezTo>
                <a:cubicBezTo>
                  <a:pt x="4021285" y="4827786"/>
                  <a:pt x="4025987" y="4839161"/>
                  <a:pt x="4020777" y="4848584"/>
                </a:cubicBezTo>
                <a:cubicBezTo>
                  <a:pt x="4015568" y="4858007"/>
                  <a:pt x="4002419" y="4861909"/>
                  <a:pt x="3991409" y="4857299"/>
                </a:cubicBezTo>
                <a:cubicBezTo>
                  <a:pt x="3980398" y="4852690"/>
                  <a:pt x="3975696" y="4841314"/>
                  <a:pt x="3980906" y="4831891"/>
                </a:cubicBezTo>
                <a:cubicBezTo>
                  <a:pt x="3984813" y="4824824"/>
                  <a:pt x="3993186" y="4820862"/>
                  <a:pt x="4001773" y="4821268"/>
                </a:cubicBezTo>
                <a:close/>
                <a:moveTo>
                  <a:pt x="3856569" y="4812703"/>
                </a:moveTo>
                <a:cubicBezTo>
                  <a:pt x="3859432" y="4812839"/>
                  <a:pt x="3862318" y="4813459"/>
                  <a:pt x="3865070" y="4814611"/>
                </a:cubicBezTo>
                <a:cubicBezTo>
                  <a:pt x="3876081" y="4819221"/>
                  <a:pt x="3880783" y="4830597"/>
                  <a:pt x="3875573" y="4840020"/>
                </a:cubicBezTo>
                <a:cubicBezTo>
                  <a:pt x="3870363" y="4849442"/>
                  <a:pt x="3857215" y="4853344"/>
                  <a:pt x="3846204" y="4848735"/>
                </a:cubicBezTo>
                <a:cubicBezTo>
                  <a:pt x="3835194" y="4844125"/>
                  <a:pt x="3830492" y="4832749"/>
                  <a:pt x="3835702" y="4823327"/>
                </a:cubicBezTo>
                <a:cubicBezTo>
                  <a:pt x="3839609" y="4816259"/>
                  <a:pt x="3847982" y="4812298"/>
                  <a:pt x="3856569" y="4812703"/>
                </a:cubicBezTo>
                <a:close/>
                <a:moveTo>
                  <a:pt x="3514511" y="4806015"/>
                </a:moveTo>
                <a:cubicBezTo>
                  <a:pt x="3521016" y="4805836"/>
                  <a:pt x="3527658" y="4806775"/>
                  <a:pt x="3534087" y="4808965"/>
                </a:cubicBezTo>
                <a:cubicBezTo>
                  <a:pt x="3559805" y="4817726"/>
                  <a:pt x="3572388" y="4843200"/>
                  <a:pt x="3562193" y="4865864"/>
                </a:cubicBezTo>
                <a:cubicBezTo>
                  <a:pt x="3551998" y="4888527"/>
                  <a:pt x="3522885" y="4899797"/>
                  <a:pt x="3497167" y="4891036"/>
                </a:cubicBezTo>
                <a:cubicBezTo>
                  <a:pt x="3471449" y="4882275"/>
                  <a:pt x="3458866" y="4856800"/>
                  <a:pt x="3469061" y="4834137"/>
                </a:cubicBezTo>
                <a:cubicBezTo>
                  <a:pt x="3476707" y="4817140"/>
                  <a:pt x="3494995" y="4806551"/>
                  <a:pt x="3514511" y="4806015"/>
                </a:cubicBezTo>
                <a:close/>
                <a:moveTo>
                  <a:pt x="4314771" y="4787949"/>
                </a:moveTo>
                <a:cubicBezTo>
                  <a:pt x="4321277" y="4787771"/>
                  <a:pt x="4327918" y="4788709"/>
                  <a:pt x="4334348" y="4790899"/>
                </a:cubicBezTo>
                <a:cubicBezTo>
                  <a:pt x="4360065" y="4799661"/>
                  <a:pt x="4372649" y="4825135"/>
                  <a:pt x="4362454" y="4847798"/>
                </a:cubicBezTo>
                <a:cubicBezTo>
                  <a:pt x="4352258" y="4870461"/>
                  <a:pt x="4323145" y="4881732"/>
                  <a:pt x="4297428" y="4872970"/>
                </a:cubicBezTo>
                <a:cubicBezTo>
                  <a:pt x="4271710" y="4864209"/>
                  <a:pt x="4259126" y="4838735"/>
                  <a:pt x="4269322" y="4816072"/>
                </a:cubicBezTo>
                <a:cubicBezTo>
                  <a:pt x="4276968" y="4799074"/>
                  <a:pt x="4295256" y="4788485"/>
                  <a:pt x="4314771" y="4787949"/>
                </a:cubicBezTo>
                <a:close/>
                <a:moveTo>
                  <a:pt x="4143550" y="4770202"/>
                </a:moveTo>
                <a:cubicBezTo>
                  <a:pt x="4152775" y="4770484"/>
                  <a:pt x="4161937" y="4773830"/>
                  <a:pt x="4168849" y="4780173"/>
                </a:cubicBezTo>
                <a:cubicBezTo>
                  <a:pt x="4182675" y="4792858"/>
                  <a:pt x="4182266" y="4812728"/>
                  <a:pt x="4167938" y="4824553"/>
                </a:cubicBezTo>
                <a:cubicBezTo>
                  <a:pt x="4153610" y="4836378"/>
                  <a:pt x="4130787" y="4835680"/>
                  <a:pt x="4116962" y="4822995"/>
                </a:cubicBezTo>
                <a:cubicBezTo>
                  <a:pt x="4103137" y="4810309"/>
                  <a:pt x="4103545" y="4790439"/>
                  <a:pt x="4117873" y="4778615"/>
                </a:cubicBezTo>
                <a:cubicBezTo>
                  <a:pt x="4125038" y="4772702"/>
                  <a:pt x="4134325" y="4769920"/>
                  <a:pt x="4143550" y="4770202"/>
                </a:cubicBezTo>
                <a:close/>
                <a:moveTo>
                  <a:pt x="3703726" y="4756761"/>
                </a:moveTo>
                <a:cubicBezTo>
                  <a:pt x="3712951" y="4757043"/>
                  <a:pt x="3722113" y="4760388"/>
                  <a:pt x="3729025" y="4766731"/>
                </a:cubicBezTo>
                <a:cubicBezTo>
                  <a:pt x="3742850" y="4779417"/>
                  <a:pt x="3742442" y="4799287"/>
                  <a:pt x="3728114" y="4811111"/>
                </a:cubicBezTo>
                <a:cubicBezTo>
                  <a:pt x="3713786" y="4822936"/>
                  <a:pt x="3690963" y="4822239"/>
                  <a:pt x="3677138" y="4809553"/>
                </a:cubicBezTo>
                <a:cubicBezTo>
                  <a:pt x="3663313" y="4796868"/>
                  <a:pt x="3663721" y="4776998"/>
                  <a:pt x="3678049" y="4765173"/>
                </a:cubicBezTo>
                <a:cubicBezTo>
                  <a:pt x="3685213" y="4759261"/>
                  <a:pt x="3694501" y="4756479"/>
                  <a:pt x="3703726" y="4756761"/>
                </a:cubicBezTo>
                <a:close/>
                <a:moveTo>
                  <a:pt x="3926178" y="4683142"/>
                </a:moveTo>
                <a:cubicBezTo>
                  <a:pt x="3935403" y="4683423"/>
                  <a:pt x="3944565" y="4686769"/>
                  <a:pt x="3951477" y="4693112"/>
                </a:cubicBezTo>
                <a:cubicBezTo>
                  <a:pt x="3965302" y="4705798"/>
                  <a:pt x="3964894" y="4725667"/>
                  <a:pt x="3950566" y="4737492"/>
                </a:cubicBezTo>
                <a:cubicBezTo>
                  <a:pt x="3936238" y="4749317"/>
                  <a:pt x="3913415" y="4748619"/>
                  <a:pt x="3899590" y="4735934"/>
                </a:cubicBezTo>
                <a:cubicBezTo>
                  <a:pt x="3885765" y="4723248"/>
                  <a:pt x="3886173" y="4703379"/>
                  <a:pt x="3900501" y="4691554"/>
                </a:cubicBezTo>
                <a:cubicBezTo>
                  <a:pt x="3907665" y="4685641"/>
                  <a:pt x="3916953" y="4682859"/>
                  <a:pt x="3926178" y="4683142"/>
                </a:cubicBezTo>
                <a:close/>
                <a:moveTo>
                  <a:pt x="3745273" y="4593943"/>
                </a:moveTo>
                <a:cubicBezTo>
                  <a:pt x="3751778" y="4593764"/>
                  <a:pt x="3758420" y="4594703"/>
                  <a:pt x="3764849" y="4596893"/>
                </a:cubicBezTo>
                <a:cubicBezTo>
                  <a:pt x="3790567" y="4605654"/>
                  <a:pt x="3803151" y="4631128"/>
                  <a:pt x="3792955" y="4653792"/>
                </a:cubicBezTo>
                <a:cubicBezTo>
                  <a:pt x="3782760" y="4676455"/>
                  <a:pt x="3753647" y="4687725"/>
                  <a:pt x="3727929" y="4678964"/>
                </a:cubicBezTo>
                <a:cubicBezTo>
                  <a:pt x="3702211" y="4670203"/>
                  <a:pt x="3689628" y="4644728"/>
                  <a:pt x="3699823" y="4622065"/>
                </a:cubicBezTo>
                <a:cubicBezTo>
                  <a:pt x="3707470" y="4605067"/>
                  <a:pt x="3725757" y="4594479"/>
                  <a:pt x="3745273" y="4593943"/>
                </a:cubicBezTo>
                <a:close/>
                <a:moveTo>
                  <a:pt x="4075559" y="4588823"/>
                </a:moveTo>
                <a:cubicBezTo>
                  <a:pt x="4082064" y="4588644"/>
                  <a:pt x="4088706" y="4589583"/>
                  <a:pt x="4095135" y="4591773"/>
                </a:cubicBezTo>
                <a:cubicBezTo>
                  <a:pt x="4120853" y="4600534"/>
                  <a:pt x="4133437" y="4626009"/>
                  <a:pt x="4123241" y="4648672"/>
                </a:cubicBezTo>
                <a:cubicBezTo>
                  <a:pt x="4113046" y="4671335"/>
                  <a:pt x="4083933" y="4682605"/>
                  <a:pt x="4058215" y="4673844"/>
                </a:cubicBezTo>
                <a:cubicBezTo>
                  <a:pt x="4032497" y="4665083"/>
                  <a:pt x="4019914" y="4639608"/>
                  <a:pt x="4030109" y="4616945"/>
                </a:cubicBezTo>
                <a:cubicBezTo>
                  <a:pt x="4037756" y="4599948"/>
                  <a:pt x="4056043" y="4589359"/>
                  <a:pt x="4075559" y="4588823"/>
                </a:cubicBezTo>
                <a:close/>
                <a:moveTo>
                  <a:pt x="3508246" y="4573292"/>
                </a:moveTo>
                <a:cubicBezTo>
                  <a:pt x="3545104" y="4573292"/>
                  <a:pt x="3574984" y="4599293"/>
                  <a:pt x="3574984" y="4631368"/>
                </a:cubicBezTo>
                <a:cubicBezTo>
                  <a:pt x="3574984" y="4663442"/>
                  <a:pt x="3545104" y="4689444"/>
                  <a:pt x="3508246" y="4689444"/>
                </a:cubicBezTo>
                <a:cubicBezTo>
                  <a:pt x="3471387" y="4689444"/>
                  <a:pt x="3441508" y="4663442"/>
                  <a:pt x="3441508" y="4631368"/>
                </a:cubicBezTo>
                <a:cubicBezTo>
                  <a:pt x="3441508" y="4599293"/>
                  <a:pt x="3471387" y="4573292"/>
                  <a:pt x="3508246" y="4573292"/>
                </a:cubicBezTo>
                <a:close/>
                <a:moveTo>
                  <a:pt x="4324443" y="4573292"/>
                </a:moveTo>
                <a:cubicBezTo>
                  <a:pt x="4361301" y="4573292"/>
                  <a:pt x="4391181" y="4599293"/>
                  <a:pt x="4391181" y="4631368"/>
                </a:cubicBezTo>
                <a:cubicBezTo>
                  <a:pt x="4391181" y="4663442"/>
                  <a:pt x="4361301" y="4689443"/>
                  <a:pt x="4324443" y="4689443"/>
                </a:cubicBezTo>
                <a:cubicBezTo>
                  <a:pt x="4287584" y="4689443"/>
                  <a:pt x="4257705" y="4663442"/>
                  <a:pt x="4257705" y="4631368"/>
                </a:cubicBezTo>
                <a:cubicBezTo>
                  <a:pt x="4257705" y="4599293"/>
                  <a:pt x="4287584" y="4573292"/>
                  <a:pt x="4324443" y="4573292"/>
                </a:cubicBezTo>
                <a:close/>
                <a:moveTo>
                  <a:pt x="3915842" y="4428930"/>
                </a:moveTo>
                <a:cubicBezTo>
                  <a:pt x="3952700" y="4428930"/>
                  <a:pt x="3982580" y="4454932"/>
                  <a:pt x="3982580" y="4487006"/>
                </a:cubicBezTo>
                <a:cubicBezTo>
                  <a:pt x="3982580" y="4519080"/>
                  <a:pt x="3952700" y="4545082"/>
                  <a:pt x="3915842" y="4545082"/>
                </a:cubicBezTo>
                <a:cubicBezTo>
                  <a:pt x="3878984" y="4545082"/>
                  <a:pt x="3849104" y="4519080"/>
                  <a:pt x="3849104" y="4487006"/>
                </a:cubicBezTo>
                <a:cubicBezTo>
                  <a:pt x="3849104" y="4454932"/>
                  <a:pt x="3878984" y="4428930"/>
                  <a:pt x="3915842" y="4428930"/>
                </a:cubicBezTo>
                <a:close/>
                <a:moveTo>
                  <a:pt x="3612398" y="4303152"/>
                </a:moveTo>
                <a:cubicBezTo>
                  <a:pt x="3657431" y="4303152"/>
                  <a:pt x="3693937" y="4336414"/>
                  <a:pt x="3693937" y="4377446"/>
                </a:cubicBezTo>
                <a:cubicBezTo>
                  <a:pt x="3693937" y="4418477"/>
                  <a:pt x="3657431" y="4451739"/>
                  <a:pt x="3612398" y="4451739"/>
                </a:cubicBezTo>
                <a:cubicBezTo>
                  <a:pt x="3567364" y="4451739"/>
                  <a:pt x="3530858" y="4418477"/>
                  <a:pt x="3530858" y="4377446"/>
                </a:cubicBezTo>
                <a:cubicBezTo>
                  <a:pt x="3530858" y="4336414"/>
                  <a:pt x="3567364" y="4303152"/>
                  <a:pt x="3612398" y="4303152"/>
                </a:cubicBezTo>
                <a:close/>
                <a:moveTo>
                  <a:pt x="3418332" y="4131528"/>
                </a:moveTo>
                <a:cubicBezTo>
                  <a:pt x="3426280" y="4131299"/>
                  <a:pt x="3434395" y="4132499"/>
                  <a:pt x="3442250" y="4135301"/>
                </a:cubicBezTo>
                <a:cubicBezTo>
                  <a:pt x="3473672" y="4146509"/>
                  <a:pt x="3489046" y="4179097"/>
                  <a:pt x="3476590" y="4208089"/>
                </a:cubicBezTo>
                <a:cubicBezTo>
                  <a:pt x="3464133" y="4237081"/>
                  <a:pt x="3428563" y="4251498"/>
                  <a:pt x="3397141" y="4240291"/>
                </a:cubicBezTo>
                <a:cubicBezTo>
                  <a:pt x="3365720" y="4229083"/>
                  <a:pt x="3350345" y="4196495"/>
                  <a:pt x="3362802" y="4167503"/>
                </a:cubicBezTo>
                <a:cubicBezTo>
                  <a:pt x="3372144" y="4145759"/>
                  <a:pt x="3394488" y="4132213"/>
                  <a:pt x="3418332" y="4131528"/>
                </a:cubicBezTo>
                <a:close/>
                <a:moveTo>
                  <a:pt x="3824819" y="4120418"/>
                </a:moveTo>
                <a:cubicBezTo>
                  <a:pt x="3832767" y="4120189"/>
                  <a:pt x="3840882" y="4121390"/>
                  <a:pt x="3848738" y="4124192"/>
                </a:cubicBezTo>
                <a:cubicBezTo>
                  <a:pt x="3880159" y="4135399"/>
                  <a:pt x="3895534" y="4167988"/>
                  <a:pt x="3883077" y="4196980"/>
                </a:cubicBezTo>
                <a:cubicBezTo>
                  <a:pt x="3870621" y="4225972"/>
                  <a:pt x="3835050" y="4240389"/>
                  <a:pt x="3803629" y="4229181"/>
                </a:cubicBezTo>
                <a:cubicBezTo>
                  <a:pt x="3772207" y="4217973"/>
                  <a:pt x="3756833" y="4185385"/>
                  <a:pt x="3769289" y="4156393"/>
                </a:cubicBezTo>
                <a:cubicBezTo>
                  <a:pt x="3778631" y="4134649"/>
                  <a:pt x="3800975" y="4121103"/>
                  <a:pt x="3824819" y="4120418"/>
                </a:cubicBezTo>
                <a:close/>
                <a:moveTo>
                  <a:pt x="4111622" y="4111591"/>
                </a:moveTo>
                <a:cubicBezTo>
                  <a:pt x="4156655" y="4111591"/>
                  <a:pt x="4193162" y="4144854"/>
                  <a:pt x="4193162" y="4185885"/>
                </a:cubicBezTo>
                <a:cubicBezTo>
                  <a:pt x="4193162" y="4226916"/>
                  <a:pt x="4156655" y="4260178"/>
                  <a:pt x="4111622" y="4260178"/>
                </a:cubicBezTo>
                <a:cubicBezTo>
                  <a:pt x="4066589" y="4260178"/>
                  <a:pt x="4030083" y="4226916"/>
                  <a:pt x="4030083" y="4185885"/>
                </a:cubicBezTo>
                <a:cubicBezTo>
                  <a:pt x="4030083" y="4144854"/>
                  <a:pt x="4066589" y="4111591"/>
                  <a:pt x="4111622" y="4111591"/>
                </a:cubicBezTo>
                <a:close/>
                <a:moveTo>
                  <a:pt x="3114399" y="4111591"/>
                </a:moveTo>
                <a:cubicBezTo>
                  <a:pt x="3159432" y="4111591"/>
                  <a:pt x="3195939" y="4144854"/>
                  <a:pt x="3195939" y="4185885"/>
                </a:cubicBezTo>
                <a:cubicBezTo>
                  <a:pt x="3195939" y="4226916"/>
                  <a:pt x="3159432" y="4260178"/>
                  <a:pt x="3114399" y="4260178"/>
                </a:cubicBezTo>
                <a:cubicBezTo>
                  <a:pt x="3069366" y="4260178"/>
                  <a:pt x="3032859" y="4226916"/>
                  <a:pt x="3032859" y="4185885"/>
                </a:cubicBezTo>
                <a:cubicBezTo>
                  <a:pt x="3032859" y="4144854"/>
                  <a:pt x="3069366" y="4111591"/>
                  <a:pt x="3114399" y="4111591"/>
                </a:cubicBezTo>
                <a:close/>
                <a:moveTo>
                  <a:pt x="3612605" y="4039618"/>
                </a:moveTo>
                <a:cubicBezTo>
                  <a:pt x="3623876" y="4039979"/>
                  <a:pt x="3635070" y="4044259"/>
                  <a:pt x="3643515" y="4052373"/>
                </a:cubicBezTo>
                <a:cubicBezTo>
                  <a:pt x="3660406" y="4068601"/>
                  <a:pt x="3659908" y="4094019"/>
                  <a:pt x="3642402" y="4109146"/>
                </a:cubicBezTo>
                <a:cubicBezTo>
                  <a:pt x="3624896" y="4124273"/>
                  <a:pt x="3597011" y="4123380"/>
                  <a:pt x="3580120" y="4107152"/>
                </a:cubicBezTo>
                <a:cubicBezTo>
                  <a:pt x="3563229" y="4090925"/>
                  <a:pt x="3563727" y="4065506"/>
                  <a:pt x="3581233" y="4050379"/>
                </a:cubicBezTo>
                <a:cubicBezTo>
                  <a:pt x="3589986" y="4042816"/>
                  <a:pt x="3601334" y="4039257"/>
                  <a:pt x="3612605" y="4039618"/>
                </a:cubicBezTo>
                <a:close/>
                <a:moveTo>
                  <a:pt x="3885716" y="3952071"/>
                </a:moveTo>
                <a:cubicBezTo>
                  <a:pt x="3896987" y="3952432"/>
                  <a:pt x="3908181" y="3956712"/>
                  <a:pt x="3916627" y="3964826"/>
                </a:cubicBezTo>
                <a:cubicBezTo>
                  <a:pt x="3933518" y="3981054"/>
                  <a:pt x="3933019" y="4006473"/>
                  <a:pt x="3915513" y="4021599"/>
                </a:cubicBezTo>
                <a:cubicBezTo>
                  <a:pt x="3898007" y="4036727"/>
                  <a:pt x="3870123" y="4035834"/>
                  <a:pt x="3853231" y="4019606"/>
                </a:cubicBezTo>
                <a:cubicBezTo>
                  <a:pt x="3836340" y="4003378"/>
                  <a:pt x="3836839" y="3977960"/>
                  <a:pt x="3854345" y="3962833"/>
                </a:cubicBezTo>
                <a:cubicBezTo>
                  <a:pt x="3863098" y="3955269"/>
                  <a:pt x="3874446" y="3951711"/>
                  <a:pt x="3885716" y="3952071"/>
                </a:cubicBezTo>
                <a:close/>
                <a:moveTo>
                  <a:pt x="3343623" y="3930342"/>
                </a:moveTo>
                <a:cubicBezTo>
                  <a:pt x="3354894" y="3930702"/>
                  <a:pt x="3366088" y="3934982"/>
                  <a:pt x="3374533" y="3943096"/>
                </a:cubicBezTo>
                <a:cubicBezTo>
                  <a:pt x="3391425" y="3959325"/>
                  <a:pt x="3390926" y="3984743"/>
                  <a:pt x="3373420" y="3999870"/>
                </a:cubicBezTo>
                <a:cubicBezTo>
                  <a:pt x="3355914" y="4014997"/>
                  <a:pt x="3328029" y="4014104"/>
                  <a:pt x="3311138" y="3997876"/>
                </a:cubicBezTo>
                <a:cubicBezTo>
                  <a:pt x="3294247" y="3981648"/>
                  <a:pt x="3294745" y="3956230"/>
                  <a:pt x="3312251" y="3941103"/>
                </a:cubicBezTo>
                <a:cubicBezTo>
                  <a:pt x="3321005" y="3933539"/>
                  <a:pt x="3332352" y="3929981"/>
                  <a:pt x="3343623" y="3930342"/>
                </a:cubicBezTo>
                <a:close/>
                <a:moveTo>
                  <a:pt x="3697352" y="3908752"/>
                </a:moveTo>
                <a:cubicBezTo>
                  <a:pt x="3700849" y="3908925"/>
                  <a:pt x="3704375" y="3909719"/>
                  <a:pt x="3707738" y="3911193"/>
                </a:cubicBezTo>
                <a:cubicBezTo>
                  <a:pt x="3721190" y="3917090"/>
                  <a:pt x="3726936" y="3931642"/>
                  <a:pt x="3720570" y="3943696"/>
                </a:cubicBezTo>
                <a:cubicBezTo>
                  <a:pt x="3714205" y="3955751"/>
                  <a:pt x="3698140" y="3960742"/>
                  <a:pt x="3684688" y="3954845"/>
                </a:cubicBezTo>
                <a:cubicBezTo>
                  <a:pt x="3671236" y="3948948"/>
                  <a:pt x="3665491" y="3934396"/>
                  <a:pt x="3671856" y="3922342"/>
                </a:cubicBezTo>
                <a:cubicBezTo>
                  <a:pt x="3676630" y="3913301"/>
                  <a:pt x="3686860" y="3908233"/>
                  <a:pt x="3697352" y="3908752"/>
                </a:cubicBezTo>
                <a:close/>
                <a:moveTo>
                  <a:pt x="3518508" y="3899658"/>
                </a:moveTo>
                <a:cubicBezTo>
                  <a:pt x="3522005" y="3899831"/>
                  <a:pt x="3525531" y="3900625"/>
                  <a:pt x="3528894" y="3902099"/>
                </a:cubicBezTo>
                <a:cubicBezTo>
                  <a:pt x="3542347" y="3907995"/>
                  <a:pt x="3548092" y="3922548"/>
                  <a:pt x="3541727" y="3934602"/>
                </a:cubicBezTo>
                <a:cubicBezTo>
                  <a:pt x="3535362" y="3946656"/>
                  <a:pt x="3519297" y="3951648"/>
                  <a:pt x="3505844" y="3945751"/>
                </a:cubicBezTo>
                <a:cubicBezTo>
                  <a:pt x="3492392" y="3939854"/>
                  <a:pt x="3486647" y="3925302"/>
                  <a:pt x="3493012" y="3913247"/>
                </a:cubicBezTo>
                <a:cubicBezTo>
                  <a:pt x="3497786" y="3904207"/>
                  <a:pt x="3508016" y="3899139"/>
                  <a:pt x="3518508" y="3899658"/>
                </a:cubicBezTo>
                <a:close/>
                <a:moveTo>
                  <a:pt x="3129011" y="3872234"/>
                </a:moveTo>
                <a:cubicBezTo>
                  <a:pt x="3136959" y="3872005"/>
                  <a:pt x="3145073" y="3873206"/>
                  <a:pt x="3152929" y="3876008"/>
                </a:cubicBezTo>
                <a:cubicBezTo>
                  <a:pt x="3184351" y="3887215"/>
                  <a:pt x="3199725" y="3919804"/>
                  <a:pt x="3187268" y="3948796"/>
                </a:cubicBezTo>
                <a:cubicBezTo>
                  <a:pt x="3174812" y="3977788"/>
                  <a:pt x="3139242" y="3992205"/>
                  <a:pt x="3107820" y="3980997"/>
                </a:cubicBezTo>
                <a:cubicBezTo>
                  <a:pt x="3076398" y="3969790"/>
                  <a:pt x="3061024" y="3937201"/>
                  <a:pt x="3073481" y="3908209"/>
                </a:cubicBezTo>
                <a:cubicBezTo>
                  <a:pt x="3082823" y="3886465"/>
                  <a:pt x="3105167" y="3872920"/>
                  <a:pt x="3129011" y="3872234"/>
                </a:cubicBezTo>
                <a:close/>
                <a:moveTo>
                  <a:pt x="4112596" y="3856816"/>
                </a:moveTo>
                <a:cubicBezTo>
                  <a:pt x="4120544" y="3856587"/>
                  <a:pt x="4128659" y="3857788"/>
                  <a:pt x="4136514" y="3860590"/>
                </a:cubicBezTo>
                <a:cubicBezTo>
                  <a:pt x="4167936" y="3871797"/>
                  <a:pt x="4183310" y="3904386"/>
                  <a:pt x="4170854" y="3933378"/>
                </a:cubicBezTo>
                <a:cubicBezTo>
                  <a:pt x="4158397" y="3962370"/>
                  <a:pt x="4122827" y="3976787"/>
                  <a:pt x="4091406" y="3965579"/>
                </a:cubicBezTo>
                <a:cubicBezTo>
                  <a:pt x="4059984" y="3954372"/>
                  <a:pt x="4044610" y="3921783"/>
                  <a:pt x="4057066" y="3892791"/>
                </a:cubicBezTo>
                <a:cubicBezTo>
                  <a:pt x="4066408" y="3871047"/>
                  <a:pt x="4088752" y="3857502"/>
                  <a:pt x="4112596" y="3856816"/>
                </a:cubicBezTo>
                <a:close/>
                <a:moveTo>
                  <a:pt x="3831861" y="3805109"/>
                </a:moveTo>
                <a:cubicBezTo>
                  <a:pt x="3835359" y="3805282"/>
                  <a:pt x="3838885" y="3806076"/>
                  <a:pt x="3842248" y="3807550"/>
                </a:cubicBezTo>
                <a:cubicBezTo>
                  <a:pt x="3855700" y="3813447"/>
                  <a:pt x="3861445" y="3828000"/>
                  <a:pt x="3855080" y="3840054"/>
                </a:cubicBezTo>
                <a:cubicBezTo>
                  <a:pt x="3848715" y="3852108"/>
                  <a:pt x="3832650" y="3857100"/>
                  <a:pt x="3819198" y="3851203"/>
                </a:cubicBezTo>
                <a:cubicBezTo>
                  <a:pt x="3805746" y="3845306"/>
                  <a:pt x="3800001" y="3830753"/>
                  <a:pt x="3806366" y="3818699"/>
                </a:cubicBezTo>
                <a:cubicBezTo>
                  <a:pt x="3811139" y="3809659"/>
                  <a:pt x="3821369" y="3804591"/>
                  <a:pt x="3831861" y="3805109"/>
                </a:cubicBezTo>
                <a:close/>
                <a:moveTo>
                  <a:pt x="3399464" y="3778170"/>
                </a:moveTo>
                <a:cubicBezTo>
                  <a:pt x="3402961" y="3778342"/>
                  <a:pt x="3406487" y="3779136"/>
                  <a:pt x="3409850" y="3780610"/>
                </a:cubicBezTo>
                <a:cubicBezTo>
                  <a:pt x="3423302" y="3786507"/>
                  <a:pt x="3429047" y="3801060"/>
                  <a:pt x="3422682" y="3813114"/>
                </a:cubicBezTo>
                <a:cubicBezTo>
                  <a:pt x="3416317" y="3825168"/>
                  <a:pt x="3400252" y="3830160"/>
                  <a:pt x="3386800" y="3824263"/>
                </a:cubicBezTo>
                <a:cubicBezTo>
                  <a:pt x="3373348" y="3818366"/>
                  <a:pt x="3367603" y="3803813"/>
                  <a:pt x="3373968" y="3791759"/>
                </a:cubicBezTo>
                <a:cubicBezTo>
                  <a:pt x="3378742" y="3782719"/>
                  <a:pt x="3388972" y="3777651"/>
                  <a:pt x="3399464" y="3778170"/>
                </a:cubicBezTo>
                <a:close/>
                <a:moveTo>
                  <a:pt x="3999068" y="3705676"/>
                </a:moveTo>
                <a:cubicBezTo>
                  <a:pt x="4010339" y="3706037"/>
                  <a:pt x="4021533" y="3710317"/>
                  <a:pt x="4029978" y="3718431"/>
                </a:cubicBezTo>
                <a:cubicBezTo>
                  <a:pt x="4046870" y="3734659"/>
                  <a:pt x="4046371" y="3760077"/>
                  <a:pt x="4028865" y="3775204"/>
                </a:cubicBezTo>
                <a:cubicBezTo>
                  <a:pt x="4011359" y="3790331"/>
                  <a:pt x="3983474" y="3789439"/>
                  <a:pt x="3966583" y="3773211"/>
                </a:cubicBezTo>
                <a:cubicBezTo>
                  <a:pt x="3949692" y="3756983"/>
                  <a:pt x="3950190" y="3731564"/>
                  <a:pt x="3967696" y="3716437"/>
                </a:cubicBezTo>
                <a:cubicBezTo>
                  <a:pt x="3976449" y="3708874"/>
                  <a:pt x="3987797" y="3705315"/>
                  <a:pt x="3999068" y="3705676"/>
                </a:cubicBezTo>
                <a:close/>
                <a:moveTo>
                  <a:pt x="3238563" y="3680261"/>
                </a:moveTo>
                <a:cubicBezTo>
                  <a:pt x="3249833" y="3680622"/>
                  <a:pt x="3261027" y="3684902"/>
                  <a:pt x="3269473" y="3693016"/>
                </a:cubicBezTo>
                <a:cubicBezTo>
                  <a:pt x="3286364" y="3709244"/>
                  <a:pt x="3285865" y="3734662"/>
                  <a:pt x="3268359" y="3749789"/>
                </a:cubicBezTo>
                <a:cubicBezTo>
                  <a:pt x="3250853" y="3764916"/>
                  <a:pt x="3222969" y="3764024"/>
                  <a:pt x="3206077" y="3747796"/>
                </a:cubicBezTo>
                <a:cubicBezTo>
                  <a:pt x="3189186" y="3731568"/>
                  <a:pt x="3189685" y="3706150"/>
                  <a:pt x="3207191" y="3691023"/>
                </a:cubicBezTo>
                <a:cubicBezTo>
                  <a:pt x="3215944" y="3683459"/>
                  <a:pt x="3227292" y="3679900"/>
                  <a:pt x="3238563" y="3680261"/>
                </a:cubicBezTo>
                <a:close/>
                <a:moveTo>
                  <a:pt x="4328505" y="3662136"/>
                </a:moveTo>
                <a:cubicBezTo>
                  <a:pt x="4373538" y="3662136"/>
                  <a:pt x="4410044" y="3695398"/>
                  <a:pt x="4410044" y="3736429"/>
                </a:cubicBezTo>
                <a:cubicBezTo>
                  <a:pt x="4410044" y="3777460"/>
                  <a:pt x="4373538" y="3810723"/>
                  <a:pt x="4328505" y="3810723"/>
                </a:cubicBezTo>
                <a:cubicBezTo>
                  <a:pt x="4283471" y="3810723"/>
                  <a:pt x="4246965" y="3777460"/>
                  <a:pt x="4246965" y="3736429"/>
                </a:cubicBezTo>
                <a:cubicBezTo>
                  <a:pt x="4246965" y="3695398"/>
                  <a:pt x="4283471" y="3662136"/>
                  <a:pt x="4328505" y="3662136"/>
                </a:cubicBezTo>
                <a:close/>
                <a:moveTo>
                  <a:pt x="2908874" y="3662136"/>
                </a:moveTo>
                <a:cubicBezTo>
                  <a:pt x="2953907" y="3662136"/>
                  <a:pt x="2990413" y="3695398"/>
                  <a:pt x="2990413" y="3736429"/>
                </a:cubicBezTo>
                <a:cubicBezTo>
                  <a:pt x="2990413" y="3777460"/>
                  <a:pt x="2953907" y="3810723"/>
                  <a:pt x="2908874" y="3810723"/>
                </a:cubicBezTo>
                <a:cubicBezTo>
                  <a:pt x="2863841" y="3810723"/>
                  <a:pt x="2827334" y="3777460"/>
                  <a:pt x="2827334" y="3736429"/>
                </a:cubicBezTo>
                <a:cubicBezTo>
                  <a:pt x="2827334" y="3695398"/>
                  <a:pt x="2863841" y="3662136"/>
                  <a:pt x="2908874" y="3662136"/>
                </a:cubicBezTo>
                <a:close/>
                <a:moveTo>
                  <a:pt x="3837866" y="3642644"/>
                </a:moveTo>
                <a:cubicBezTo>
                  <a:pt x="3841364" y="3642817"/>
                  <a:pt x="3844890" y="3643611"/>
                  <a:pt x="3848253" y="3645085"/>
                </a:cubicBezTo>
                <a:cubicBezTo>
                  <a:pt x="3861705" y="3650982"/>
                  <a:pt x="3867450" y="3665534"/>
                  <a:pt x="3861085" y="3677589"/>
                </a:cubicBezTo>
                <a:cubicBezTo>
                  <a:pt x="3854720" y="3689643"/>
                  <a:pt x="3838655" y="3694634"/>
                  <a:pt x="3825203" y="3688737"/>
                </a:cubicBezTo>
                <a:cubicBezTo>
                  <a:pt x="3811751" y="3682841"/>
                  <a:pt x="3806005" y="3668288"/>
                  <a:pt x="3812370" y="3656234"/>
                </a:cubicBezTo>
                <a:cubicBezTo>
                  <a:pt x="3817144" y="3647193"/>
                  <a:pt x="3827374" y="3642125"/>
                  <a:pt x="3837866" y="3642644"/>
                </a:cubicBezTo>
                <a:close/>
                <a:moveTo>
                  <a:pt x="3407793" y="3619214"/>
                </a:moveTo>
                <a:cubicBezTo>
                  <a:pt x="3411290" y="3619387"/>
                  <a:pt x="3414816" y="3620181"/>
                  <a:pt x="3418179" y="3621655"/>
                </a:cubicBezTo>
                <a:cubicBezTo>
                  <a:pt x="3431632" y="3627552"/>
                  <a:pt x="3437377" y="3642105"/>
                  <a:pt x="3431012" y="3654159"/>
                </a:cubicBezTo>
                <a:cubicBezTo>
                  <a:pt x="3424647" y="3666213"/>
                  <a:pt x="3408581" y="3671205"/>
                  <a:pt x="3395129" y="3665308"/>
                </a:cubicBezTo>
                <a:cubicBezTo>
                  <a:pt x="3381677" y="3659411"/>
                  <a:pt x="3375932" y="3644858"/>
                  <a:pt x="3382297" y="3632804"/>
                </a:cubicBezTo>
                <a:cubicBezTo>
                  <a:pt x="3387071" y="3623763"/>
                  <a:pt x="3397301" y="3618696"/>
                  <a:pt x="3407793" y="3619214"/>
                </a:cubicBezTo>
                <a:close/>
                <a:moveTo>
                  <a:pt x="3717387" y="3523018"/>
                </a:moveTo>
                <a:cubicBezTo>
                  <a:pt x="3720885" y="3523191"/>
                  <a:pt x="3724411" y="3523985"/>
                  <a:pt x="3727774" y="3525459"/>
                </a:cubicBezTo>
                <a:cubicBezTo>
                  <a:pt x="3741226" y="3531356"/>
                  <a:pt x="3746971" y="3545908"/>
                  <a:pt x="3740606" y="3557963"/>
                </a:cubicBezTo>
                <a:cubicBezTo>
                  <a:pt x="3734241" y="3570017"/>
                  <a:pt x="3718176" y="3575008"/>
                  <a:pt x="3704724" y="3569112"/>
                </a:cubicBezTo>
                <a:cubicBezTo>
                  <a:pt x="3691272" y="3563215"/>
                  <a:pt x="3685527" y="3548662"/>
                  <a:pt x="3691892" y="3536608"/>
                </a:cubicBezTo>
                <a:cubicBezTo>
                  <a:pt x="3696666" y="3527567"/>
                  <a:pt x="3706896" y="3522499"/>
                  <a:pt x="3717387" y="3523018"/>
                </a:cubicBezTo>
                <a:close/>
                <a:moveTo>
                  <a:pt x="3539978" y="3512062"/>
                </a:moveTo>
                <a:cubicBezTo>
                  <a:pt x="3543476" y="3512235"/>
                  <a:pt x="3547002" y="3513029"/>
                  <a:pt x="3550365" y="3514503"/>
                </a:cubicBezTo>
                <a:cubicBezTo>
                  <a:pt x="3563817" y="3520400"/>
                  <a:pt x="3569562" y="3534952"/>
                  <a:pt x="3563197" y="3547006"/>
                </a:cubicBezTo>
                <a:cubicBezTo>
                  <a:pt x="3556832" y="3559060"/>
                  <a:pt x="3540767" y="3564052"/>
                  <a:pt x="3527315" y="3558155"/>
                </a:cubicBezTo>
                <a:cubicBezTo>
                  <a:pt x="3513863" y="3552258"/>
                  <a:pt x="3508118" y="3537706"/>
                  <a:pt x="3514483" y="3525652"/>
                </a:cubicBezTo>
                <a:cubicBezTo>
                  <a:pt x="3519256" y="3516611"/>
                  <a:pt x="3529486" y="3511543"/>
                  <a:pt x="3539978" y="3512062"/>
                </a:cubicBezTo>
                <a:close/>
                <a:moveTo>
                  <a:pt x="3122054" y="3503506"/>
                </a:moveTo>
                <a:cubicBezTo>
                  <a:pt x="3130002" y="3503277"/>
                  <a:pt x="3138117" y="3504477"/>
                  <a:pt x="3145973" y="3507279"/>
                </a:cubicBezTo>
                <a:cubicBezTo>
                  <a:pt x="3177394" y="3518487"/>
                  <a:pt x="3192769" y="3551075"/>
                  <a:pt x="3180312" y="3580067"/>
                </a:cubicBezTo>
                <a:cubicBezTo>
                  <a:pt x="3167856" y="3609059"/>
                  <a:pt x="3132285" y="3623476"/>
                  <a:pt x="3100864" y="3612269"/>
                </a:cubicBezTo>
                <a:cubicBezTo>
                  <a:pt x="3069442" y="3601061"/>
                  <a:pt x="3054068" y="3568473"/>
                  <a:pt x="3066524" y="3539481"/>
                </a:cubicBezTo>
                <a:cubicBezTo>
                  <a:pt x="3075866" y="3517737"/>
                  <a:pt x="3098210" y="3504191"/>
                  <a:pt x="3122054" y="3503506"/>
                </a:cubicBezTo>
                <a:close/>
                <a:moveTo>
                  <a:pt x="4099806" y="3480395"/>
                </a:moveTo>
                <a:cubicBezTo>
                  <a:pt x="4107754" y="3480167"/>
                  <a:pt x="4115869" y="3481367"/>
                  <a:pt x="4123724" y="3484169"/>
                </a:cubicBezTo>
                <a:cubicBezTo>
                  <a:pt x="4155146" y="3495377"/>
                  <a:pt x="4170520" y="3527965"/>
                  <a:pt x="4158064" y="3556957"/>
                </a:cubicBezTo>
                <a:cubicBezTo>
                  <a:pt x="4145607" y="3585949"/>
                  <a:pt x="4110037" y="3600366"/>
                  <a:pt x="4078615" y="3589159"/>
                </a:cubicBezTo>
                <a:cubicBezTo>
                  <a:pt x="4047193" y="3577951"/>
                  <a:pt x="4031819" y="3545363"/>
                  <a:pt x="4044276" y="3516371"/>
                </a:cubicBezTo>
                <a:cubicBezTo>
                  <a:pt x="4053618" y="3494627"/>
                  <a:pt x="4075962" y="3481081"/>
                  <a:pt x="4099806" y="3480395"/>
                </a:cubicBezTo>
                <a:close/>
                <a:moveTo>
                  <a:pt x="3890609" y="3457692"/>
                </a:moveTo>
                <a:cubicBezTo>
                  <a:pt x="3901880" y="3458053"/>
                  <a:pt x="3913074" y="3462333"/>
                  <a:pt x="3921520" y="3470447"/>
                </a:cubicBezTo>
                <a:cubicBezTo>
                  <a:pt x="3938411" y="3486675"/>
                  <a:pt x="3937912" y="3512094"/>
                  <a:pt x="3920406" y="3527220"/>
                </a:cubicBezTo>
                <a:cubicBezTo>
                  <a:pt x="3902900" y="3542348"/>
                  <a:pt x="3875015" y="3541455"/>
                  <a:pt x="3858124" y="3525227"/>
                </a:cubicBezTo>
                <a:cubicBezTo>
                  <a:pt x="3841233" y="3508999"/>
                  <a:pt x="3841732" y="3483581"/>
                  <a:pt x="3859238" y="3468454"/>
                </a:cubicBezTo>
                <a:cubicBezTo>
                  <a:pt x="3867991" y="3460890"/>
                  <a:pt x="3879338" y="3457332"/>
                  <a:pt x="3890609" y="3457692"/>
                </a:cubicBezTo>
                <a:close/>
                <a:moveTo>
                  <a:pt x="3353236" y="3440497"/>
                </a:moveTo>
                <a:cubicBezTo>
                  <a:pt x="3364507" y="3440858"/>
                  <a:pt x="3375700" y="3445138"/>
                  <a:pt x="3384146" y="3453252"/>
                </a:cubicBezTo>
                <a:cubicBezTo>
                  <a:pt x="3401037" y="3469480"/>
                  <a:pt x="3400539" y="3494898"/>
                  <a:pt x="3383033" y="3510025"/>
                </a:cubicBezTo>
                <a:cubicBezTo>
                  <a:pt x="3365527" y="3525152"/>
                  <a:pt x="3337642" y="3524260"/>
                  <a:pt x="3320751" y="3508032"/>
                </a:cubicBezTo>
                <a:cubicBezTo>
                  <a:pt x="3303859" y="3491804"/>
                  <a:pt x="3304358" y="3466386"/>
                  <a:pt x="3321864" y="3451258"/>
                </a:cubicBezTo>
                <a:cubicBezTo>
                  <a:pt x="3330617" y="3443695"/>
                  <a:pt x="3341965" y="3440136"/>
                  <a:pt x="3353236" y="3440497"/>
                </a:cubicBezTo>
                <a:close/>
                <a:moveTo>
                  <a:pt x="3625026" y="3346320"/>
                </a:moveTo>
                <a:cubicBezTo>
                  <a:pt x="3636297" y="3346680"/>
                  <a:pt x="3647490" y="3350960"/>
                  <a:pt x="3655936" y="3359074"/>
                </a:cubicBezTo>
                <a:cubicBezTo>
                  <a:pt x="3672827" y="3375303"/>
                  <a:pt x="3672329" y="3400721"/>
                  <a:pt x="3654822" y="3415848"/>
                </a:cubicBezTo>
                <a:cubicBezTo>
                  <a:pt x="3637316" y="3430975"/>
                  <a:pt x="3609432" y="3430082"/>
                  <a:pt x="3592540" y="3413854"/>
                </a:cubicBezTo>
                <a:cubicBezTo>
                  <a:pt x="3575649" y="3397626"/>
                  <a:pt x="3576148" y="3372208"/>
                  <a:pt x="3593654" y="3357081"/>
                </a:cubicBezTo>
                <a:cubicBezTo>
                  <a:pt x="3602407" y="3349517"/>
                  <a:pt x="3613755" y="3345959"/>
                  <a:pt x="3625026" y="3346320"/>
                </a:cubicBezTo>
                <a:close/>
                <a:moveTo>
                  <a:pt x="3403997" y="3232212"/>
                </a:moveTo>
                <a:cubicBezTo>
                  <a:pt x="3411945" y="3231983"/>
                  <a:pt x="3420060" y="3233184"/>
                  <a:pt x="3427916" y="3235986"/>
                </a:cubicBezTo>
                <a:cubicBezTo>
                  <a:pt x="3459338" y="3247193"/>
                  <a:pt x="3474712" y="3279782"/>
                  <a:pt x="3462255" y="3308774"/>
                </a:cubicBezTo>
                <a:cubicBezTo>
                  <a:pt x="3449799" y="3337765"/>
                  <a:pt x="3414229" y="3352183"/>
                  <a:pt x="3382807" y="3340975"/>
                </a:cubicBezTo>
                <a:cubicBezTo>
                  <a:pt x="3351385" y="3329767"/>
                  <a:pt x="3336011" y="3297179"/>
                  <a:pt x="3348467" y="3268187"/>
                </a:cubicBezTo>
                <a:cubicBezTo>
                  <a:pt x="3357810" y="3246443"/>
                  <a:pt x="3380154" y="3232897"/>
                  <a:pt x="3403997" y="3232212"/>
                </a:cubicBezTo>
                <a:close/>
                <a:moveTo>
                  <a:pt x="3807538" y="3225662"/>
                </a:moveTo>
                <a:cubicBezTo>
                  <a:pt x="3815486" y="3225434"/>
                  <a:pt x="3823601" y="3226634"/>
                  <a:pt x="3831456" y="3229436"/>
                </a:cubicBezTo>
                <a:cubicBezTo>
                  <a:pt x="3862878" y="3240644"/>
                  <a:pt x="3878253" y="3273232"/>
                  <a:pt x="3865796" y="3302224"/>
                </a:cubicBezTo>
                <a:cubicBezTo>
                  <a:pt x="3853340" y="3331216"/>
                  <a:pt x="3817769" y="3345633"/>
                  <a:pt x="3786348" y="3334426"/>
                </a:cubicBezTo>
                <a:cubicBezTo>
                  <a:pt x="3754926" y="3323218"/>
                  <a:pt x="3739552" y="3290630"/>
                  <a:pt x="3752008" y="3261638"/>
                </a:cubicBezTo>
                <a:cubicBezTo>
                  <a:pt x="3761351" y="3239894"/>
                  <a:pt x="3783694" y="3226348"/>
                  <a:pt x="3807538" y="3225662"/>
                </a:cubicBezTo>
                <a:close/>
                <a:moveTo>
                  <a:pt x="3114400" y="3205794"/>
                </a:moveTo>
                <a:cubicBezTo>
                  <a:pt x="3159433" y="3205794"/>
                  <a:pt x="3195939" y="3239057"/>
                  <a:pt x="3195939" y="3280088"/>
                </a:cubicBezTo>
                <a:cubicBezTo>
                  <a:pt x="3195939" y="3321119"/>
                  <a:pt x="3159433" y="3354381"/>
                  <a:pt x="3114400" y="3354381"/>
                </a:cubicBezTo>
                <a:cubicBezTo>
                  <a:pt x="3069366" y="3354381"/>
                  <a:pt x="3032860" y="3321119"/>
                  <a:pt x="3032860" y="3280088"/>
                </a:cubicBezTo>
                <a:cubicBezTo>
                  <a:pt x="3032860" y="3239057"/>
                  <a:pt x="3069366" y="3205794"/>
                  <a:pt x="3114400" y="3205794"/>
                </a:cubicBezTo>
                <a:close/>
                <a:moveTo>
                  <a:pt x="4111622" y="3205794"/>
                </a:moveTo>
                <a:cubicBezTo>
                  <a:pt x="4156655" y="3205794"/>
                  <a:pt x="4193162" y="3239057"/>
                  <a:pt x="4193162" y="3280088"/>
                </a:cubicBezTo>
                <a:cubicBezTo>
                  <a:pt x="4193162" y="3321119"/>
                  <a:pt x="4156655" y="3354381"/>
                  <a:pt x="4111622" y="3354381"/>
                </a:cubicBezTo>
                <a:cubicBezTo>
                  <a:pt x="4066589" y="3354381"/>
                  <a:pt x="4030083" y="3321119"/>
                  <a:pt x="4030083" y="3280088"/>
                </a:cubicBezTo>
                <a:cubicBezTo>
                  <a:pt x="4030083" y="3239057"/>
                  <a:pt x="4066589" y="3205794"/>
                  <a:pt x="4111622" y="3205794"/>
                </a:cubicBezTo>
                <a:close/>
                <a:moveTo>
                  <a:pt x="2820182" y="3178918"/>
                </a:moveTo>
                <a:cubicBezTo>
                  <a:pt x="2871377" y="3178918"/>
                  <a:pt x="2912878" y="3221090"/>
                  <a:pt x="2912878" y="3273111"/>
                </a:cubicBezTo>
                <a:cubicBezTo>
                  <a:pt x="2912878" y="3325132"/>
                  <a:pt x="2871377" y="3367304"/>
                  <a:pt x="2820182" y="3367304"/>
                </a:cubicBezTo>
                <a:cubicBezTo>
                  <a:pt x="2768987" y="3367304"/>
                  <a:pt x="2727486" y="3325132"/>
                  <a:pt x="2727486" y="3273111"/>
                </a:cubicBezTo>
                <a:cubicBezTo>
                  <a:pt x="2727486" y="3221090"/>
                  <a:pt x="2768987" y="3178918"/>
                  <a:pt x="2820182" y="3178918"/>
                </a:cubicBezTo>
                <a:close/>
                <a:moveTo>
                  <a:pt x="3612398" y="3021119"/>
                </a:moveTo>
                <a:cubicBezTo>
                  <a:pt x="3657431" y="3021119"/>
                  <a:pt x="3693937" y="3054382"/>
                  <a:pt x="3693937" y="3095413"/>
                </a:cubicBezTo>
                <a:cubicBezTo>
                  <a:pt x="3693937" y="3136444"/>
                  <a:pt x="3657431" y="3169706"/>
                  <a:pt x="3612398" y="3169706"/>
                </a:cubicBezTo>
                <a:cubicBezTo>
                  <a:pt x="3567364" y="3169706"/>
                  <a:pt x="3530858" y="3136444"/>
                  <a:pt x="3530858" y="3095413"/>
                </a:cubicBezTo>
                <a:cubicBezTo>
                  <a:pt x="3530858" y="3054382"/>
                  <a:pt x="3567364" y="3021119"/>
                  <a:pt x="3612398" y="3021119"/>
                </a:cubicBezTo>
                <a:close/>
                <a:moveTo>
                  <a:pt x="2599564" y="2961324"/>
                </a:moveTo>
                <a:cubicBezTo>
                  <a:pt x="2608600" y="2961035"/>
                  <a:pt x="2617825" y="2962556"/>
                  <a:pt x="2626755" y="2966109"/>
                </a:cubicBezTo>
                <a:cubicBezTo>
                  <a:pt x="2662476" y="2980318"/>
                  <a:pt x="2679954" y="3021635"/>
                  <a:pt x="2665793" y="3058393"/>
                </a:cubicBezTo>
                <a:cubicBezTo>
                  <a:pt x="2651632" y="3095150"/>
                  <a:pt x="2611195" y="3113429"/>
                  <a:pt x="2575474" y="3099220"/>
                </a:cubicBezTo>
                <a:cubicBezTo>
                  <a:pt x="2539753" y="3085010"/>
                  <a:pt x="2522275" y="3043693"/>
                  <a:pt x="2536436" y="3006936"/>
                </a:cubicBezTo>
                <a:cubicBezTo>
                  <a:pt x="2547057" y="2979368"/>
                  <a:pt x="2572458" y="2962194"/>
                  <a:pt x="2599564" y="2961324"/>
                </a:cubicBezTo>
                <a:close/>
                <a:moveTo>
                  <a:pt x="3061668" y="2947239"/>
                </a:moveTo>
                <a:cubicBezTo>
                  <a:pt x="3070704" y="2946949"/>
                  <a:pt x="3079929" y="2948471"/>
                  <a:pt x="3088859" y="2952024"/>
                </a:cubicBezTo>
                <a:cubicBezTo>
                  <a:pt x="3124580" y="2966233"/>
                  <a:pt x="3142058" y="3007550"/>
                  <a:pt x="3127897" y="3044308"/>
                </a:cubicBezTo>
                <a:cubicBezTo>
                  <a:pt x="3113736" y="3081065"/>
                  <a:pt x="3073299" y="3099344"/>
                  <a:pt x="3037578" y="3085134"/>
                </a:cubicBezTo>
                <a:cubicBezTo>
                  <a:pt x="3001857" y="3070925"/>
                  <a:pt x="2984379" y="3029608"/>
                  <a:pt x="2998540" y="2992850"/>
                </a:cubicBezTo>
                <a:cubicBezTo>
                  <a:pt x="3009161" y="2965282"/>
                  <a:pt x="3034562" y="2948108"/>
                  <a:pt x="3061668" y="2947239"/>
                </a:cubicBezTo>
                <a:close/>
                <a:moveTo>
                  <a:pt x="3387712" y="2936048"/>
                </a:moveTo>
                <a:cubicBezTo>
                  <a:pt x="3438907" y="2936048"/>
                  <a:pt x="3480408" y="2978220"/>
                  <a:pt x="3480408" y="3030241"/>
                </a:cubicBezTo>
                <a:cubicBezTo>
                  <a:pt x="3480408" y="3082262"/>
                  <a:pt x="3438907" y="3124434"/>
                  <a:pt x="3387712" y="3124434"/>
                </a:cubicBezTo>
                <a:cubicBezTo>
                  <a:pt x="3336518" y="3124434"/>
                  <a:pt x="3295016" y="3082262"/>
                  <a:pt x="3295016" y="3030241"/>
                </a:cubicBezTo>
                <a:cubicBezTo>
                  <a:pt x="3295016" y="2978220"/>
                  <a:pt x="3336518" y="2936048"/>
                  <a:pt x="3387712" y="2936048"/>
                </a:cubicBezTo>
                <a:close/>
                <a:moveTo>
                  <a:pt x="2254047" y="2936048"/>
                </a:moveTo>
                <a:cubicBezTo>
                  <a:pt x="2305241" y="2936048"/>
                  <a:pt x="2346742" y="2978220"/>
                  <a:pt x="2346742" y="3030241"/>
                </a:cubicBezTo>
                <a:cubicBezTo>
                  <a:pt x="2346742" y="3082262"/>
                  <a:pt x="2305241" y="3124434"/>
                  <a:pt x="2254047" y="3124434"/>
                </a:cubicBezTo>
                <a:cubicBezTo>
                  <a:pt x="2202852" y="3124434"/>
                  <a:pt x="2161350" y="3082262"/>
                  <a:pt x="2161350" y="3030241"/>
                </a:cubicBezTo>
                <a:cubicBezTo>
                  <a:pt x="2161350" y="2978220"/>
                  <a:pt x="2202852" y="2936048"/>
                  <a:pt x="2254047" y="2936048"/>
                </a:cubicBezTo>
                <a:close/>
                <a:moveTo>
                  <a:pt x="2820418" y="2844797"/>
                </a:moveTo>
                <a:cubicBezTo>
                  <a:pt x="2833231" y="2845254"/>
                  <a:pt x="2845956" y="2850681"/>
                  <a:pt x="2855557" y="2860968"/>
                </a:cubicBezTo>
                <a:cubicBezTo>
                  <a:pt x="2874760" y="2881543"/>
                  <a:pt x="2874193" y="2913769"/>
                  <a:pt x="2854292" y="2932948"/>
                </a:cubicBezTo>
                <a:cubicBezTo>
                  <a:pt x="2834390" y="2952127"/>
                  <a:pt x="2802690" y="2950995"/>
                  <a:pt x="2783488" y="2930420"/>
                </a:cubicBezTo>
                <a:cubicBezTo>
                  <a:pt x="2764286" y="2909846"/>
                  <a:pt x="2764853" y="2877619"/>
                  <a:pt x="2784754" y="2858440"/>
                </a:cubicBezTo>
                <a:cubicBezTo>
                  <a:pt x="2794705" y="2848851"/>
                  <a:pt x="2807605" y="2844339"/>
                  <a:pt x="2820418" y="2844797"/>
                </a:cubicBezTo>
                <a:close/>
                <a:moveTo>
                  <a:pt x="3130897" y="2733801"/>
                </a:moveTo>
                <a:cubicBezTo>
                  <a:pt x="3143710" y="2734259"/>
                  <a:pt x="3156436" y="2739685"/>
                  <a:pt x="3166037" y="2749972"/>
                </a:cubicBezTo>
                <a:cubicBezTo>
                  <a:pt x="3185240" y="2770547"/>
                  <a:pt x="3184672" y="2802774"/>
                  <a:pt x="3164771" y="2821952"/>
                </a:cubicBezTo>
                <a:cubicBezTo>
                  <a:pt x="3144870" y="2841131"/>
                  <a:pt x="3113170" y="2840000"/>
                  <a:pt x="3093968" y="2819425"/>
                </a:cubicBezTo>
                <a:cubicBezTo>
                  <a:pt x="3074765" y="2798850"/>
                  <a:pt x="3075332" y="2766624"/>
                  <a:pt x="3095233" y="2747445"/>
                </a:cubicBezTo>
                <a:cubicBezTo>
                  <a:pt x="3105184" y="2737856"/>
                  <a:pt x="3118085" y="2733344"/>
                  <a:pt x="3130897" y="2733801"/>
                </a:cubicBezTo>
                <a:close/>
                <a:moveTo>
                  <a:pt x="2514633" y="2706251"/>
                </a:moveTo>
                <a:cubicBezTo>
                  <a:pt x="2527446" y="2706709"/>
                  <a:pt x="2540172" y="2712135"/>
                  <a:pt x="2549773" y="2722423"/>
                </a:cubicBezTo>
                <a:cubicBezTo>
                  <a:pt x="2568975" y="2742997"/>
                  <a:pt x="2568408" y="2775224"/>
                  <a:pt x="2548507" y="2794402"/>
                </a:cubicBezTo>
                <a:cubicBezTo>
                  <a:pt x="2528606" y="2813581"/>
                  <a:pt x="2496906" y="2812450"/>
                  <a:pt x="2477703" y="2791875"/>
                </a:cubicBezTo>
                <a:cubicBezTo>
                  <a:pt x="2458501" y="2771300"/>
                  <a:pt x="2459068" y="2739074"/>
                  <a:pt x="2478969" y="2719895"/>
                </a:cubicBezTo>
                <a:cubicBezTo>
                  <a:pt x="2488920" y="2710306"/>
                  <a:pt x="2501820" y="2705794"/>
                  <a:pt x="2514633" y="2706251"/>
                </a:cubicBezTo>
                <a:close/>
                <a:moveTo>
                  <a:pt x="2916760" y="2678879"/>
                </a:moveTo>
                <a:cubicBezTo>
                  <a:pt x="2920736" y="2679098"/>
                  <a:pt x="2924744" y="2680104"/>
                  <a:pt x="2928568" y="2681974"/>
                </a:cubicBezTo>
                <a:cubicBezTo>
                  <a:pt x="2943860" y="2689450"/>
                  <a:pt x="2950392" y="2707900"/>
                  <a:pt x="2943156" y="2723183"/>
                </a:cubicBezTo>
                <a:cubicBezTo>
                  <a:pt x="2935920" y="2738466"/>
                  <a:pt x="2917657" y="2744794"/>
                  <a:pt x="2902364" y="2737318"/>
                </a:cubicBezTo>
                <a:cubicBezTo>
                  <a:pt x="2887071" y="2729842"/>
                  <a:pt x="2880540" y="2711391"/>
                  <a:pt x="2887776" y="2696109"/>
                </a:cubicBezTo>
                <a:cubicBezTo>
                  <a:pt x="2893203" y="2684646"/>
                  <a:pt x="2904833" y="2678221"/>
                  <a:pt x="2916760" y="2678879"/>
                </a:cubicBezTo>
                <a:close/>
                <a:moveTo>
                  <a:pt x="2713446" y="2667349"/>
                </a:moveTo>
                <a:cubicBezTo>
                  <a:pt x="2717422" y="2667568"/>
                  <a:pt x="2721431" y="2668574"/>
                  <a:pt x="2725254" y="2670443"/>
                </a:cubicBezTo>
                <a:cubicBezTo>
                  <a:pt x="2740547" y="2677920"/>
                  <a:pt x="2747078" y="2696370"/>
                  <a:pt x="2739842" y="2711653"/>
                </a:cubicBezTo>
                <a:cubicBezTo>
                  <a:pt x="2732606" y="2726936"/>
                  <a:pt x="2714343" y="2733265"/>
                  <a:pt x="2699050" y="2725788"/>
                </a:cubicBezTo>
                <a:cubicBezTo>
                  <a:pt x="2683757" y="2718312"/>
                  <a:pt x="2677226" y="2699862"/>
                  <a:pt x="2684462" y="2684578"/>
                </a:cubicBezTo>
                <a:cubicBezTo>
                  <a:pt x="2689889" y="2673117"/>
                  <a:pt x="2701519" y="2666691"/>
                  <a:pt x="2713446" y="2667349"/>
                </a:cubicBezTo>
                <a:close/>
                <a:moveTo>
                  <a:pt x="2270657" y="2632580"/>
                </a:moveTo>
                <a:cubicBezTo>
                  <a:pt x="2279693" y="2632290"/>
                  <a:pt x="2288917" y="2633812"/>
                  <a:pt x="2297848" y="2637364"/>
                </a:cubicBezTo>
                <a:cubicBezTo>
                  <a:pt x="2333569" y="2651574"/>
                  <a:pt x="2351047" y="2692891"/>
                  <a:pt x="2336886" y="2729648"/>
                </a:cubicBezTo>
                <a:cubicBezTo>
                  <a:pt x="2322725" y="2766406"/>
                  <a:pt x="2282288" y="2784685"/>
                  <a:pt x="2246567" y="2770475"/>
                </a:cubicBezTo>
                <a:cubicBezTo>
                  <a:pt x="2210846" y="2756265"/>
                  <a:pt x="2193368" y="2714948"/>
                  <a:pt x="2207529" y="2678191"/>
                </a:cubicBezTo>
                <a:cubicBezTo>
                  <a:pt x="2218150" y="2650623"/>
                  <a:pt x="2243550" y="2633449"/>
                  <a:pt x="2270657" y="2632580"/>
                </a:cubicBezTo>
                <a:close/>
                <a:moveTo>
                  <a:pt x="3388819" y="2613032"/>
                </a:moveTo>
                <a:cubicBezTo>
                  <a:pt x="3397855" y="2612742"/>
                  <a:pt x="3407080" y="2614264"/>
                  <a:pt x="3416010" y="2617816"/>
                </a:cubicBezTo>
                <a:cubicBezTo>
                  <a:pt x="3451731" y="2632026"/>
                  <a:pt x="3469209" y="2673343"/>
                  <a:pt x="3455048" y="2710100"/>
                </a:cubicBezTo>
                <a:cubicBezTo>
                  <a:pt x="3440887" y="2746858"/>
                  <a:pt x="3400450" y="2765137"/>
                  <a:pt x="3364729" y="2750927"/>
                </a:cubicBezTo>
                <a:cubicBezTo>
                  <a:pt x="3329009" y="2736718"/>
                  <a:pt x="3311531" y="2695400"/>
                  <a:pt x="3325691" y="2658643"/>
                </a:cubicBezTo>
                <a:cubicBezTo>
                  <a:pt x="3336312" y="2631075"/>
                  <a:pt x="3361713" y="2613901"/>
                  <a:pt x="3388819" y="2613032"/>
                </a:cubicBezTo>
                <a:close/>
                <a:moveTo>
                  <a:pt x="3069674" y="2547476"/>
                </a:moveTo>
                <a:cubicBezTo>
                  <a:pt x="3073650" y="2547695"/>
                  <a:pt x="3077658" y="2548701"/>
                  <a:pt x="3081482" y="2550570"/>
                </a:cubicBezTo>
                <a:cubicBezTo>
                  <a:pt x="3096774" y="2558047"/>
                  <a:pt x="3103305" y="2576497"/>
                  <a:pt x="3096070" y="2591780"/>
                </a:cubicBezTo>
                <a:cubicBezTo>
                  <a:pt x="3088834" y="2607063"/>
                  <a:pt x="3070570" y="2613392"/>
                  <a:pt x="3055278" y="2605915"/>
                </a:cubicBezTo>
                <a:cubicBezTo>
                  <a:pt x="3039985" y="2598439"/>
                  <a:pt x="3033454" y="2579989"/>
                  <a:pt x="3040689" y="2564706"/>
                </a:cubicBezTo>
                <a:cubicBezTo>
                  <a:pt x="3046117" y="2553243"/>
                  <a:pt x="3057746" y="2546818"/>
                  <a:pt x="3069674" y="2547476"/>
                </a:cubicBezTo>
                <a:close/>
                <a:moveTo>
                  <a:pt x="2578114" y="2513320"/>
                </a:moveTo>
                <a:cubicBezTo>
                  <a:pt x="2582090" y="2513539"/>
                  <a:pt x="2586099" y="2514546"/>
                  <a:pt x="2589922" y="2516415"/>
                </a:cubicBezTo>
                <a:cubicBezTo>
                  <a:pt x="2605214" y="2523891"/>
                  <a:pt x="2611746" y="2542341"/>
                  <a:pt x="2604510" y="2557624"/>
                </a:cubicBezTo>
                <a:cubicBezTo>
                  <a:pt x="2597274" y="2572907"/>
                  <a:pt x="2579011" y="2579236"/>
                  <a:pt x="2563718" y="2571759"/>
                </a:cubicBezTo>
                <a:cubicBezTo>
                  <a:pt x="2548425" y="2564283"/>
                  <a:pt x="2541894" y="2545833"/>
                  <a:pt x="2549130" y="2530550"/>
                </a:cubicBezTo>
                <a:cubicBezTo>
                  <a:pt x="2554557" y="2519088"/>
                  <a:pt x="2566186" y="2512662"/>
                  <a:pt x="2578114" y="2513320"/>
                </a:cubicBezTo>
                <a:close/>
                <a:moveTo>
                  <a:pt x="3259758" y="2421409"/>
                </a:moveTo>
                <a:cubicBezTo>
                  <a:pt x="3272571" y="2421867"/>
                  <a:pt x="3285296" y="2427293"/>
                  <a:pt x="3294898" y="2437580"/>
                </a:cubicBezTo>
                <a:cubicBezTo>
                  <a:pt x="3314100" y="2458155"/>
                  <a:pt x="3313533" y="2490382"/>
                  <a:pt x="3293632" y="2509560"/>
                </a:cubicBezTo>
                <a:cubicBezTo>
                  <a:pt x="3273730" y="2528739"/>
                  <a:pt x="3242030" y="2527608"/>
                  <a:pt x="3222828" y="2507033"/>
                </a:cubicBezTo>
                <a:cubicBezTo>
                  <a:pt x="3203626" y="2486458"/>
                  <a:pt x="3204193" y="2454232"/>
                  <a:pt x="3224094" y="2435053"/>
                </a:cubicBezTo>
                <a:cubicBezTo>
                  <a:pt x="3234045" y="2425464"/>
                  <a:pt x="3246945" y="2420952"/>
                  <a:pt x="3259758" y="2421409"/>
                </a:cubicBezTo>
                <a:close/>
                <a:moveTo>
                  <a:pt x="2395198" y="2389187"/>
                </a:moveTo>
                <a:cubicBezTo>
                  <a:pt x="2408011" y="2389645"/>
                  <a:pt x="2420736" y="2395071"/>
                  <a:pt x="2430337" y="2405359"/>
                </a:cubicBezTo>
                <a:cubicBezTo>
                  <a:pt x="2449540" y="2425933"/>
                  <a:pt x="2448973" y="2458160"/>
                  <a:pt x="2429072" y="2477339"/>
                </a:cubicBezTo>
                <a:cubicBezTo>
                  <a:pt x="2409170" y="2496517"/>
                  <a:pt x="2377470" y="2495386"/>
                  <a:pt x="2358268" y="2474811"/>
                </a:cubicBezTo>
                <a:cubicBezTo>
                  <a:pt x="2339066" y="2454236"/>
                  <a:pt x="2339632" y="2422010"/>
                  <a:pt x="2359534" y="2402831"/>
                </a:cubicBezTo>
                <a:cubicBezTo>
                  <a:pt x="2369485" y="2393242"/>
                  <a:pt x="2382385" y="2388730"/>
                  <a:pt x="2395198" y="2389187"/>
                </a:cubicBezTo>
                <a:close/>
                <a:moveTo>
                  <a:pt x="3634269" y="2366207"/>
                </a:moveTo>
                <a:cubicBezTo>
                  <a:pt x="3685464" y="2366207"/>
                  <a:pt x="3726965" y="2408379"/>
                  <a:pt x="3726965" y="2460400"/>
                </a:cubicBezTo>
                <a:cubicBezTo>
                  <a:pt x="3726965" y="2512421"/>
                  <a:pt x="3685464" y="2554593"/>
                  <a:pt x="3634269" y="2554593"/>
                </a:cubicBezTo>
                <a:cubicBezTo>
                  <a:pt x="3583074" y="2554593"/>
                  <a:pt x="3541573" y="2512421"/>
                  <a:pt x="3541573" y="2460400"/>
                </a:cubicBezTo>
                <a:cubicBezTo>
                  <a:pt x="3541573" y="2408379"/>
                  <a:pt x="3583074" y="2366207"/>
                  <a:pt x="3634269" y="2366207"/>
                </a:cubicBezTo>
                <a:close/>
                <a:moveTo>
                  <a:pt x="2020400" y="2366207"/>
                </a:moveTo>
                <a:cubicBezTo>
                  <a:pt x="2071595" y="2366207"/>
                  <a:pt x="2113096" y="2408379"/>
                  <a:pt x="2113096" y="2460400"/>
                </a:cubicBezTo>
                <a:cubicBezTo>
                  <a:pt x="2113096" y="2512421"/>
                  <a:pt x="2071595" y="2554593"/>
                  <a:pt x="2020400" y="2554593"/>
                </a:cubicBezTo>
                <a:cubicBezTo>
                  <a:pt x="1969206" y="2554593"/>
                  <a:pt x="1927704" y="2512421"/>
                  <a:pt x="1927704" y="2460400"/>
                </a:cubicBezTo>
                <a:cubicBezTo>
                  <a:pt x="1927704" y="2408379"/>
                  <a:pt x="1969206" y="2366207"/>
                  <a:pt x="2020400" y="2366207"/>
                </a:cubicBezTo>
                <a:close/>
                <a:moveTo>
                  <a:pt x="3076500" y="2341495"/>
                </a:moveTo>
                <a:cubicBezTo>
                  <a:pt x="3080476" y="2341714"/>
                  <a:pt x="3084485" y="2342720"/>
                  <a:pt x="3088308" y="2344589"/>
                </a:cubicBezTo>
                <a:cubicBezTo>
                  <a:pt x="3103601" y="2352066"/>
                  <a:pt x="3110132" y="2370516"/>
                  <a:pt x="3102896" y="2385799"/>
                </a:cubicBezTo>
                <a:cubicBezTo>
                  <a:pt x="3095660" y="2401082"/>
                  <a:pt x="3077397" y="2407410"/>
                  <a:pt x="3062104" y="2399934"/>
                </a:cubicBezTo>
                <a:cubicBezTo>
                  <a:pt x="3046811" y="2392457"/>
                  <a:pt x="3040280" y="2374007"/>
                  <a:pt x="3047516" y="2358724"/>
                </a:cubicBezTo>
                <a:cubicBezTo>
                  <a:pt x="3052943" y="2347262"/>
                  <a:pt x="3064573" y="2340837"/>
                  <a:pt x="3076500" y="2341495"/>
                </a:cubicBezTo>
                <a:close/>
                <a:moveTo>
                  <a:pt x="2587583" y="2311789"/>
                </a:moveTo>
                <a:cubicBezTo>
                  <a:pt x="2591558" y="2312009"/>
                  <a:pt x="2595567" y="2313015"/>
                  <a:pt x="2599391" y="2314884"/>
                </a:cubicBezTo>
                <a:cubicBezTo>
                  <a:pt x="2614683" y="2322360"/>
                  <a:pt x="2621215" y="2340810"/>
                  <a:pt x="2613978" y="2356093"/>
                </a:cubicBezTo>
                <a:cubicBezTo>
                  <a:pt x="2606743" y="2371376"/>
                  <a:pt x="2588479" y="2377705"/>
                  <a:pt x="2573187" y="2370228"/>
                </a:cubicBezTo>
                <a:cubicBezTo>
                  <a:pt x="2557894" y="2362752"/>
                  <a:pt x="2551363" y="2344302"/>
                  <a:pt x="2558598" y="2329019"/>
                </a:cubicBezTo>
                <a:cubicBezTo>
                  <a:pt x="2564025" y="2317557"/>
                  <a:pt x="2575655" y="2311131"/>
                  <a:pt x="2587583" y="2311789"/>
                </a:cubicBezTo>
                <a:close/>
                <a:moveTo>
                  <a:pt x="1221658" y="2204857"/>
                </a:moveTo>
                <a:cubicBezTo>
                  <a:pt x="1291735" y="2204857"/>
                  <a:pt x="1348544" y="2262062"/>
                  <a:pt x="1348544" y="2332628"/>
                </a:cubicBezTo>
                <a:cubicBezTo>
                  <a:pt x="1348544" y="2403194"/>
                  <a:pt x="1291735" y="2460399"/>
                  <a:pt x="1221658" y="2460399"/>
                </a:cubicBezTo>
                <a:cubicBezTo>
                  <a:pt x="1151581" y="2460399"/>
                  <a:pt x="1094772" y="2403194"/>
                  <a:pt x="1094772" y="2332628"/>
                </a:cubicBezTo>
                <a:cubicBezTo>
                  <a:pt x="1094772" y="2262062"/>
                  <a:pt x="1151581" y="2204857"/>
                  <a:pt x="1221658" y="2204857"/>
                </a:cubicBezTo>
                <a:close/>
                <a:moveTo>
                  <a:pt x="2939537" y="2189827"/>
                </a:moveTo>
                <a:cubicBezTo>
                  <a:pt x="2943513" y="2190046"/>
                  <a:pt x="2947521" y="2191053"/>
                  <a:pt x="2951345" y="2192922"/>
                </a:cubicBezTo>
                <a:cubicBezTo>
                  <a:pt x="2966638" y="2200398"/>
                  <a:pt x="2973169" y="2218848"/>
                  <a:pt x="2965933" y="2234131"/>
                </a:cubicBezTo>
                <a:cubicBezTo>
                  <a:pt x="2958697" y="2249414"/>
                  <a:pt x="2940434" y="2255743"/>
                  <a:pt x="2925141" y="2248266"/>
                </a:cubicBezTo>
                <a:cubicBezTo>
                  <a:pt x="2909848" y="2240790"/>
                  <a:pt x="2903317" y="2222340"/>
                  <a:pt x="2910553" y="2207057"/>
                </a:cubicBezTo>
                <a:cubicBezTo>
                  <a:pt x="2915980" y="2195595"/>
                  <a:pt x="2927610" y="2189169"/>
                  <a:pt x="2939537" y="2189827"/>
                </a:cubicBezTo>
                <a:close/>
                <a:moveTo>
                  <a:pt x="2737854" y="2175936"/>
                </a:moveTo>
                <a:cubicBezTo>
                  <a:pt x="2741830" y="2176155"/>
                  <a:pt x="2745839" y="2177162"/>
                  <a:pt x="2749662" y="2179031"/>
                </a:cubicBezTo>
                <a:cubicBezTo>
                  <a:pt x="2764955" y="2186507"/>
                  <a:pt x="2771486" y="2204957"/>
                  <a:pt x="2764250" y="2220240"/>
                </a:cubicBezTo>
                <a:cubicBezTo>
                  <a:pt x="2757014" y="2235523"/>
                  <a:pt x="2738751" y="2241852"/>
                  <a:pt x="2723458" y="2234375"/>
                </a:cubicBezTo>
                <a:cubicBezTo>
                  <a:pt x="2708165" y="2226899"/>
                  <a:pt x="2701634" y="2208449"/>
                  <a:pt x="2708870" y="2193166"/>
                </a:cubicBezTo>
                <a:cubicBezTo>
                  <a:pt x="2714297" y="2181704"/>
                  <a:pt x="2725927" y="2175278"/>
                  <a:pt x="2737854" y="2175936"/>
                </a:cubicBezTo>
                <a:close/>
                <a:moveTo>
                  <a:pt x="2262749" y="2165088"/>
                </a:moveTo>
                <a:cubicBezTo>
                  <a:pt x="2271784" y="2164798"/>
                  <a:pt x="2281009" y="2166320"/>
                  <a:pt x="2289940" y="2169873"/>
                </a:cubicBezTo>
                <a:cubicBezTo>
                  <a:pt x="2325660" y="2184082"/>
                  <a:pt x="2343138" y="2225399"/>
                  <a:pt x="2328978" y="2262157"/>
                </a:cubicBezTo>
                <a:cubicBezTo>
                  <a:pt x="2314817" y="2298914"/>
                  <a:pt x="2274380" y="2317193"/>
                  <a:pt x="2238659" y="2302983"/>
                </a:cubicBezTo>
                <a:cubicBezTo>
                  <a:pt x="2202938" y="2288773"/>
                  <a:pt x="2185460" y="2247457"/>
                  <a:pt x="2199621" y="2210699"/>
                </a:cubicBezTo>
                <a:cubicBezTo>
                  <a:pt x="2210241" y="2183131"/>
                  <a:pt x="2235642" y="2165957"/>
                  <a:pt x="2262749" y="2165088"/>
                </a:cubicBezTo>
                <a:close/>
                <a:moveTo>
                  <a:pt x="3374279" y="2135788"/>
                </a:moveTo>
                <a:cubicBezTo>
                  <a:pt x="3383315" y="2135498"/>
                  <a:pt x="3392540" y="2137020"/>
                  <a:pt x="3401470" y="2140572"/>
                </a:cubicBezTo>
                <a:cubicBezTo>
                  <a:pt x="3437191" y="2154782"/>
                  <a:pt x="3454669" y="2196099"/>
                  <a:pt x="3440508" y="2232856"/>
                </a:cubicBezTo>
                <a:cubicBezTo>
                  <a:pt x="3426347" y="2269614"/>
                  <a:pt x="3385910" y="2287893"/>
                  <a:pt x="3350189" y="2273683"/>
                </a:cubicBezTo>
                <a:cubicBezTo>
                  <a:pt x="3314468" y="2259473"/>
                  <a:pt x="3296990" y="2218156"/>
                  <a:pt x="3311151" y="2181399"/>
                </a:cubicBezTo>
                <a:cubicBezTo>
                  <a:pt x="3321772" y="2153831"/>
                  <a:pt x="3347173" y="2136657"/>
                  <a:pt x="3374279" y="2135788"/>
                </a:cubicBezTo>
                <a:close/>
                <a:moveTo>
                  <a:pt x="3136460" y="2107003"/>
                </a:moveTo>
                <a:cubicBezTo>
                  <a:pt x="3149273" y="2107461"/>
                  <a:pt x="3161998" y="2112887"/>
                  <a:pt x="3171599" y="2123175"/>
                </a:cubicBezTo>
                <a:cubicBezTo>
                  <a:pt x="3190802" y="2143750"/>
                  <a:pt x="3190235" y="2175976"/>
                  <a:pt x="3170333" y="2195155"/>
                </a:cubicBezTo>
                <a:cubicBezTo>
                  <a:pt x="3150432" y="2214334"/>
                  <a:pt x="3118732" y="2213202"/>
                  <a:pt x="3099530" y="2192627"/>
                </a:cubicBezTo>
                <a:cubicBezTo>
                  <a:pt x="3080328" y="2172053"/>
                  <a:pt x="3080894" y="2139826"/>
                  <a:pt x="3100796" y="2120647"/>
                </a:cubicBezTo>
                <a:cubicBezTo>
                  <a:pt x="3110747" y="2111058"/>
                  <a:pt x="3123647" y="2106546"/>
                  <a:pt x="3136460" y="2107003"/>
                </a:cubicBezTo>
                <a:close/>
                <a:moveTo>
                  <a:pt x="2525561" y="2085203"/>
                </a:moveTo>
                <a:cubicBezTo>
                  <a:pt x="2538374" y="2085660"/>
                  <a:pt x="2551099" y="2091087"/>
                  <a:pt x="2560701" y="2101374"/>
                </a:cubicBezTo>
                <a:cubicBezTo>
                  <a:pt x="2579903" y="2121949"/>
                  <a:pt x="2579336" y="2154175"/>
                  <a:pt x="2559435" y="2173354"/>
                </a:cubicBezTo>
                <a:cubicBezTo>
                  <a:pt x="2539534" y="2192533"/>
                  <a:pt x="2507834" y="2191401"/>
                  <a:pt x="2488631" y="2170826"/>
                </a:cubicBezTo>
                <a:cubicBezTo>
                  <a:pt x="2469429" y="2150252"/>
                  <a:pt x="2469996" y="2118025"/>
                  <a:pt x="2489897" y="2098847"/>
                </a:cubicBezTo>
                <a:cubicBezTo>
                  <a:pt x="2499848" y="2089257"/>
                  <a:pt x="2512748" y="2084745"/>
                  <a:pt x="2525561" y="2085203"/>
                </a:cubicBezTo>
                <a:close/>
                <a:moveTo>
                  <a:pt x="2834538" y="1965800"/>
                </a:moveTo>
                <a:cubicBezTo>
                  <a:pt x="2847351" y="1966257"/>
                  <a:pt x="2860076" y="1971684"/>
                  <a:pt x="2869678" y="1981971"/>
                </a:cubicBezTo>
                <a:cubicBezTo>
                  <a:pt x="2888880" y="2002546"/>
                  <a:pt x="2888313" y="2034772"/>
                  <a:pt x="2868412" y="2053951"/>
                </a:cubicBezTo>
                <a:cubicBezTo>
                  <a:pt x="2848511" y="2073130"/>
                  <a:pt x="2816811" y="2071998"/>
                  <a:pt x="2797608" y="2051424"/>
                </a:cubicBezTo>
                <a:cubicBezTo>
                  <a:pt x="2778406" y="2030849"/>
                  <a:pt x="2778973" y="1998623"/>
                  <a:pt x="2798874" y="1979444"/>
                </a:cubicBezTo>
                <a:cubicBezTo>
                  <a:pt x="2808825" y="1969854"/>
                  <a:pt x="2821725" y="1965342"/>
                  <a:pt x="2834538" y="1965800"/>
                </a:cubicBezTo>
                <a:close/>
                <a:moveTo>
                  <a:pt x="919668" y="1909695"/>
                </a:moveTo>
                <a:cubicBezTo>
                  <a:pt x="932036" y="1909302"/>
                  <a:pt x="944664" y="1911366"/>
                  <a:pt x="956888" y="1916185"/>
                </a:cubicBezTo>
                <a:cubicBezTo>
                  <a:pt x="1005784" y="1935460"/>
                  <a:pt x="1029708" y="1991506"/>
                  <a:pt x="1010324" y="2041366"/>
                </a:cubicBezTo>
                <a:cubicBezTo>
                  <a:pt x="990940" y="2091227"/>
                  <a:pt x="935589" y="2116022"/>
                  <a:pt x="886692" y="2096747"/>
                </a:cubicBezTo>
                <a:cubicBezTo>
                  <a:pt x="837796" y="2077472"/>
                  <a:pt x="813872" y="2021426"/>
                  <a:pt x="833256" y="1971566"/>
                </a:cubicBezTo>
                <a:cubicBezTo>
                  <a:pt x="847793" y="1934170"/>
                  <a:pt x="882564" y="1910874"/>
                  <a:pt x="919668" y="1909695"/>
                </a:cubicBezTo>
                <a:close/>
                <a:moveTo>
                  <a:pt x="1552213" y="1890589"/>
                </a:moveTo>
                <a:cubicBezTo>
                  <a:pt x="1564582" y="1890196"/>
                  <a:pt x="1577209" y="1892260"/>
                  <a:pt x="1589433" y="1897079"/>
                </a:cubicBezTo>
                <a:cubicBezTo>
                  <a:pt x="1638329" y="1916354"/>
                  <a:pt x="1662253" y="1972399"/>
                  <a:pt x="1642870" y="2022260"/>
                </a:cubicBezTo>
                <a:cubicBezTo>
                  <a:pt x="1623486" y="2072121"/>
                  <a:pt x="1568134" y="2096916"/>
                  <a:pt x="1519238" y="2077641"/>
                </a:cubicBezTo>
                <a:cubicBezTo>
                  <a:pt x="1470342" y="2058366"/>
                  <a:pt x="1446417" y="2002320"/>
                  <a:pt x="1465801" y="1952459"/>
                </a:cubicBezTo>
                <a:cubicBezTo>
                  <a:pt x="1480339" y="1915064"/>
                  <a:pt x="1515109" y="1891768"/>
                  <a:pt x="1552213" y="1890589"/>
                </a:cubicBezTo>
                <a:close/>
                <a:moveTo>
                  <a:pt x="1998515" y="1875408"/>
                </a:moveTo>
                <a:cubicBezTo>
                  <a:pt x="2068592" y="1875408"/>
                  <a:pt x="2125401" y="1932613"/>
                  <a:pt x="2125401" y="2003179"/>
                </a:cubicBezTo>
                <a:cubicBezTo>
                  <a:pt x="2125401" y="2073745"/>
                  <a:pt x="2068592" y="2130950"/>
                  <a:pt x="1998515" y="2130950"/>
                </a:cubicBezTo>
                <a:cubicBezTo>
                  <a:pt x="1928438" y="2130950"/>
                  <a:pt x="1871629" y="2073745"/>
                  <a:pt x="1871629" y="2003179"/>
                </a:cubicBezTo>
                <a:cubicBezTo>
                  <a:pt x="1871629" y="1932613"/>
                  <a:pt x="1928438" y="1875408"/>
                  <a:pt x="1998515" y="1875408"/>
                </a:cubicBezTo>
                <a:close/>
                <a:moveTo>
                  <a:pt x="446710" y="1875408"/>
                </a:moveTo>
                <a:cubicBezTo>
                  <a:pt x="516787" y="1875408"/>
                  <a:pt x="573596" y="1932613"/>
                  <a:pt x="573596" y="2003179"/>
                </a:cubicBezTo>
                <a:cubicBezTo>
                  <a:pt x="573596" y="2073745"/>
                  <a:pt x="516787" y="2130950"/>
                  <a:pt x="446710" y="2130950"/>
                </a:cubicBezTo>
                <a:cubicBezTo>
                  <a:pt x="376633" y="2130950"/>
                  <a:pt x="319824" y="2073745"/>
                  <a:pt x="319824" y="2003179"/>
                </a:cubicBezTo>
                <a:cubicBezTo>
                  <a:pt x="319824" y="1932613"/>
                  <a:pt x="376633" y="1875408"/>
                  <a:pt x="446710" y="1875408"/>
                </a:cubicBezTo>
                <a:close/>
                <a:moveTo>
                  <a:pt x="2583268" y="1821129"/>
                </a:moveTo>
                <a:cubicBezTo>
                  <a:pt x="2592304" y="1820839"/>
                  <a:pt x="2601529" y="1822361"/>
                  <a:pt x="2610459" y="1825913"/>
                </a:cubicBezTo>
                <a:cubicBezTo>
                  <a:pt x="2646180" y="1840123"/>
                  <a:pt x="2663658" y="1881440"/>
                  <a:pt x="2649497" y="1918197"/>
                </a:cubicBezTo>
                <a:cubicBezTo>
                  <a:pt x="2635336" y="1954955"/>
                  <a:pt x="2594899" y="1973234"/>
                  <a:pt x="2559178" y="1959024"/>
                </a:cubicBezTo>
                <a:cubicBezTo>
                  <a:pt x="2523457" y="1944814"/>
                  <a:pt x="2505979" y="1903497"/>
                  <a:pt x="2520140" y="1866740"/>
                </a:cubicBezTo>
                <a:cubicBezTo>
                  <a:pt x="2530761" y="1839172"/>
                  <a:pt x="2556162" y="1821998"/>
                  <a:pt x="2583268" y="1821129"/>
                </a:cubicBezTo>
                <a:close/>
                <a:moveTo>
                  <a:pt x="3042023" y="1812825"/>
                </a:moveTo>
                <a:cubicBezTo>
                  <a:pt x="3051058" y="1812535"/>
                  <a:pt x="3060283" y="1814057"/>
                  <a:pt x="3069213" y="1817610"/>
                </a:cubicBezTo>
                <a:cubicBezTo>
                  <a:pt x="3104935" y="1831819"/>
                  <a:pt x="3122412" y="1873136"/>
                  <a:pt x="3108251" y="1909894"/>
                </a:cubicBezTo>
                <a:cubicBezTo>
                  <a:pt x="3094091" y="1946651"/>
                  <a:pt x="3053654" y="1964930"/>
                  <a:pt x="3017933" y="1950720"/>
                </a:cubicBezTo>
                <a:cubicBezTo>
                  <a:pt x="2982212" y="1936511"/>
                  <a:pt x="2964734" y="1895194"/>
                  <a:pt x="2978895" y="1858436"/>
                </a:cubicBezTo>
                <a:cubicBezTo>
                  <a:pt x="2989515" y="1830868"/>
                  <a:pt x="3014916" y="1813694"/>
                  <a:pt x="3042023" y="1812825"/>
                </a:cubicBezTo>
                <a:close/>
                <a:moveTo>
                  <a:pt x="2254047" y="1787635"/>
                </a:moveTo>
                <a:cubicBezTo>
                  <a:pt x="2305242" y="1787635"/>
                  <a:pt x="2346743" y="1829807"/>
                  <a:pt x="2346743" y="1881828"/>
                </a:cubicBezTo>
                <a:cubicBezTo>
                  <a:pt x="2346743" y="1933849"/>
                  <a:pt x="2305242" y="1976021"/>
                  <a:pt x="2254047" y="1976021"/>
                </a:cubicBezTo>
                <a:cubicBezTo>
                  <a:pt x="2202852" y="1976021"/>
                  <a:pt x="2161351" y="1933849"/>
                  <a:pt x="2161351" y="1881828"/>
                </a:cubicBezTo>
                <a:cubicBezTo>
                  <a:pt x="2161351" y="1829807"/>
                  <a:pt x="2202852" y="1787635"/>
                  <a:pt x="2254047" y="1787635"/>
                </a:cubicBezTo>
                <a:close/>
                <a:moveTo>
                  <a:pt x="3387712" y="1787635"/>
                </a:moveTo>
                <a:cubicBezTo>
                  <a:pt x="3438907" y="1787635"/>
                  <a:pt x="3480408" y="1829807"/>
                  <a:pt x="3480408" y="1881828"/>
                </a:cubicBezTo>
                <a:cubicBezTo>
                  <a:pt x="3480408" y="1933849"/>
                  <a:pt x="3438907" y="1976021"/>
                  <a:pt x="3387712" y="1976021"/>
                </a:cubicBezTo>
                <a:cubicBezTo>
                  <a:pt x="3336518" y="1976021"/>
                  <a:pt x="3295016" y="1933849"/>
                  <a:pt x="3295016" y="1881828"/>
                </a:cubicBezTo>
                <a:cubicBezTo>
                  <a:pt x="3295016" y="1829807"/>
                  <a:pt x="3336518" y="1787635"/>
                  <a:pt x="3387712" y="1787635"/>
                </a:cubicBezTo>
                <a:close/>
                <a:moveTo>
                  <a:pt x="1221981" y="1751627"/>
                </a:moveTo>
                <a:cubicBezTo>
                  <a:pt x="1239520" y="1752248"/>
                  <a:pt x="1256939" y="1759609"/>
                  <a:pt x="1270081" y="1773563"/>
                </a:cubicBezTo>
                <a:cubicBezTo>
                  <a:pt x="1296366" y="1801472"/>
                  <a:pt x="1295590" y="1845187"/>
                  <a:pt x="1268348" y="1871203"/>
                </a:cubicBezTo>
                <a:cubicBezTo>
                  <a:pt x="1241107" y="1897219"/>
                  <a:pt x="1197715" y="1895684"/>
                  <a:pt x="1171430" y="1867774"/>
                </a:cubicBezTo>
                <a:cubicBezTo>
                  <a:pt x="1145145" y="1839866"/>
                  <a:pt x="1145921" y="1796151"/>
                  <a:pt x="1173163" y="1770135"/>
                </a:cubicBezTo>
                <a:cubicBezTo>
                  <a:pt x="1186784" y="1757127"/>
                  <a:pt x="1204442" y="1751007"/>
                  <a:pt x="1221981" y="1751627"/>
                </a:cubicBezTo>
                <a:close/>
                <a:moveTo>
                  <a:pt x="1646977" y="1601064"/>
                </a:moveTo>
                <a:cubicBezTo>
                  <a:pt x="1664516" y="1601684"/>
                  <a:pt x="1681935" y="1609045"/>
                  <a:pt x="1695077" y="1623000"/>
                </a:cubicBezTo>
                <a:cubicBezTo>
                  <a:pt x="1721362" y="1650909"/>
                  <a:pt x="1720586" y="1694624"/>
                  <a:pt x="1693345" y="1720639"/>
                </a:cubicBezTo>
                <a:cubicBezTo>
                  <a:pt x="1666103" y="1746655"/>
                  <a:pt x="1622711" y="1745120"/>
                  <a:pt x="1596426" y="1717211"/>
                </a:cubicBezTo>
                <a:cubicBezTo>
                  <a:pt x="1570141" y="1689302"/>
                  <a:pt x="1570917" y="1645587"/>
                  <a:pt x="1598159" y="1619571"/>
                </a:cubicBezTo>
                <a:cubicBezTo>
                  <a:pt x="1611780" y="1606564"/>
                  <a:pt x="1629438" y="1600443"/>
                  <a:pt x="1646977" y="1601064"/>
                </a:cubicBezTo>
                <a:close/>
                <a:moveTo>
                  <a:pt x="803411" y="1563693"/>
                </a:moveTo>
                <a:cubicBezTo>
                  <a:pt x="820950" y="1564314"/>
                  <a:pt x="838369" y="1571674"/>
                  <a:pt x="851511" y="1585629"/>
                </a:cubicBezTo>
                <a:cubicBezTo>
                  <a:pt x="877797" y="1613538"/>
                  <a:pt x="877021" y="1657253"/>
                  <a:pt x="849779" y="1683269"/>
                </a:cubicBezTo>
                <a:cubicBezTo>
                  <a:pt x="822537" y="1709284"/>
                  <a:pt x="779145" y="1707749"/>
                  <a:pt x="752860" y="1679840"/>
                </a:cubicBezTo>
                <a:cubicBezTo>
                  <a:pt x="726575" y="1651931"/>
                  <a:pt x="727351" y="1608216"/>
                  <a:pt x="754593" y="1582201"/>
                </a:cubicBezTo>
                <a:cubicBezTo>
                  <a:pt x="768214" y="1569193"/>
                  <a:pt x="785872" y="1563073"/>
                  <a:pt x="803411" y="1563693"/>
                </a:cubicBezTo>
                <a:close/>
                <a:moveTo>
                  <a:pt x="2820182" y="1553495"/>
                </a:moveTo>
                <a:cubicBezTo>
                  <a:pt x="2871377" y="1553495"/>
                  <a:pt x="2912878" y="1595667"/>
                  <a:pt x="2912878" y="1647688"/>
                </a:cubicBezTo>
                <a:cubicBezTo>
                  <a:pt x="2912878" y="1699709"/>
                  <a:pt x="2871377" y="1741881"/>
                  <a:pt x="2820182" y="1741881"/>
                </a:cubicBezTo>
                <a:cubicBezTo>
                  <a:pt x="2768987" y="1741881"/>
                  <a:pt x="2727486" y="1699709"/>
                  <a:pt x="2727486" y="1647688"/>
                </a:cubicBezTo>
                <a:cubicBezTo>
                  <a:pt x="2727486" y="1595667"/>
                  <a:pt x="2768987" y="1553495"/>
                  <a:pt x="2820182" y="1553495"/>
                </a:cubicBezTo>
                <a:close/>
                <a:moveTo>
                  <a:pt x="1353857" y="1526563"/>
                </a:moveTo>
                <a:cubicBezTo>
                  <a:pt x="1359299" y="1526860"/>
                  <a:pt x="1364787" y="1528225"/>
                  <a:pt x="1370020" y="1530761"/>
                </a:cubicBezTo>
                <a:cubicBezTo>
                  <a:pt x="1390954" y="1540902"/>
                  <a:pt x="1399894" y="1565929"/>
                  <a:pt x="1389989" y="1586661"/>
                </a:cubicBezTo>
                <a:cubicBezTo>
                  <a:pt x="1380084" y="1607392"/>
                  <a:pt x="1355085" y="1615976"/>
                  <a:pt x="1334151" y="1605835"/>
                </a:cubicBezTo>
                <a:cubicBezTo>
                  <a:pt x="1313218" y="1595693"/>
                  <a:pt x="1304278" y="1570666"/>
                  <a:pt x="1314183" y="1549935"/>
                </a:cubicBezTo>
                <a:cubicBezTo>
                  <a:pt x="1321611" y="1534386"/>
                  <a:pt x="1337531" y="1525670"/>
                  <a:pt x="1353857" y="1526563"/>
                </a:cubicBezTo>
                <a:close/>
                <a:moveTo>
                  <a:pt x="1075554" y="1510923"/>
                </a:moveTo>
                <a:cubicBezTo>
                  <a:pt x="1080996" y="1511220"/>
                  <a:pt x="1086483" y="1512585"/>
                  <a:pt x="1091716" y="1515120"/>
                </a:cubicBezTo>
                <a:cubicBezTo>
                  <a:pt x="1112650" y="1525262"/>
                  <a:pt x="1121590" y="1550289"/>
                  <a:pt x="1111686" y="1571020"/>
                </a:cubicBezTo>
                <a:cubicBezTo>
                  <a:pt x="1101781" y="1591751"/>
                  <a:pt x="1076781" y="1600336"/>
                  <a:pt x="1055848" y="1590194"/>
                </a:cubicBezTo>
                <a:cubicBezTo>
                  <a:pt x="1034915" y="1580053"/>
                  <a:pt x="1025974" y="1555025"/>
                  <a:pt x="1035879" y="1534294"/>
                </a:cubicBezTo>
                <a:cubicBezTo>
                  <a:pt x="1043308" y="1518746"/>
                  <a:pt x="1059227" y="1510030"/>
                  <a:pt x="1075554" y="1510923"/>
                </a:cubicBezTo>
                <a:close/>
                <a:moveTo>
                  <a:pt x="469447" y="1463759"/>
                </a:moveTo>
                <a:cubicBezTo>
                  <a:pt x="481815" y="1463366"/>
                  <a:pt x="494443" y="1465430"/>
                  <a:pt x="506667" y="1470249"/>
                </a:cubicBezTo>
                <a:cubicBezTo>
                  <a:pt x="555563" y="1489524"/>
                  <a:pt x="579488" y="1545570"/>
                  <a:pt x="560104" y="1595431"/>
                </a:cubicBezTo>
                <a:cubicBezTo>
                  <a:pt x="540720" y="1645291"/>
                  <a:pt x="485368" y="1670086"/>
                  <a:pt x="436472" y="1650811"/>
                </a:cubicBezTo>
                <a:cubicBezTo>
                  <a:pt x="387576" y="1631536"/>
                  <a:pt x="363651" y="1575490"/>
                  <a:pt x="383035" y="1525630"/>
                </a:cubicBezTo>
                <a:cubicBezTo>
                  <a:pt x="397573" y="1488234"/>
                  <a:pt x="432343" y="1464938"/>
                  <a:pt x="469447" y="1463759"/>
                </a:cubicBezTo>
                <a:close/>
                <a:moveTo>
                  <a:pt x="2000030" y="1437242"/>
                </a:moveTo>
                <a:cubicBezTo>
                  <a:pt x="2012398" y="1436850"/>
                  <a:pt x="2025026" y="1438914"/>
                  <a:pt x="2037250" y="1443733"/>
                </a:cubicBezTo>
                <a:cubicBezTo>
                  <a:pt x="2086146" y="1463007"/>
                  <a:pt x="2110070" y="1519054"/>
                  <a:pt x="2090687" y="1568914"/>
                </a:cubicBezTo>
                <a:cubicBezTo>
                  <a:pt x="2071303" y="1618775"/>
                  <a:pt x="2015951" y="1643570"/>
                  <a:pt x="1967055" y="1624295"/>
                </a:cubicBezTo>
                <a:cubicBezTo>
                  <a:pt x="1918159" y="1605020"/>
                  <a:pt x="1894235" y="1548974"/>
                  <a:pt x="1913618" y="1499113"/>
                </a:cubicBezTo>
                <a:cubicBezTo>
                  <a:pt x="1928156" y="1461718"/>
                  <a:pt x="1962926" y="1438421"/>
                  <a:pt x="2000030" y="1437242"/>
                </a:cubicBezTo>
                <a:close/>
                <a:moveTo>
                  <a:pt x="1563172" y="1348317"/>
                </a:moveTo>
                <a:cubicBezTo>
                  <a:pt x="1568614" y="1348614"/>
                  <a:pt x="1574101" y="1349979"/>
                  <a:pt x="1579335" y="1352515"/>
                </a:cubicBezTo>
                <a:cubicBezTo>
                  <a:pt x="1600268" y="1362656"/>
                  <a:pt x="1609208" y="1387684"/>
                  <a:pt x="1599303" y="1408415"/>
                </a:cubicBezTo>
                <a:cubicBezTo>
                  <a:pt x="1589398" y="1429146"/>
                  <a:pt x="1564399" y="1437731"/>
                  <a:pt x="1543466" y="1427588"/>
                </a:cubicBezTo>
                <a:cubicBezTo>
                  <a:pt x="1522532" y="1417447"/>
                  <a:pt x="1513592" y="1392420"/>
                  <a:pt x="1523497" y="1371689"/>
                </a:cubicBezTo>
                <a:cubicBezTo>
                  <a:pt x="1530926" y="1356141"/>
                  <a:pt x="1546845" y="1347425"/>
                  <a:pt x="1563172" y="1348317"/>
                </a:cubicBezTo>
                <a:close/>
                <a:moveTo>
                  <a:pt x="890306" y="1301986"/>
                </a:moveTo>
                <a:cubicBezTo>
                  <a:pt x="895748" y="1302283"/>
                  <a:pt x="901236" y="1303648"/>
                  <a:pt x="906469" y="1306184"/>
                </a:cubicBezTo>
                <a:cubicBezTo>
                  <a:pt x="927402" y="1316325"/>
                  <a:pt x="936342" y="1341352"/>
                  <a:pt x="926438" y="1362083"/>
                </a:cubicBezTo>
                <a:cubicBezTo>
                  <a:pt x="916533" y="1382814"/>
                  <a:pt x="891534" y="1391399"/>
                  <a:pt x="870600" y="1381257"/>
                </a:cubicBezTo>
                <a:cubicBezTo>
                  <a:pt x="849667" y="1371116"/>
                  <a:pt x="840726" y="1346088"/>
                  <a:pt x="850631" y="1325357"/>
                </a:cubicBezTo>
                <a:cubicBezTo>
                  <a:pt x="858060" y="1309809"/>
                  <a:pt x="873979" y="1301093"/>
                  <a:pt x="890306" y="1301986"/>
                </a:cubicBezTo>
                <a:close/>
                <a:moveTo>
                  <a:pt x="1823366" y="1177310"/>
                </a:moveTo>
                <a:cubicBezTo>
                  <a:pt x="1840905" y="1177930"/>
                  <a:pt x="1858324" y="1185291"/>
                  <a:pt x="1871467" y="1199246"/>
                </a:cubicBezTo>
                <a:cubicBezTo>
                  <a:pt x="1897752" y="1227155"/>
                  <a:pt x="1896976" y="1270870"/>
                  <a:pt x="1869734" y="1296885"/>
                </a:cubicBezTo>
                <a:cubicBezTo>
                  <a:pt x="1842492" y="1322901"/>
                  <a:pt x="1799100" y="1321366"/>
                  <a:pt x="1772815" y="1293457"/>
                </a:cubicBezTo>
                <a:cubicBezTo>
                  <a:pt x="1746531" y="1265548"/>
                  <a:pt x="1747306" y="1221833"/>
                  <a:pt x="1774548" y="1195818"/>
                </a:cubicBezTo>
                <a:cubicBezTo>
                  <a:pt x="1788169" y="1182810"/>
                  <a:pt x="1805827" y="1176689"/>
                  <a:pt x="1823366" y="1177310"/>
                </a:cubicBezTo>
                <a:close/>
                <a:moveTo>
                  <a:pt x="639924" y="1133601"/>
                </a:moveTo>
                <a:cubicBezTo>
                  <a:pt x="657462" y="1134222"/>
                  <a:pt x="674881" y="1141583"/>
                  <a:pt x="688024" y="1155538"/>
                </a:cubicBezTo>
                <a:cubicBezTo>
                  <a:pt x="714309" y="1183447"/>
                  <a:pt x="713533" y="1227161"/>
                  <a:pt x="686291" y="1253177"/>
                </a:cubicBezTo>
                <a:cubicBezTo>
                  <a:pt x="659049" y="1279192"/>
                  <a:pt x="615657" y="1277658"/>
                  <a:pt x="589373" y="1249749"/>
                </a:cubicBezTo>
                <a:cubicBezTo>
                  <a:pt x="563087" y="1221839"/>
                  <a:pt x="563863" y="1178125"/>
                  <a:pt x="591106" y="1152109"/>
                </a:cubicBezTo>
                <a:cubicBezTo>
                  <a:pt x="604726" y="1139101"/>
                  <a:pt x="622384" y="1132981"/>
                  <a:pt x="639924" y="1133601"/>
                </a:cubicBezTo>
                <a:close/>
                <a:moveTo>
                  <a:pt x="2336011" y="1102429"/>
                </a:moveTo>
                <a:cubicBezTo>
                  <a:pt x="2406088" y="1102429"/>
                  <a:pt x="2462897" y="1159634"/>
                  <a:pt x="2462897" y="1230200"/>
                </a:cubicBezTo>
                <a:cubicBezTo>
                  <a:pt x="2462897" y="1300766"/>
                  <a:pt x="2406088" y="1357971"/>
                  <a:pt x="2336011" y="1357971"/>
                </a:cubicBezTo>
                <a:cubicBezTo>
                  <a:pt x="2265934" y="1357971"/>
                  <a:pt x="2209125" y="1300766"/>
                  <a:pt x="2209125" y="1230200"/>
                </a:cubicBezTo>
                <a:cubicBezTo>
                  <a:pt x="2209125" y="1159634"/>
                  <a:pt x="2265934" y="1102429"/>
                  <a:pt x="2336011" y="1102429"/>
                </a:cubicBezTo>
                <a:close/>
                <a:moveTo>
                  <a:pt x="126886" y="1102429"/>
                </a:moveTo>
                <a:cubicBezTo>
                  <a:pt x="196964" y="1102429"/>
                  <a:pt x="253772" y="1159634"/>
                  <a:pt x="253772" y="1230200"/>
                </a:cubicBezTo>
                <a:cubicBezTo>
                  <a:pt x="253772" y="1300766"/>
                  <a:pt x="196964" y="1357971"/>
                  <a:pt x="126886" y="1357971"/>
                </a:cubicBezTo>
                <a:cubicBezTo>
                  <a:pt x="56809" y="1357971"/>
                  <a:pt x="0" y="1300766"/>
                  <a:pt x="0" y="1230200"/>
                </a:cubicBezTo>
                <a:cubicBezTo>
                  <a:pt x="0" y="1159634"/>
                  <a:pt x="56809" y="1102429"/>
                  <a:pt x="126886" y="1102429"/>
                </a:cubicBezTo>
                <a:close/>
                <a:moveTo>
                  <a:pt x="1572516" y="1068907"/>
                </a:moveTo>
                <a:cubicBezTo>
                  <a:pt x="1577958" y="1069205"/>
                  <a:pt x="1583446" y="1070569"/>
                  <a:pt x="1588679" y="1073105"/>
                </a:cubicBezTo>
                <a:cubicBezTo>
                  <a:pt x="1609612" y="1083247"/>
                  <a:pt x="1618552" y="1108274"/>
                  <a:pt x="1608648" y="1129005"/>
                </a:cubicBezTo>
                <a:cubicBezTo>
                  <a:pt x="1598743" y="1149736"/>
                  <a:pt x="1573743" y="1158320"/>
                  <a:pt x="1552810" y="1148179"/>
                </a:cubicBezTo>
                <a:cubicBezTo>
                  <a:pt x="1531877" y="1138037"/>
                  <a:pt x="1522936" y="1113010"/>
                  <a:pt x="1532841" y="1092279"/>
                </a:cubicBezTo>
                <a:cubicBezTo>
                  <a:pt x="1540270" y="1076731"/>
                  <a:pt x="1556189" y="1068015"/>
                  <a:pt x="1572516" y="1068907"/>
                </a:cubicBezTo>
                <a:close/>
                <a:moveTo>
                  <a:pt x="903267" y="1028613"/>
                </a:moveTo>
                <a:cubicBezTo>
                  <a:pt x="908709" y="1028910"/>
                  <a:pt x="914197" y="1030275"/>
                  <a:pt x="919430" y="1032810"/>
                </a:cubicBezTo>
                <a:cubicBezTo>
                  <a:pt x="940363" y="1042952"/>
                  <a:pt x="949304" y="1067979"/>
                  <a:pt x="939399" y="1088710"/>
                </a:cubicBezTo>
                <a:cubicBezTo>
                  <a:pt x="929494" y="1109441"/>
                  <a:pt x="904495" y="1118026"/>
                  <a:pt x="883561" y="1107884"/>
                </a:cubicBezTo>
                <a:cubicBezTo>
                  <a:pt x="862628" y="1097742"/>
                  <a:pt x="853688" y="1072715"/>
                  <a:pt x="863592" y="1051984"/>
                </a:cubicBezTo>
                <a:cubicBezTo>
                  <a:pt x="871021" y="1036436"/>
                  <a:pt x="886940" y="1027720"/>
                  <a:pt x="903267" y="1028613"/>
                </a:cubicBezTo>
                <a:close/>
                <a:moveTo>
                  <a:pt x="1385035" y="863173"/>
                </a:moveTo>
                <a:cubicBezTo>
                  <a:pt x="1390477" y="863470"/>
                  <a:pt x="1395965" y="864835"/>
                  <a:pt x="1401198" y="867371"/>
                </a:cubicBezTo>
                <a:cubicBezTo>
                  <a:pt x="1422132" y="877512"/>
                  <a:pt x="1431072" y="902540"/>
                  <a:pt x="1421167" y="923271"/>
                </a:cubicBezTo>
                <a:cubicBezTo>
                  <a:pt x="1411262" y="944002"/>
                  <a:pt x="1386263" y="952586"/>
                  <a:pt x="1365329" y="942445"/>
                </a:cubicBezTo>
                <a:cubicBezTo>
                  <a:pt x="1344396" y="932303"/>
                  <a:pt x="1335456" y="907276"/>
                  <a:pt x="1345361" y="886545"/>
                </a:cubicBezTo>
                <a:cubicBezTo>
                  <a:pt x="1352790" y="870996"/>
                  <a:pt x="1368709" y="862281"/>
                  <a:pt x="1385035" y="863173"/>
                </a:cubicBezTo>
                <a:close/>
                <a:moveTo>
                  <a:pt x="1108964" y="844330"/>
                </a:moveTo>
                <a:cubicBezTo>
                  <a:pt x="1114407" y="844627"/>
                  <a:pt x="1119894" y="845992"/>
                  <a:pt x="1125127" y="848528"/>
                </a:cubicBezTo>
                <a:cubicBezTo>
                  <a:pt x="1146061" y="858669"/>
                  <a:pt x="1155001" y="883697"/>
                  <a:pt x="1145096" y="904428"/>
                </a:cubicBezTo>
                <a:cubicBezTo>
                  <a:pt x="1135191" y="925158"/>
                  <a:pt x="1110192" y="933743"/>
                  <a:pt x="1089258" y="923602"/>
                </a:cubicBezTo>
                <a:cubicBezTo>
                  <a:pt x="1068325" y="913460"/>
                  <a:pt x="1059385" y="888433"/>
                  <a:pt x="1069290" y="867702"/>
                </a:cubicBezTo>
                <a:cubicBezTo>
                  <a:pt x="1076719" y="852154"/>
                  <a:pt x="1092638" y="843437"/>
                  <a:pt x="1108964" y="844330"/>
                </a:cubicBezTo>
                <a:close/>
                <a:moveTo>
                  <a:pt x="458622" y="829615"/>
                </a:moveTo>
                <a:cubicBezTo>
                  <a:pt x="470990" y="829222"/>
                  <a:pt x="483618" y="831286"/>
                  <a:pt x="495842" y="836105"/>
                </a:cubicBezTo>
                <a:cubicBezTo>
                  <a:pt x="544738" y="855380"/>
                  <a:pt x="568662" y="911426"/>
                  <a:pt x="549279" y="961287"/>
                </a:cubicBezTo>
                <a:cubicBezTo>
                  <a:pt x="529895" y="1011147"/>
                  <a:pt x="474543" y="1035942"/>
                  <a:pt x="425647" y="1016667"/>
                </a:cubicBezTo>
                <a:cubicBezTo>
                  <a:pt x="376751" y="997392"/>
                  <a:pt x="352826" y="941347"/>
                  <a:pt x="372210" y="891486"/>
                </a:cubicBezTo>
                <a:cubicBezTo>
                  <a:pt x="386748" y="854090"/>
                  <a:pt x="421518" y="830794"/>
                  <a:pt x="458622" y="829615"/>
                </a:cubicBezTo>
                <a:close/>
                <a:moveTo>
                  <a:pt x="1980127" y="789870"/>
                </a:moveTo>
                <a:cubicBezTo>
                  <a:pt x="1992495" y="789477"/>
                  <a:pt x="2005123" y="791541"/>
                  <a:pt x="2017347" y="796360"/>
                </a:cubicBezTo>
                <a:cubicBezTo>
                  <a:pt x="2066243" y="815635"/>
                  <a:pt x="2090168" y="871680"/>
                  <a:pt x="2070784" y="921541"/>
                </a:cubicBezTo>
                <a:cubicBezTo>
                  <a:pt x="2051400" y="971402"/>
                  <a:pt x="1996048" y="996197"/>
                  <a:pt x="1947152" y="976922"/>
                </a:cubicBezTo>
                <a:cubicBezTo>
                  <a:pt x="1898255" y="957647"/>
                  <a:pt x="1874331" y="901601"/>
                  <a:pt x="1893715" y="851740"/>
                </a:cubicBezTo>
                <a:cubicBezTo>
                  <a:pt x="1908253" y="814345"/>
                  <a:pt x="1943023" y="791049"/>
                  <a:pt x="1980127" y="789870"/>
                </a:cubicBezTo>
                <a:close/>
                <a:moveTo>
                  <a:pt x="1654591" y="750824"/>
                </a:moveTo>
                <a:cubicBezTo>
                  <a:pt x="1672130" y="751445"/>
                  <a:pt x="1689549" y="758806"/>
                  <a:pt x="1702691" y="772760"/>
                </a:cubicBezTo>
                <a:cubicBezTo>
                  <a:pt x="1728976" y="800670"/>
                  <a:pt x="1728200" y="844385"/>
                  <a:pt x="1700958" y="870400"/>
                </a:cubicBezTo>
                <a:cubicBezTo>
                  <a:pt x="1673717" y="896416"/>
                  <a:pt x="1630325" y="894881"/>
                  <a:pt x="1604040" y="866971"/>
                </a:cubicBezTo>
                <a:cubicBezTo>
                  <a:pt x="1577755" y="839062"/>
                  <a:pt x="1578531" y="795348"/>
                  <a:pt x="1605772" y="769332"/>
                </a:cubicBezTo>
                <a:cubicBezTo>
                  <a:pt x="1619394" y="756324"/>
                  <a:pt x="1637052" y="750204"/>
                  <a:pt x="1654591" y="750824"/>
                </a:cubicBezTo>
                <a:close/>
                <a:moveTo>
                  <a:pt x="818370" y="721252"/>
                </a:moveTo>
                <a:cubicBezTo>
                  <a:pt x="835909" y="721872"/>
                  <a:pt x="853327" y="729233"/>
                  <a:pt x="866470" y="743188"/>
                </a:cubicBezTo>
                <a:cubicBezTo>
                  <a:pt x="892755" y="771097"/>
                  <a:pt x="891979" y="814812"/>
                  <a:pt x="864737" y="840827"/>
                </a:cubicBezTo>
                <a:cubicBezTo>
                  <a:pt x="837496" y="866843"/>
                  <a:pt x="794104" y="865308"/>
                  <a:pt x="767818" y="837399"/>
                </a:cubicBezTo>
                <a:cubicBezTo>
                  <a:pt x="741534" y="809490"/>
                  <a:pt x="742310" y="765775"/>
                  <a:pt x="769552" y="739759"/>
                </a:cubicBezTo>
                <a:cubicBezTo>
                  <a:pt x="783172" y="726752"/>
                  <a:pt x="800831" y="720632"/>
                  <a:pt x="818370" y="721252"/>
                </a:cubicBezTo>
                <a:close/>
                <a:moveTo>
                  <a:pt x="1241309" y="559284"/>
                </a:moveTo>
                <a:cubicBezTo>
                  <a:pt x="1258848" y="559905"/>
                  <a:pt x="1276267" y="567266"/>
                  <a:pt x="1289410" y="581220"/>
                </a:cubicBezTo>
                <a:cubicBezTo>
                  <a:pt x="1315695" y="609130"/>
                  <a:pt x="1314918" y="652844"/>
                  <a:pt x="1287677" y="678860"/>
                </a:cubicBezTo>
                <a:cubicBezTo>
                  <a:pt x="1260435" y="704876"/>
                  <a:pt x="1217043" y="703341"/>
                  <a:pt x="1190758" y="675431"/>
                </a:cubicBezTo>
                <a:cubicBezTo>
                  <a:pt x="1164473" y="647522"/>
                  <a:pt x="1165249" y="603808"/>
                  <a:pt x="1192491" y="577792"/>
                </a:cubicBezTo>
                <a:cubicBezTo>
                  <a:pt x="1206112" y="564784"/>
                  <a:pt x="1223770" y="558664"/>
                  <a:pt x="1241309" y="559284"/>
                </a:cubicBezTo>
                <a:close/>
                <a:moveTo>
                  <a:pt x="897361" y="363040"/>
                </a:moveTo>
                <a:cubicBezTo>
                  <a:pt x="909729" y="362647"/>
                  <a:pt x="922357" y="364712"/>
                  <a:pt x="934581" y="369530"/>
                </a:cubicBezTo>
                <a:cubicBezTo>
                  <a:pt x="983478" y="388806"/>
                  <a:pt x="1007402" y="444851"/>
                  <a:pt x="988018" y="494712"/>
                </a:cubicBezTo>
                <a:cubicBezTo>
                  <a:pt x="968634" y="544573"/>
                  <a:pt x="913282" y="569368"/>
                  <a:pt x="864386" y="550093"/>
                </a:cubicBezTo>
                <a:cubicBezTo>
                  <a:pt x="815490" y="530818"/>
                  <a:pt x="791565" y="474772"/>
                  <a:pt x="810949" y="424911"/>
                </a:cubicBezTo>
                <a:cubicBezTo>
                  <a:pt x="825487" y="387515"/>
                  <a:pt x="860257" y="364219"/>
                  <a:pt x="897361" y="363040"/>
                </a:cubicBezTo>
                <a:close/>
                <a:moveTo>
                  <a:pt x="1525322" y="351777"/>
                </a:moveTo>
                <a:cubicBezTo>
                  <a:pt x="1537690" y="351383"/>
                  <a:pt x="1550317" y="353448"/>
                  <a:pt x="1562541" y="358267"/>
                </a:cubicBezTo>
                <a:cubicBezTo>
                  <a:pt x="1611438" y="377542"/>
                  <a:pt x="1635362" y="433587"/>
                  <a:pt x="1615978" y="483448"/>
                </a:cubicBezTo>
                <a:cubicBezTo>
                  <a:pt x="1596595" y="533309"/>
                  <a:pt x="1541243" y="558104"/>
                  <a:pt x="1492346" y="538829"/>
                </a:cubicBezTo>
                <a:cubicBezTo>
                  <a:pt x="1443450" y="519554"/>
                  <a:pt x="1419526" y="463508"/>
                  <a:pt x="1438910" y="413647"/>
                </a:cubicBezTo>
                <a:cubicBezTo>
                  <a:pt x="1453448" y="376252"/>
                  <a:pt x="1488217" y="352956"/>
                  <a:pt x="1525322" y="351777"/>
                </a:cubicBezTo>
                <a:close/>
                <a:moveTo>
                  <a:pt x="446711" y="317607"/>
                </a:moveTo>
                <a:cubicBezTo>
                  <a:pt x="516788" y="317607"/>
                  <a:pt x="573596" y="374812"/>
                  <a:pt x="573596" y="445378"/>
                </a:cubicBezTo>
                <a:cubicBezTo>
                  <a:pt x="573596" y="515944"/>
                  <a:pt x="516788" y="573149"/>
                  <a:pt x="446711" y="573149"/>
                </a:cubicBezTo>
                <a:cubicBezTo>
                  <a:pt x="376633" y="573149"/>
                  <a:pt x="319824" y="515944"/>
                  <a:pt x="319824" y="445378"/>
                </a:cubicBezTo>
                <a:cubicBezTo>
                  <a:pt x="319824" y="374812"/>
                  <a:pt x="376633" y="317607"/>
                  <a:pt x="446711" y="317607"/>
                </a:cubicBezTo>
                <a:close/>
                <a:moveTo>
                  <a:pt x="1998515" y="317607"/>
                </a:moveTo>
                <a:cubicBezTo>
                  <a:pt x="2068592" y="317607"/>
                  <a:pt x="2125401" y="374812"/>
                  <a:pt x="2125401" y="445378"/>
                </a:cubicBezTo>
                <a:cubicBezTo>
                  <a:pt x="2125401" y="515944"/>
                  <a:pt x="2068592" y="573149"/>
                  <a:pt x="1998515" y="573149"/>
                </a:cubicBezTo>
                <a:cubicBezTo>
                  <a:pt x="1928438" y="573149"/>
                  <a:pt x="1871629" y="515944"/>
                  <a:pt x="1871629" y="445378"/>
                </a:cubicBezTo>
                <a:cubicBezTo>
                  <a:pt x="1871629" y="374812"/>
                  <a:pt x="1928438" y="317607"/>
                  <a:pt x="1998515" y="317607"/>
                </a:cubicBezTo>
                <a:close/>
                <a:moveTo>
                  <a:pt x="1221658" y="0"/>
                </a:moveTo>
                <a:cubicBezTo>
                  <a:pt x="1291735" y="0"/>
                  <a:pt x="1348544" y="57205"/>
                  <a:pt x="1348544" y="127771"/>
                </a:cubicBezTo>
                <a:cubicBezTo>
                  <a:pt x="1348544" y="198337"/>
                  <a:pt x="1291735" y="255542"/>
                  <a:pt x="1221658" y="255542"/>
                </a:cubicBezTo>
                <a:cubicBezTo>
                  <a:pt x="1151581" y="255542"/>
                  <a:pt x="1094772" y="198337"/>
                  <a:pt x="1094772" y="127771"/>
                </a:cubicBezTo>
                <a:cubicBezTo>
                  <a:pt x="1094772" y="57205"/>
                  <a:pt x="1151581" y="0"/>
                  <a:pt x="1221658" y="0"/>
                </a:cubicBezTo>
                <a:close/>
              </a:path>
            </a:pathLst>
          </a:custGeom>
          <a:gradFill flip="none" rotWithShape="1">
            <a:gsLst>
              <a:gs pos="25000">
                <a:srgbClr val="FF6633">
                  <a:lumMod val="0"/>
                  <a:lumOff val="100000"/>
                </a:srgbClr>
              </a:gs>
              <a:gs pos="11667">
                <a:schemeClr val="accent6">
                  <a:lumMod val="40000"/>
                  <a:lumOff val="60000"/>
                </a:schemeClr>
              </a:gs>
              <a:gs pos="50000">
                <a:srgbClr val="FFFF00">
                  <a:lumMod val="0"/>
                  <a:lumOff val="100000"/>
                </a:srgbClr>
              </a:gs>
              <a:gs pos="75000">
                <a:srgbClr val="FF9933"/>
              </a:gs>
              <a:gs pos="100000">
                <a:srgbClr val="FFFF00"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Forma libre 8"/>
          <p:cNvSpPr/>
          <p:nvPr/>
        </p:nvSpPr>
        <p:spPr>
          <a:xfrm rot="16200000">
            <a:off x="1794850" y="1187672"/>
            <a:ext cx="2088240" cy="2696155"/>
          </a:xfrm>
          <a:custGeom>
            <a:avLst/>
            <a:gdLst>
              <a:gd name="connsiteX0" fmla="*/ 3915842 w 4568692"/>
              <a:gd name="connsiteY0" fmla="*/ 5431104 h 5547255"/>
              <a:gd name="connsiteX1" fmla="*/ 3982580 w 4568692"/>
              <a:gd name="connsiteY1" fmla="*/ 5489179 h 5547255"/>
              <a:gd name="connsiteX2" fmla="*/ 3915842 w 4568692"/>
              <a:gd name="connsiteY2" fmla="*/ 5547255 h 5547255"/>
              <a:gd name="connsiteX3" fmla="*/ 3849104 w 4568692"/>
              <a:gd name="connsiteY3" fmla="*/ 5489179 h 5547255"/>
              <a:gd name="connsiteX4" fmla="*/ 3915842 w 4568692"/>
              <a:gd name="connsiteY4" fmla="*/ 5431104 h 5547255"/>
              <a:gd name="connsiteX5" fmla="*/ 3757006 w 4568692"/>
              <a:gd name="connsiteY5" fmla="*/ 5296944 h 5547255"/>
              <a:gd name="connsiteX6" fmla="*/ 3776582 w 4568692"/>
              <a:gd name="connsiteY6" fmla="*/ 5299894 h 5547255"/>
              <a:gd name="connsiteX7" fmla="*/ 3804688 w 4568692"/>
              <a:gd name="connsiteY7" fmla="*/ 5356792 h 5547255"/>
              <a:gd name="connsiteX8" fmla="*/ 3739662 w 4568692"/>
              <a:gd name="connsiteY8" fmla="*/ 5381965 h 5547255"/>
              <a:gd name="connsiteX9" fmla="*/ 3711556 w 4568692"/>
              <a:gd name="connsiteY9" fmla="*/ 5325066 h 5547255"/>
              <a:gd name="connsiteX10" fmla="*/ 3757006 w 4568692"/>
              <a:gd name="connsiteY10" fmla="*/ 5296944 h 5547255"/>
              <a:gd name="connsiteX11" fmla="*/ 4089703 w 4568692"/>
              <a:gd name="connsiteY11" fmla="*/ 5288259 h 5547255"/>
              <a:gd name="connsiteX12" fmla="*/ 4109279 w 4568692"/>
              <a:gd name="connsiteY12" fmla="*/ 5291209 h 5547255"/>
              <a:gd name="connsiteX13" fmla="*/ 4137385 w 4568692"/>
              <a:gd name="connsiteY13" fmla="*/ 5348108 h 5547255"/>
              <a:gd name="connsiteX14" fmla="*/ 4072359 w 4568692"/>
              <a:gd name="connsiteY14" fmla="*/ 5373280 h 5547255"/>
              <a:gd name="connsiteX15" fmla="*/ 4044253 w 4568692"/>
              <a:gd name="connsiteY15" fmla="*/ 5316381 h 5547255"/>
              <a:gd name="connsiteX16" fmla="*/ 4089703 w 4568692"/>
              <a:gd name="connsiteY16" fmla="*/ 5288259 h 5547255"/>
              <a:gd name="connsiteX17" fmla="*/ 4324443 w 4568692"/>
              <a:gd name="connsiteY17" fmla="*/ 5281359 h 5547255"/>
              <a:gd name="connsiteX18" fmla="*/ 4391181 w 4568692"/>
              <a:gd name="connsiteY18" fmla="*/ 5339435 h 5547255"/>
              <a:gd name="connsiteX19" fmla="*/ 4324443 w 4568692"/>
              <a:gd name="connsiteY19" fmla="*/ 5397511 h 5547255"/>
              <a:gd name="connsiteX20" fmla="*/ 4257705 w 4568692"/>
              <a:gd name="connsiteY20" fmla="*/ 5339435 h 5547255"/>
              <a:gd name="connsiteX21" fmla="*/ 4324443 w 4568692"/>
              <a:gd name="connsiteY21" fmla="*/ 5281359 h 5547255"/>
              <a:gd name="connsiteX22" fmla="*/ 3508246 w 4568692"/>
              <a:gd name="connsiteY22" fmla="*/ 5281359 h 5547255"/>
              <a:gd name="connsiteX23" fmla="*/ 3574983 w 4568692"/>
              <a:gd name="connsiteY23" fmla="*/ 5339435 h 5547255"/>
              <a:gd name="connsiteX24" fmla="*/ 3508246 w 4568692"/>
              <a:gd name="connsiteY24" fmla="*/ 5397511 h 5547255"/>
              <a:gd name="connsiteX25" fmla="*/ 3441508 w 4568692"/>
              <a:gd name="connsiteY25" fmla="*/ 5339435 h 5547255"/>
              <a:gd name="connsiteX26" fmla="*/ 3508246 w 4568692"/>
              <a:gd name="connsiteY26" fmla="*/ 5281359 h 5547255"/>
              <a:gd name="connsiteX27" fmla="*/ 3916012 w 4568692"/>
              <a:gd name="connsiteY27" fmla="*/ 5225097 h 5547255"/>
              <a:gd name="connsiteX28" fmla="*/ 3941311 w 4568692"/>
              <a:gd name="connsiteY28" fmla="*/ 5235068 h 5547255"/>
              <a:gd name="connsiteX29" fmla="*/ 3940400 w 4568692"/>
              <a:gd name="connsiteY29" fmla="*/ 5279448 h 5547255"/>
              <a:gd name="connsiteX30" fmla="*/ 3889424 w 4568692"/>
              <a:gd name="connsiteY30" fmla="*/ 5277889 h 5547255"/>
              <a:gd name="connsiteX31" fmla="*/ 3890335 w 4568692"/>
              <a:gd name="connsiteY31" fmla="*/ 5233509 h 5547255"/>
              <a:gd name="connsiteX32" fmla="*/ 3916012 w 4568692"/>
              <a:gd name="connsiteY32" fmla="*/ 5225097 h 5547255"/>
              <a:gd name="connsiteX33" fmla="*/ 4139546 w 4568692"/>
              <a:gd name="connsiteY33" fmla="*/ 5156662 h 5547255"/>
              <a:gd name="connsiteX34" fmla="*/ 4164845 w 4568692"/>
              <a:gd name="connsiteY34" fmla="*/ 5166632 h 5547255"/>
              <a:gd name="connsiteX35" fmla="*/ 4163933 w 4568692"/>
              <a:gd name="connsiteY35" fmla="*/ 5211012 h 5547255"/>
              <a:gd name="connsiteX36" fmla="*/ 4112957 w 4568692"/>
              <a:gd name="connsiteY36" fmla="*/ 5209454 h 5547255"/>
              <a:gd name="connsiteX37" fmla="*/ 4113869 w 4568692"/>
              <a:gd name="connsiteY37" fmla="*/ 5165074 h 5547255"/>
              <a:gd name="connsiteX38" fmla="*/ 4139546 w 4568692"/>
              <a:gd name="connsiteY38" fmla="*/ 5156662 h 5547255"/>
              <a:gd name="connsiteX39" fmla="*/ 3695858 w 4568692"/>
              <a:gd name="connsiteY39" fmla="*/ 5139675 h 5547255"/>
              <a:gd name="connsiteX40" fmla="*/ 3721158 w 4568692"/>
              <a:gd name="connsiteY40" fmla="*/ 5149646 h 5547255"/>
              <a:gd name="connsiteX41" fmla="*/ 3720246 w 4568692"/>
              <a:gd name="connsiteY41" fmla="*/ 5194026 h 5547255"/>
              <a:gd name="connsiteX42" fmla="*/ 3669270 w 4568692"/>
              <a:gd name="connsiteY42" fmla="*/ 5192468 h 5547255"/>
              <a:gd name="connsiteX43" fmla="*/ 3670182 w 4568692"/>
              <a:gd name="connsiteY43" fmla="*/ 5148088 h 5547255"/>
              <a:gd name="connsiteX44" fmla="*/ 3695858 w 4568692"/>
              <a:gd name="connsiteY44" fmla="*/ 5139675 h 5547255"/>
              <a:gd name="connsiteX45" fmla="*/ 3985375 w 4568692"/>
              <a:gd name="connsiteY45" fmla="*/ 5122799 h 5547255"/>
              <a:gd name="connsiteX46" fmla="*/ 3993876 w 4568692"/>
              <a:gd name="connsiteY46" fmla="*/ 5124707 h 5547255"/>
              <a:gd name="connsiteX47" fmla="*/ 4004378 w 4568692"/>
              <a:gd name="connsiteY47" fmla="*/ 5150115 h 5547255"/>
              <a:gd name="connsiteX48" fmla="*/ 3975010 w 4568692"/>
              <a:gd name="connsiteY48" fmla="*/ 5158830 h 5547255"/>
              <a:gd name="connsiteX49" fmla="*/ 3964507 w 4568692"/>
              <a:gd name="connsiteY49" fmla="*/ 5133422 h 5547255"/>
              <a:gd name="connsiteX50" fmla="*/ 3985375 w 4568692"/>
              <a:gd name="connsiteY50" fmla="*/ 5122799 h 5547255"/>
              <a:gd name="connsiteX51" fmla="*/ 3838996 w 4568692"/>
              <a:gd name="connsiteY51" fmla="*/ 5115690 h 5547255"/>
              <a:gd name="connsiteX52" fmla="*/ 3847497 w 4568692"/>
              <a:gd name="connsiteY52" fmla="*/ 5117598 h 5547255"/>
              <a:gd name="connsiteX53" fmla="*/ 3858000 w 4568692"/>
              <a:gd name="connsiteY53" fmla="*/ 5143006 h 5547255"/>
              <a:gd name="connsiteX54" fmla="*/ 3828632 w 4568692"/>
              <a:gd name="connsiteY54" fmla="*/ 5151721 h 5547255"/>
              <a:gd name="connsiteX55" fmla="*/ 3818129 w 4568692"/>
              <a:gd name="connsiteY55" fmla="*/ 5126313 h 5547255"/>
              <a:gd name="connsiteX56" fmla="*/ 3838996 w 4568692"/>
              <a:gd name="connsiteY56" fmla="*/ 5115690 h 5547255"/>
              <a:gd name="connsiteX57" fmla="*/ 3520205 w 4568692"/>
              <a:gd name="connsiteY57" fmla="*/ 5094252 h 5547255"/>
              <a:gd name="connsiteX58" fmla="*/ 3539781 w 4568692"/>
              <a:gd name="connsiteY58" fmla="*/ 5097202 h 5547255"/>
              <a:gd name="connsiteX59" fmla="*/ 3567887 w 4568692"/>
              <a:gd name="connsiteY59" fmla="*/ 5154101 h 5547255"/>
              <a:gd name="connsiteX60" fmla="*/ 3502861 w 4568692"/>
              <a:gd name="connsiteY60" fmla="*/ 5179273 h 5547255"/>
              <a:gd name="connsiteX61" fmla="*/ 3474755 w 4568692"/>
              <a:gd name="connsiteY61" fmla="*/ 5122374 h 5547255"/>
              <a:gd name="connsiteX62" fmla="*/ 3520205 w 4568692"/>
              <a:gd name="connsiteY62" fmla="*/ 5094252 h 5547255"/>
              <a:gd name="connsiteX63" fmla="*/ 4325240 w 4568692"/>
              <a:gd name="connsiteY63" fmla="*/ 5082200 h 5547255"/>
              <a:gd name="connsiteX64" fmla="*/ 4344816 w 4568692"/>
              <a:gd name="connsiteY64" fmla="*/ 5085150 h 5547255"/>
              <a:gd name="connsiteX65" fmla="*/ 4372922 w 4568692"/>
              <a:gd name="connsiteY65" fmla="*/ 5142049 h 5547255"/>
              <a:gd name="connsiteX66" fmla="*/ 4307896 w 4568692"/>
              <a:gd name="connsiteY66" fmla="*/ 5167221 h 5547255"/>
              <a:gd name="connsiteX67" fmla="*/ 4279790 w 4568692"/>
              <a:gd name="connsiteY67" fmla="*/ 5110322 h 5547255"/>
              <a:gd name="connsiteX68" fmla="*/ 4325240 w 4568692"/>
              <a:gd name="connsiteY68" fmla="*/ 5082200 h 5547255"/>
              <a:gd name="connsiteX69" fmla="*/ 4095467 w 4568692"/>
              <a:gd name="connsiteY69" fmla="*/ 5041781 h 5547255"/>
              <a:gd name="connsiteX70" fmla="*/ 4103968 w 4568692"/>
              <a:gd name="connsiteY70" fmla="*/ 5043689 h 5547255"/>
              <a:gd name="connsiteX71" fmla="*/ 4114471 w 4568692"/>
              <a:gd name="connsiteY71" fmla="*/ 5069097 h 5547255"/>
              <a:gd name="connsiteX72" fmla="*/ 4085102 w 4568692"/>
              <a:gd name="connsiteY72" fmla="*/ 5077812 h 5547255"/>
              <a:gd name="connsiteX73" fmla="*/ 4074599 w 4568692"/>
              <a:gd name="connsiteY73" fmla="*/ 5052404 h 5547255"/>
              <a:gd name="connsiteX74" fmla="*/ 4095467 w 4568692"/>
              <a:gd name="connsiteY74" fmla="*/ 5041781 h 5547255"/>
              <a:gd name="connsiteX75" fmla="*/ 3741562 w 4568692"/>
              <a:gd name="connsiteY75" fmla="*/ 5020722 h 5547255"/>
              <a:gd name="connsiteX76" fmla="*/ 3750063 w 4568692"/>
              <a:gd name="connsiteY76" fmla="*/ 5022630 h 5547255"/>
              <a:gd name="connsiteX77" fmla="*/ 3760566 w 4568692"/>
              <a:gd name="connsiteY77" fmla="*/ 5048038 h 5547255"/>
              <a:gd name="connsiteX78" fmla="*/ 3731197 w 4568692"/>
              <a:gd name="connsiteY78" fmla="*/ 5056753 h 5547255"/>
              <a:gd name="connsiteX79" fmla="*/ 3720694 w 4568692"/>
              <a:gd name="connsiteY79" fmla="*/ 5031345 h 5547255"/>
              <a:gd name="connsiteX80" fmla="*/ 3741562 w 4568692"/>
              <a:gd name="connsiteY80" fmla="*/ 5020722 h 5547255"/>
              <a:gd name="connsiteX81" fmla="*/ 4232320 w 4568692"/>
              <a:gd name="connsiteY81" fmla="*/ 4964053 h 5547255"/>
              <a:gd name="connsiteX82" fmla="*/ 4257620 w 4568692"/>
              <a:gd name="connsiteY82" fmla="*/ 4974023 h 5547255"/>
              <a:gd name="connsiteX83" fmla="*/ 4256708 w 4568692"/>
              <a:gd name="connsiteY83" fmla="*/ 5018403 h 5547255"/>
              <a:gd name="connsiteX84" fmla="*/ 4205732 w 4568692"/>
              <a:gd name="connsiteY84" fmla="*/ 5016845 h 5547255"/>
              <a:gd name="connsiteX85" fmla="*/ 4206644 w 4568692"/>
              <a:gd name="connsiteY85" fmla="*/ 4972465 h 5547255"/>
              <a:gd name="connsiteX86" fmla="*/ 4232320 w 4568692"/>
              <a:gd name="connsiteY86" fmla="*/ 4964053 h 5547255"/>
              <a:gd name="connsiteX87" fmla="*/ 3609869 w 4568692"/>
              <a:gd name="connsiteY87" fmla="*/ 4944186 h 5547255"/>
              <a:gd name="connsiteX88" fmla="*/ 3635168 w 4568692"/>
              <a:gd name="connsiteY88" fmla="*/ 4954156 h 5547255"/>
              <a:gd name="connsiteX89" fmla="*/ 3634257 w 4568692"/>
              <a:gd name="connsiteY89" fmla="*/ 4998537 h 5547255"/>
              <a:gd name="connsiteX90" fmla="*/ 3583281 w 4568692"/>
              <a:gd name="connsiteY90" fmla="*/ 4996978 h 5547255"/>
              <a:gd name="connsiteX91" fmla="*/ 3584193 w 4568692"/>
              <a:gd name="connsiteY91" fmla="*/ 4952598 h 5547255"/>
              <a:gd name="connsiteX92" fmla="*/ 3609869 w 4568692"/>
              <a:gd name="connsiteY92" fmla="*/ 4944186 h 5547255"/>
              <a:gd name="connsiteX93" fmla="*/ 4501954 w 4568692"/>
              <a:gd name="connsiteY93" fmla="*/ 4930017 h 5547255"/>
              <a:gd name="connsiteX94" fmla="*/ 4568692 w 4568692"/>
              <a:gd name="connsiteY94" fmla="*/ 4988093 h 5547255"/>
              <a:gd name="connsiteX95" fmla="*/ 4501954 w 4568692"/>
              <a:gd name="connsiteY95" fmla="*/ 5046169 h 5547255"/>
              <a:gd name="connsiteX96" fmla="*/ 4435217 w 4568692"/>
              <a:gd name="connsiteY96" fmla="*/ 4988093 h 5547255"/>
              <a:gd name="connsiteX97" fmla="*/ 4501954 w 4568692"/>
              <a:gd name="connsiteY97" fmla="*/ 4930017 h 5547255"/>
              <a:gd name="connsiteX98" fmla="*/ 3340029 w 4568692"/>
              <a:gd name="connsiteY98" fmla="*/ 4930017 h 5547255"/>
              <a:gd name="connsiteX99" fmla="*/ 3406767 w 4568692"/>
              <a:gd name="connsiteY99" fmla="*/ 4988093 h 5547255"/>
              <a:gd name="connsiteX100" fmla="*/ 3340029 w 4568692"/>
              <a:gd name="connsiteY100" fmla="*/ 5046169 h 5547255"/>
              <a:gd name="connsiteX101" fmla="*/ 3273291 w 4568692"/>
              <a:gd name="connsiteY101" fmla="*/ 4988093 h 5547255"/>
              <a:gd name="connsiteX102" fmla="*/ 3340029 w 4568692"/>
              <a:gd name="connsiteY102" fmla="*/ 4930017 h 5547255"/>
              <a:gd name="connsiteX103" fmla="*/ 4100382 w 4568692"/>
              <a:gd name="connsiteY103" fmla="*/ 4914780 h 5547255"/>
              <a:gd name="connsiteX104" fmla="*/ 4108883 w 4568692"/>
              <a:gd name="connsiteY104" fmla="*/ 4916688 h 5547255"/>
              <a:gd name="connsiteX105" fmla="*/ 4119386 w 4568692"/>
              <a:gd name="connsiteY105" fmla="*/ 4942097 h 5547255"/>
              <a:gd name="connsiteX106" fmla="*/ 4090017 w 4568692"/>
              <a:gd name="connsiteY106" fmla="*/ 4950812 h 5547255"/>
              <a:gd name="connsiteX107" fmla="*/ 4079514 w 4568692"/>
              <a:gd name="connsiteY107" fmla="*/ 4925404 h 5547255"/>
              <a:gd name="connsiteX108" fmla="*/ 4100382 w 4568692"/>
              <a:gd name="connsiteY108" fmla="*/ 4914780 h 5547255"/>
              <a:gd name="connsiteX109" fmla="*/ 3748379 w 4568692"/>
              <a:gd name="connsiteY109" fmla="*/ 4896465 h 5547255"/>
              <a:gd name="connsiteX110" fmla="*/ 3756880 w 4568692"/>
              <a:gd name="connsiteY110" fmla="*/ 4898373 h 5547255"/>
              <a:gd name="connsiteX111" fmla="*/ 3767383 w 4568692"/>
              <a:gd name="connsiteY111" fmla="*/ 4923781 h 5547255"/>
              <a:gd name="connsiteX112" fmla="*/ 3738015 w 4568692"/>
              <a:gd name="connsiteY112" fmla="*/ 4932497 h 5547255"/>
              <a:gd name="connsiteX113" fmla="*/ 3727512 w 4568692"/>
              <a:gd name="connsiteY113" fmla="*/ 4907088 h 5547255"/>
              <a:gd name="connsiteX114" fmla="*/ 3748379 w 4568692"/>
              <a:gd name="connsiteY114" fmla="*/ 4896465 h 5547255"/>
              <a:gd name="connsiteX115" fmla="*/ 4001773 w 4568692"/>
              <a:gd name="connsiteY115" fmla="*/ 4821268 h 5547255"/>
              <a:gd name="connsiteX116" fmla="*/ 4010274 w 4568692"/>
              <a:gd name="connsiteY116" fmla="*/ 4823176 h 5547255"/>
              <a:gd name="connsiteX117" fmla="*/ 4020777 w 4568692"/>
              <a:gd name="connsiteY117" fmla="*/ 4848584 h 5547255"/>
              <a:gd name="connsiteX118" fmla="*/ 3991409 w 4568692"/>
              <a:gd name="connsiteY118" fmla="*/ 4857299 h 5547255"/>
              <a:gd name="connsiteX119" fmla="*/ 3980906 w 4568692"/>
              <a:gd name="connsiteY119" fmla="*/ 4831891 h 5547255"/>
              <a:gd name="connsiteX120" fmla="*/ 4001773 w 4568692"/>
              <a:gd name="connsiteY120" fmla="*/ 4821268 h 5547255"/>
              <a:gd name="connsiteX121" fmla="*/ 3856569 w 4568692"/>
              <a:gd name="connsiteY121" fmla="*/ 4812703 h 5547255"/>
              <a:gd name="connsiteX122" fmla="*/ 3865070 w 4568692"/>
              <a:gd name="connsiteY122" fmla="*/ 4814611 h 5547255"/>
              <a:gd name="connsiteX123" fmla="*/ 3875573 w 4568692"/>
              <a:gd name="connsiteY123" fmla="*/ 4840020 h 5547255"/>
              <a:gd name="connsiteX124" fmla="*/ 3846204 w 4568692"/>
              <a:gd name="connsiteY124" fmla="*/ 4848735 h 5547255"/>
              <a:gd name="connsiteX125" fmla="*/ 3835702 w 4568692"/>
              <a:gd name="connsiteY125" fmla="*/ 4823327 h 5547255"/>
              <a:gd name="connsiteX126" fmla="*/ 3856569 w 4568692"/>
              <a:gd name="connsiteY126" fmla="*/ 4812703 h 5547255"/>
              <a:gd name="connsiteX127" fmla="*/ 3514511 w 4568692"/>
              <a:gd name="connsiteY127" fmla="*/ 4806015 h 5547255"/>
              <a:gd name="connsiteX128" fmla="*/ 3534087 w 4568692"/>
              <a:gd name="connsiteY128" fmla="*/ 4808965 h 5547255"/>
              <a:gd name="connsiteX129" fmla="*/ 3562193 w 4568692"/>
              <a:gd name="connsiteY129" fmla="*/ 4865864 h 5547255"/>
              <a:gd name="connsiteX130" fmla="*/ 3497167 w 4568692"/>
              <a:gd name="connsiteY130" fmla="*/ 4891036 h 5547255"/>
              <a:gd name="connsiteX131" fmla="*/ 3469061 w 4568692"/>
              <a:gd name="connsiteY131" fmla="*/ 4834137 h 5547255"/>
              <a:gd name="connsiteX132" fmla="*/ 3514511 w 4568692"/>
              <a:gd name="connsiteY132" fmla="*/ 4806015 h 5547255"/>
              <a:gd name="connsiteX133" fmla="*/ 4314771 w 4568692"/>
              <a:gd name="connsiteY133" fmla="*/ 4787949 h 5547255"/>
              <a:gd name="connsiteX134" fmla="*/ 4334348 w 4568692"/>
              <a:gd name="connsiteY134" fmla="*/ 4790899 h 5547255"/>
              <a:gd name="connsiteX135" fmla="*/ 4362454 w 4568692"/>
              <a:gd name="connsiteY135" fmla="*/ 4847798 h 5547255"/>
              <a:gd name="connsiteX136" fmla="*/ 4297428 w 4568692"/>
              <a:gd name="connsiteY136" fmla="*/ 4872970 h 5547255"/>
              <a:gd name="connsiteX137" fmla="*/ 4269322 w 4568692"/>
              <a:gd name="connsiteY137" fmla="*/ 4816072 h 5547255"/>
              <a:gd name="connsiteX138" fmla="*/ 4314771 w 4568692"/>
              <a:gd name="connsiteY138" fmla="*/ 4787949 h 5547255"/>
              <a:gd name="connsiteX139" fmla="*/ 4143550 w 4568692"/>
              <a:gd name="connsiteY139" fmla="*/ 4770202 h 5547255"/>
              <a:gd name="connsiteX140" fmla="*/ 4168849 w 4568692"/>
              <a:gd name="connsiteY140" fmla="*/ 4780173 h 5547255"/>
              <a:gd name="connsiteX141" fmla="*/ 4167938 w 4568692"/>
              <a:gd name="connsiteY141" fmla="*/ 4824553 h 5547255"/>
              <a:gd name="connsiteX142" fmla="*/ 4116962 w 4568692"/>
              <a:gd name="connsiteY142" fmla="*/ 4822995 h 5547255"/>
              <a:gd name="connsiteX143" fmla="*/ 4117873 w 4568692"/>
              <a:gd name="connsiteY143" fmla="*/ 4778615 h 5547255"/>
              <a:gd name="connsiteX144" fmla="*/ 4143550 w 4568692"/>
              <a:gd name="connsiteY144" fmla="*/ 4770202 h 5547255"/>
              <a:gd name="connsiteX145" fmla="*/ 3703726 w 4568692"/>
              <a:gd name="connsiteY145" fmla="*/ 4756761 h 5547255"/>
              <a:gd name="connsiteX146" fmla="*/ 3729025 w 4568692"/>
              <a:gd name="connsiteY146" fmla="*/ 4766731 h 5547255"/>
              <a:gd name="connsiteX147" fmla="*/ 3728114 w 4568692"/>
              <a:gd name="connsiteY147" fmla="*/ 4811111 h 5547255"/>
              <a:gd name="connsiteX148" fmla="*/ 3677138 w 4568692"/>
              <a:gd name="connsiteY148" fmla="*/ 4809553 h 5547255"/>
              <a:gd name="connsiteX149" fmla="*/ 3678049 w 4568692"/>
              <a:gd name="connsiteY149" fmla="*/ 4765173 h 5547255"/>
              <a:gd name="connsiteX150" fmla="*/ 3703726 w 4568692"/>
              <a:gd name="connsiteY150" fmla="*/ 4756761 h 5547255"/>
              <a:gd name="connsiteX151" fmla="*/ 3926178 w 4568692"/>
              <a:gd name="connsiteY151" fmla="*/ 4683142 h 5547255"/>
              <a:gd name="connsiteX152" fmla="*/ 3951477 w 4568692"/>
              <a:gd name="connsiteY152" fmla="*/ 4693112 h 5547255"/>
              <a:gd name="connsiteX153" fmla="*/ 3950566 w 4568692"/>
              <a:gd name="connsiteY153" fmla="*/ 4737492 h 5547255"/>
              <a:gd name="connsiteX154" fmla="*/ 3899590 w 4568692"/>
              <a:gd name="connsiteY154" fmla="*/ 4735934 h 5547255"/>
              <a:gd name="connsiteX155" fmla="*/ 3900501 w 4568692"/>
              <a:gd name="connsiteY155" fmla="*/ 4691554 h 5547255"/>
              <a:gd name="connsiteX156" fmla="*/ 3926178 w 4568692"/>
              <a:gd name="connsiteY156" fmla="*/ 4683142 h 5547255"/>
              <a:gd name="connsiteX157" fmla="*/ 3745273 w 4568692"/>
              <a:gd name="connsiteY157" fmla="*/ 4593943 h 5547255"/>
              <a:gd name="connsiteX158" fmla="*/ 3764849 w 4568692"/>
              <a:gd name="connsiteY158" fmla="*/ 4596893 h 5547255"/>
              <a:gd name="connsiteX159" fmla="*/ 3792955 w 4568692"/>
              <a:gd name="connsiteY159" fmla="*/ 4653792 h 5547255"/>
              <a:gd name="connsiteX160" fmla="*/ 3727929 w 4568692"/>
              <a:gd name="connsiteY160" fmla="*/ 4678964 h 5547255"/>
              <a:gd name="connsiteX161" fmla="*/ 3699823 w 4568692"/>
              <a:gd name="connsiteY161" fmla="*/ 4622065 h 5547255"/>
              <a:gd name="connsiteX162" fmla="*/ 3745273 w 4568692"/>
              <a:gd name="connsiteY162" fmla="*/ 4593943 h 5547255"/>
              <a:gd name="connsiteX163" fmla="*/ 4075559 w 4568692"/>
              <a:gd name="connsiteY163" fmla="*/ 4588823 h 5547255"/>
              <a:gd name="connsiteX164" fmla="*/ 4095135 w 4568692"/>
              <a:gd name="connsiteY164" fmla="*/ 4591773 h 5547255"/>
              <a:gd name="connsiteX165" fmla="*/ 4123241 w 4568692"/>
              <a:gd name="connsiteY165" fmla="*/ 4648672 h 5547255"/>
              <a:gd name="connsiteX166" fmla="*/ 4058215 w 4568692"/>
              <a:gd name="connsiteY166" fmla="*/ 4673844 h 5547255"/>
              <a:gd name="connsiteX167" fmla="*/ 4030109 w 4568692"/>
              <a:gd name="connsiteY167" fmla="*/ 4616945 h 5547255"/>
              <a:gd name="connsiteX168" fmla="*/ 4075559 w 4568692"/>
              <a:gd name="connsiteY168" fmla="*/ 4588823 h 5547255"/>
              <a:gd name="connsiteX169" fmla="*/ 3508246 w 4568692"/>
              <a:gd name="connsiteY169" fmla="*/ 4573292 h 5547255"/>
              <a:gd name="connsiteX170" fmla="*/ 3574984 w 4568692"/>
              <a:gd name="connsiteY170" fmla="*/ 4631368 h 5547255"/>
              <a:gd name="connsiteX171" fmla="*/ 3508246 w 4568692"/>
              <a:gd name="connsiteY171" fmla="*/ 4689444 h 5547255"/>
              <a:gd name="connsiteX172" fmla="*/ 3441508 w 4568692"/>
              <a:gd name="connsiteY172" fmla="*/ 4631368 h 5547255"/>
              <a:gd name="connsiteX173" fmla="*/ 3508246 w 4568692"/>
              <a:gd name="connsiteY173" fmla="*/ 4573292 h 5547255"/>
              <a:gd name="connsiteX174" fmla="*/ 4324443 w 4568692"/>
              <a:gd name="connsiteY174" fmla="*/ 4573292 h 5547255"/>
              <a:gd name="connsiteX175" fmla="*/ 4391181 w 4568692"/>
              <a:gd name="connsiteY175" fmla="*/ 4631368 h 5547255"/>
              <a:gd name="connsiteX176" fmla="*/ 4324443 w 4568692"/>
              <a:gd name="connsiteY176" fmla="*/ 4689443 h 5547255"/>
              <a:gd name="connsiteX177" fmla="*/ 4257705 w 4568692"/>
              <a:gd name="connsiteY177" fmla="*/ 4631368 h 5547255"/>
              <a:gd name="connsiteX178" fmla="*/ 4324443 w 4568692"/>
              <a:gd name="connsiteY178" fmla="*/ 4573292 h 5547255"/>
              <a:gd name="connsiteX179" fmla="*/ 3915842 w 4568692"/>
              <a:gd name="connsiteY179" fmla="*/ 4428930 h 5547255"/>
              <a:gd name="connsiteX180" fmla="*/ 3982580 w 4568692"/>
              <a:gd name="connsiteY180" fmla="*/ 4487006 h 5547255"/>
              <a:gd name="connsiteX181" fmla="*/ 3915842 w 4568692"/>
              <a:gd name="connsiteY181" fmla="*/ 4545082 h 5547255"/>
              <a:gd name="connsiteX182" fmla="*/ 3849104 w 4568692"/>
              <a:gd name="connsiteY182" fmla="*/ 4487006 h 5547255"/>
              <a:gd name="connsiteX183" fmla="*/ 3915842 w 4568692"/>
              <a:gd name="connsiteY183" fmla="*/ 4428930 h 5547255"/>
              <a:gd name="connsiteX184" fmla="*/ 3612398 w 4568692"/>
              <a:gd name="connsiteY184" fmla="*/ 4303152 h 5547255"/>
              <a:gd name="connsiteX185" fmla="*/ 3693937 w 4568692"/>
              <a:gd name="connsiteY185" fmla="*/ 4377446 h 5547255"/>
              <a:gd name="connsiteX186" fmla="*/ 3612398 w 4568692"/>
              <a:gd name="connsiteY186" fmla="*/ 4451739 h 5547255"/>
              <a:gd name="connsiteX187" fmla="*/ 3530858 w 4568692"/>
              <a:gd name="connsiteY187" fmla="*/ 4377446 h 5547255"/>
              <a:gd name="connsiteX188" fmla="*/ 3612398 w 4568692"/>
              <a:gd name="connsiteY188" fmla="*/ 4303152 h 5547255"/>
              <a:gd name="connsiteX189" fmla="*/ 3418332 w 4568692"/>
              <a:gd name="connsiteY189" fmla="*/ 4131528 h 5547255"/>
              <a:gd name="connsiteX190" fmla="*/ 3442250 w 4568692"/>
              <a:gd name="connsiteY190" fmla="*/ 4135301 h 5547255"/>
              <a:gd name="connsiteX191" fmla="*/ 3476590 w 4568692"/>
              <a:gd name="connsiteY191" fmla="*/ 4208089 h 5547255"/>
              <a:gd name="connsiteX192" fmla="*/ 3397141 w 4568692"/>
              <a:gd name="connsiteY192" fmla="*/ 4240291 h 5547255"/>
              <a:gd name="connsiteX193" fmla="*/ 3362802 w 4568692"/>
              <a:gd name="connsiteY193" fmla="*/ 4167503 h 5547255"/>
              <a:gd name="connsiteX194" fmla="*/ 3418332 w 4568692"/>
              <a:gd name="connsiteY194" fmla="*/ 4131528 h 5547255"/>
              <a:gd name="connsiteX195" fmla="*/ 3824819 w 4568692"/>
              <a:gd name="connsiteY195" fmla="*/ 4120418 h 5547255"/>
              <a:gd name="connsiteX196" fmla="*/ 3848738 w 4568692"/>
              <a:gd name="connsiteY196" fmla="*/ 4124192 h 5547255"/>
              <a:gd name="connsiteX197" fmla="*/ 3883077 w 4568692"/>
              <a:gd name="connsiteY197" fmla="*/ 4196980 h 5547255"/>
              <a:gd name="connsiteX198" fmla="*/ 3803629 w 4568692"/>
              <a:gd name="connsiteY198" fmla="*/ 4229181 h 5547255"/>
              <a:gd name="connsiteX199" fmla="*/ 3769289 w 4568692"/>
              <a:gd name="connsiteY199" fmla="*/ 4156393 h 5547255"/>
              <a:gd name="connsiteX200" fmla="*/ 3824819 w 4568692"/>
              <a:gd name="connsiteY200" fmla="*/ 4120418 h 5547255"/>
              <a:gd name="connsiteX201" fmla="*/ 4111622 w 4568692"/>
              <a:gd name="connsiteY201" fmla="*/ 4111591 h 5547255"/>
              <a:gd name="connsiteX202" fmla="*/ 4193162 w 4568692"/>
              <a:gd name="connsiteY202" fmla="*/ 4185885 h 5547255"/>
              <a:gd name="connsiteX203" fmla="*/ 4111622 w 4568692"/>
              <a:gd name="connsiteY203" fmla="*/ 4260178 h 5547255"/>
              <a:gd name="connsiteX204" fmla="*/ 4030083 w 4568692"/>
              <a:gd name="connsiteY204" fmla="*/ 4185885 h 5547255"/>
              <a:gd name="connsiteX205" fmla="*/ 4111622 w 4568692"/>
              <a:gd name="connsiteY205" fmla="*/ 4111591 h 5547255"/>
              <a:gd name="connsiteX206" fmla="*/ 3114399 w 4568692"/>
              <a:gd name="connsiteY206" fmla="*/ 4111591 h 5547255"/>
              <a:gd name="connsiteX207" fmla="*/ 3195939 w 4568692"/>
              <a:gd name="connsiteY207" fmla="*/ 4185885 h 5547255"/>
              <a:gd name="connsiteX208" fmla="*/ 3114399 w 4568692"/>
              <a:gd name="connsiteY208" fmla="*/ 4260178 h 5547255"/>
              <a:gd name="connsiteX209" fmla="*/ 3032859 w 4568692"/>
              <a:gd name="connsiteY209" fmla="*/ 4185885 h 5547255"/>
              <a:gd name="connsiteX210" fmla="*/ 3114399 w 4568692"/>
              <a:gd name="connsiteY210" fmla="*/ 4111591 h 5547255"/>
              <a:gd name="connsiteX211" fmla="*/ 3612605 w 4568692"/>
              <a:gd name="connsiteY211" fmla="*/ 4039618 h 5547255"/>
              <a:gd name="connsiteX212" fmla="*/ 3643515 w 4568692"/>
              <a:gd name="connsiteY212" fmla="*/ 4052373 h 5547255"/>
              <a:gd name="connsiteX213" fmla="*/ 3642402 w 4568692"/>
              <a:gd name="connsiteY213" fmla="*/ 4109146 h 5547255"/>
              <a:gd name="connsiteX214" fmla="*/ 3580120 w 4568692"/>
              <a:gd name="connsiteY214" fmla="*/ 4107152 h 5547255"/>
              <a:gd name="connsiteX215" fmla="*/ 3581233 w 4568692"/>
              <a:gd name="connsiteY215" fmla="*/ 4050379 h 5547255"/>
              <a:gd name="connsiteX216" fmla="*/ 3612605 w 4568692"/>
              <a:gd name="connsiteY216" fmla="*/ 4039618 h 5547255"/>
              <a:gd name="connsiteX217" fmla="*/ 3885716 w 4568692"/>
              <a:gd name="connsiteY217" fmla="*/ 3952071 h 5547255"/>
              <a:gd name="connsiteX218" fmla="*/ 3916627 w 4568692"/>
              <a:gd name="connsiteY218" fmla="*/ 3964826 h 5547255"/>
              <a:gd name="connsiteX219" fmla="*/ 3915513 w 4568692"/>
              <a:gd name="connsiteY219" fmla="*/ 4021599 h 5547255"/>
              <a:gd name="connsiteX220" fmla="*/ 3853231 w 4568692"/>
              <a:gd name="connsiteY220" fmla="*/ 4019606 h 5547255"/>
              <a:gd name="connsiteX221" fmla="*/ 3854345 w 4568692"/>
              <a:gd name="connsiteY221" fmla="*/ 3962833 h 5547255"/>
              <a:gd name="connsiteX222" fmla="*/ 3885716 w 4568692"/>
              <a:gd name="connsiteY222" fmla="*/ 3952071 h 5547255"/>
              <a:gd name="connsiteX223" fmla="*/ 3343623 w 4568692"/>
              <a:gd name="connsiteY223" fmla="*/ 3930342 h 5547255"/>
              <a:gd name="connsiteX224" fmla="*/ 3374533 w 4568692"/>
              <a:gd name="connsiteY224" fmla="*/ 3943096 h 5547255"/>
              <a:gd name="connsiteX225" fmla="*/ 3373420 w 4568692"/>
              <a:gd name="connsiteY225" fmla="*/ 3999870 h 5547255"/>
              <a:gd name="connsiteX226" fmla="*/ 3311138 w 4568692"/>
              <a:gd name="connsiteY226" fmla="*/ 3997876 h 5547255"/>
              <a:gd name="connsiteX227" fmla="*/ 3312251 w 4568692"/>
              <a:gd name="connsiteY227" fmla="*/ 3941103 h 5547255"/>
              <a:gd name="connsiteX228" fmla="*/ 3343623 w 4568692"/>
              <a:gd name="connsiteY228" fmla="*/ 3930342 h 5547255"/>
              <a:gd name="connsiteX229" fmla="*/ 3697352 w 4568692"/>
              <a:gd name="connsiteY229" fmla="*/ 3908752 h 5547255"/>
              <a:gd name="connsiteX230" fmla="*/ 3707738 w 4568692"/>
              <a:gd name="connsiteY230" fmla="*/ 3911193 h 5547255"/>
              <a:gd name="connsiteX231" fmla="*/ 3720570 w 4568692"/>
              <a:gd name="connsiteY231" fmla="*/ 3943696 h 5547255"/>
              <a:gd name="connsiteX232" fmla="*/ 3684688 w 4568692"/>
              <a:gd name="connsiteY232" fmla="*/ 3954845 h 5547255"/>
              <a:gd name="connsiteX233" fmla="*/ 3671856 w 4568692"/>
              <a:gd name="connsiteY233" fmla="*/ 3922342 h 5547255"/>
              <a:gd name="connsiteX234" fmla="*/ 3697352 w 4568692"/>
              <a:gd name="connsiteY234" fmla="*/ 3908752 h 5547255"/>
              <a:gd name="connsiteX235" fmla="*/ 3518508 w 4568692"/>
              <a:gd name="connsiteY235" fmla="*/ 3899658 h 5547255"/>
              <a:gd name="connsiteX236" fmla="*/ 3528894 w 4568692"/>
              <a:gd name="connsiteY236" fmla="*/ 3902099 h 5547255"/>
              <a:gd name="connsiteX237" fmla="*/ 3541727 w 4568692"/>
              <a:gd name="connsiteY237" fmla="*/ 3934602 h 5547255"/>
              <a:gd name="connsiteX238" fmla="*/ 3505844 w 4568692"/>
              <a:gd name="connsiteY238" fmla="*/ 3945751 h 5547255"/>
              <a:gd name="connsiteX239" fmla="*/ 3493012 w 4568692"/>
              <a:gd name="connsiteY239" fmla="*/ 3913247 h 5547255"/>
              <a:gd name="connsiteX240" fmla="*/ 3518508 w 4568692"/>
              <a:gd name="connsiteY240" fmla="*/ 3899658 h 5547255"/>
              <a:gd name="connsiteX241" fmla="*/ 3129011 w 4568692"/>
              <a:gd name="connsiteY241" fmla="*/ 3872234 h 5547255"/>
              <a:gd name="connsiteX242" fmla="*/ 3152929 w 4568692"/>
              <a:gd name="connsiteY242" fmla="*/ 3876008 h 5547255"/>
              <a:gd name="connsiteX243" fmla="*/ 3187268 w 4568692"/>
              <a:gd name="connsiteY243" fmla="*/ 3948796 h 5547255"/>
              <a:gd name="connsiteX244" fmla="*/ 3107820 w 4568692"/>
              <a:gd name="connsiteY244" fmla="*/ 3980997 h 5547255"/>
              <a:gd name="connsiteX245" fmla="*/ 3073481 w 4568692"/>
              <a:gd name="connsiteY245" fmla="*/ 3908209 h 5547255"/>
              <a:gd name="connsiteX246" fmla="*/ 3129011 w 4568692"/>
              <a:gd name="connsiteY246" fmla="*/ 3872234 h 5547255"/>
              <a:gd name="connsiteX247" fmla="*/ 4112596 w 4568692"/>
              <a:gd name="connsiteY247" fmla="*/ 3856816 h 5547255"/>
              <a:gd name="connsiteX248" fmla="*/ 4136514 w 4568692"/>
              <a:gd name="connsiteY248" fmla="*/ 3860590 h 5547255"/>
              <a:gd name="connsiteX249" fmla="*/ 4170854 w 4568692"/>
              <a:gd name="connsiteY249" fmla="*/ 3933378 h 5547255"/>
              <a:gd name="connsiteX250" fmla="*/ 4091406 w 4568692"/>
              <a:gd name="connsiteY250" fmla="*/ 3965579 h 5547255"/>
              <a:gd name="connsiteX251" fmla="*/ 4057066 w 4568692"/>
              <a:gd name="connsiteY251" fmla="*/ 3892791 h 5547255"/>
              <a:gd name="connsiteX252" fmla="*/ 4112596 w 4568692"/>
              <a:gd name="connsiteY252" fmla="*/ 3856816 h 5547255"/>
              <a:gd name="connsiteX253" fmla="*/ 3831861 w 4568692"/>
              <a:gd name="connsiteY253" fmla="*/ 3805109 h 5547255"/>
              <a:gd name="connsiteX254" fmla="*/ 3842248 w 4568692"/>
              <a:gd name="connsiteY254" fmla="*/ 3807550 h 5547255"/>
              <a:gd name="connsiteX255" fmla="*/ 3855080 w 4568692"/>
              <a:gd name="connsiteY255" fmla="*/ 3840054 h 5547255"/>
              <a:gd name="connsiteX256" fmla="*/ 3819198 w 4568692"/>
              <a:gd name="connsiteY256" fmla="*/ 3851203 h 5547255"/>
              <a:gd name="connsiteX257" fmla="*/ 3806366 w 4568692"/>
              <a:gd name="connsiteY257" fmla="*/ 3818699 h 5547255"/>
              <a:gd name="connsiteX258" fmla="*/ 3831861 w 4568692"/>
              <a:gd name="connsiteY258" fmla="*/ 3805109 h 5547255"/>
              <a:gd name="connsiteX259" fmla="*/ 3399464 w 4568692"/>
              <a:gd name="connsiteY259" fmla="*/ 3778170 h 5547255"/>
              <a:gd name="connsiteX260" fmla="*/ 3409850 w 4568692"/>
              <a:gd name="connsiteY260" fmla="*/ 3780610 h 5547255"/>
              <a:gd name="connsiteX261" fmla="*/ 3422682 w 4568692"/>
              <a:gd name="connsiteY261" fmla="*/ 3813114 h 5547255"/>
              <a:gd name="connsiteX262" fmla="*/ 3386800 w 4568692"/>
              <a:gd name="connsiteY262" fmla="*/ 3824263 h 5547255"/>
              <a:gd name="connsiteX263" fmla="*/ 3373968 w 4568692"/>
              <a:gd name="connsiteY263" fmla="*/ 3791759 h 5547255"/>
              <a:gd name="connsiteX264" fmla="*/ 3399464 w 4568692"/>
              <a:gd name="connsiteY264" fmla="*/ 3778170 h 5547255"/>
              <a:gd name="connsiteX265" fmla="*/ 3999068 w 4568692"/>
              <a:gd name="connsiteY265" fmla="*/ 3705676 h 5547255"/>
              <a:gd name="connsiteX266" fmla="*/ 4029978 w 4568692"/>
              <a:gd name="connsiteY266" fmla="*/ 3718431 h 5547255"/>
              <a:gd name="connsiteX267" fmla="*/ 4028865 w 4568692"/>
              <a:gd name="connsiteY267" fmla="*/ 3775204 h 5547255"/>
              <a:gd name="connsiteX268" fmla="*/ 3966583 w 4568692"/>
              <a:gd name="connsiteY268" fmla="*/ 3773211 h 5547255"/>
              <a:gd name="connsiteX269" fmla="*/ 3967696 w 4568692"/>
              <a:gd name="connsiteY269" fmla="*/ 3716437 h 5547255"/>
              <a:gd name="connsiteX270" fmla="*/ 3999068 w 4568692"/>
              <a:gd name="connsiteY270" fmla="*/ 3705676 h 5547255"/>
              <a:gd name="connsiteX271" fmla="*/ 3238563 w 4568692"/>
              <a:gd name="connsiteY271" fmla="*/ 3680261 h 5547255"/>
              <a:gd name="connsiteX272" fmla="*/ 3269473 w 4568692"/>
              <a:gd name="connsiteY272" fmla="*/ 3693016 h 5547255"/>
              <a:gd name="connsiteX273" fmla="*/ 3268359 w 4568692"/>
              <a:gd name="connsiteY273" fmla="*/ 3749789 h 5547255"/>
              <a:gd name="connsiteX274" fmla="*/ 3206077 w 4568692"/>
              <a:gd name="connsiteY274" fmla="*/ 3747796 h 5547255"/>
              <a:gd name="connsiteX275" fmla="*/ 3207191 w 4568692"/>
              <a:gd name="connsiteY275" fmla="*/ 3691023 h 5547255"/>
              <a:gd name="connsiteX276" fmla="*/ 3238563 w 4568692"/>
              <a:gd name="connsiteY276" fmla="*/ 3680261 h 5547255"/>
              <a:gd name="connsiteX277" fmla="*/ 4328505 w 4568692"/>
              <a:gd name="connsiteY277" fmla="*/ 3662136 h 5547255"/>
              <a:gd name="connsiteX278" fmla="*/ 4410044 w 4568692"/>
              <a:gd name="connsiteY278" fmla="*/ 3736429 h 5547255"/>
              <a:gd name="connsiteX279" fmla="*/ 4328505 w 4568692"/>
              <a:gd name="connsiteY279" fmla="*/ 3810723 h 5547255"/>
              <a:gd name="connsiteX280" fmla="*/ 4246965 w 4568692"/>
              <a:gd name="connsiteY280" fmla="*/ 3736429 h 5547255"/>
              <a:gd name="connsiteX281" fmla="*/ 4328505 w 4568692"/>
              <a:gd name="connsiteY281" fmla="*/ 3662136 h 5547255"/>
              <a:gd name="connsiteX282" fmla="*/ 2908874 w 4568692"/>
              <a:gd name="connsiteY282" fmla="*/ 3662136 h 5547255"/>
              <a:gd name="connsiteX283" fmla="*/ 2990413 w 4568692"/>
              <a:gd name="connsiteY283" fmla="*/ 3736429 h 5547255"/>
              <a:gd name="connsiteX284" fmla="*/ 2908874 w 4568692"/>
              <a:gd name="connsiteY284" fmla="*/ 3810723 h 5547255"/>
              <a:gd name="connsiteX285" fmla="*/ 2827334 w 4568692"/>
              <a:gd name="connsiteY285" fmla="*/ 3736429 h 5547255"/>
              <a:gd name="connsiteX286" fmla="*/ 2908874 w 4568692"/>
              <a:gd name="connsiteY286" fmla="*/ 3662136 h 5547255"/>
              <a:gd name="connsiteX287" fmla="*/ 3837866 w 4568692"/>
              <a:gd name="connsiteY287" fmla="*/ 3642644 h 5547255"/>
              <a:gd name="connsiteX288" fmla="*/ 3848253 w 4568692"/>
              <a:gd name="connsiteY288" fmla="*/ 3645085 h 5547255"/>
              <a:gd name="connsiteX289" fmla="*/ 3861085 w 4568692"/>
              <a:gd name="connsiteY289" fmla="*/ 3677589 h 5547255"/>
              <a:gd name="connsiteX290" fmla="*/ 3825203 w 4568692"/>
              <a:gd name="connsiteY290" fmla="*/ 3688737 h 5547255"/>
              <a:gd name="connsiteX291" fmla="*/ 3812370 w 4568692"/>
              <a:gd name="connsiteY291" fmla="*/ 3656234 h 5547255"/>
              <a:gd name="connsiteX292" fmla="*/ 3837866 w 4568692"/>
              <a:gd name="connsiteY292" fmla="*/ 3642644 h 5547255"/>
              <a:gd name="connsiteX293" fmla="*/ 3407793 w 4568692"/>
              <a:gd name="connsiteY293" fmla="*/ 3619214 h 5547255"/>
              <a:gd name="connsiteX294" fmla="*/ 3418179 w 4568692"/>
              <a:gd name="connsiteY294" fmla="*/ 3621655 h 5547255"/>
              <a:gd name="connsiteX295" fmla="*/ 3431012 w 4568692"/>
              <a:gd name="connsiteY295" fmla="*/ 3654159 h 5547255"/>
              <a:gd name="connsiteX296" fmla="*/ 3395129 w 4568692"/>
              <a:gd name="connsiteY296" fmla="*/ 3665308 h 5547255"/>
              <a:gd name="connsiteX297" fmla="*/ 3382297 w 4568692"/>
              <a:gd name="connsiteY297" fmla="*/ 3632804 h 5547255"/>
              <a:gd name="connsiteX298" fmla="*/ 3407793 w 4568692"/>
              <a:gd name="connsiteY298" fmla="*/ 3619214 h 5547255"/>
              <a:gd name="connsiteX299" fmla="*/ 3717387 w 4568692"/>
              <a:gd name="connsiteY299" fmla="*/ 3523018 h 5547255"/>
              <a:gd name="connsiteX300" fmla="*/ 3727774 w 4568692"/>
              <a:gd name="connsiteY300" fmla="*/ 3525459 h 5547255"/>
              <a:gd name="connsiteX301" fmla="*/ 3740606 w 4568692"/>
              <a:gd name="connsiteY301" fmla="*/ 3557963 h 5547255"/>
              <a:gd name="connsiteX302" fmla="*/ 3704724 w 4568692"/>
              <a:gd name="connsiteY302" fmla="*/ 3569112 h 5547255"/>
              <a:gd name="connsiteX303" fmla="*/ 3691892 w 4568692"/>
              <a:gd name="connsiteY303" fmla="*/ 3536608 h 5547255"/>
              <a:gd name="connsiteX304" fmla="*/ 3717387 w 4568692"/>
              <a:gd name="connsiteY304" fmla="*/ 3523018 h 5547255"/>
              <a:gd name="connsiteX305" fmla="*/ 3539978 w 4568692"/>
              <a:gd name="connsiteY305" fmla="*/ 3512062 h 5547255"/>
              <a:gd name="connsiteX306" fmla="*/ 3550365 w 4568692"/>
              <a:gd name="connsiteY306" fmla="*/ 3514503 h 5547255"/>
              <a:gd name="connsiteX307" fmla="*/ 3563197 w 4568692"/>
              <a:gd name="connsiteY307" fmla="*/ 3547006 h 5547255"/>
              <a:gd name="connsiteX308" fmla="*/ 3527315 w 4568692"/>
              <a:gd name="connsiteY308" fmla="*/ 3558155 h 5547255"/>
              <a:gd name="connsiteX309" fmla="*/ 3514483 w 4568692"/>
              <a:gd name="connsiteY309" fmla="*/ 3525652 h 5547255"/>
              <a:gd name="connsiteX310" fmla="*/ 3539978 w 4568692"/>
              <a:gd name="connsiteY310" fmla="*/ 3512062 h 5547255"/>
              <a:gd name="connsiteX311" fmla="*/ 3122054 w 4568692"/>
              <a:gd name="connsiteY311" fmla="*/ 3503506 h 5547255"/>
              <a:gd name="connsiteX312" fmla="*/ 3145973 w 4568692"/>
              <a:gd name="connsiteY312" fmla="*/ 3507279 h 5547255"/>
              <a:gd name="connsiteX313" fmla="*/ 3180312 w 4568692"/>
              <a:gd name="connsiteY313" fmla="*/ 3580067 h 5547255"/>
              <a:gd name="connsiteX314" fmla="*/ 3100864 w 4568692"/>
              <a:gd name="connsiteY314" fmla="*/ 3612269 h 5547255"/>
              <a:gd name="connsiteX315" fmla="*/ 3066524 w 4568692"/>
              <a:gd name="connsiteY315" fmla="*/ 3539481 h 5547255"/>
              <a:gd name="connsiteX316" fmla="*/ 3122054 w 4568692"/>
              <a:gd name="connsiteY316" fmla="*/ 3503506 h 5547255"/>
              <a:gd name="connsiteX317" fmla="*/ 4099806 w 4568692"/>
              <a:gd name="connsiteY317" fmla="*/ 3480395 h 5547255"/>
              <a:gd name="connsiteX318" fmla="*/ 4123724 w 4568692"/>
              <a:gd name="connsiteY318" fmla="*/ 3484169 h 5547255"/>
              <a:gd name="connsiteX319" fmla="*/ 4158064 w 4568692"/>
              <a:gd name="connsiteY319" fmla="*/ 3556957 h 5547255"/>
              <a:gd name="connsiteX320" fmla="*/ 4078615 w 4568692"/>
              <a:gd name="connsiteY320" fmla="*/ 3589159 h 5547255"/>
              <a:gd name="connsiteX321" fmla="*/ 4044276 w 4568692"/>
              <a:gd name="connsiteY321" fmla="*/ 3516371 h 5547255"/>
              <a:gd name="connsiteX322" fmla="*/ 4099806 w 4568692"/>
              <a:gd name="connsiteY322" fmla="*/ 3480395 h 5547255"/>
              <a:gd name="connsiteX323" fmla="*/ 3890609 w 4568692"/>
              <a:gd name="connsiteY323" fmla="*/ 3457692 h 5547255"/>
              <a:gd name="connsiteX324" fmla="*/ 3921520 w 4568692"/>
              <a:gd name="connsiteY324" fmla="*/ 3470447 h 5547255"/>
              <a:gd name="connsiteX325" fmla="*/ 3920406 w 4568692"/>
              <a:gd name="connsiteY325" fmla="*/ 3527220 h 5547255"/>
              <a:gd name="connsiteX326" fmla="*/ 3858124 w 4568692"/>
              <a:gd name="connsiteY326" fmla="*/ 3525227 h 5547255"/>
              <a:gd name="connsiteX327" fmla="*/ 3859238 w 4568692"/>
              <a:gd name="connsiteY327" fmla="*/ 3468454 h 5547255"/>
              <a:gd name="connsiteX328" fmla="*/ 3890609 w 4568692"/>
              <a:gd name="connsiteY328" fmla="*/ 3457692 h 5547255"/>
              <a:gd name="connsiteX329" fmla="*/ 3353236 w 4568692"/>
              <a:gd name="connsiteY329" fmla="*/ 3440497 h 5547255"/>
              <a:gd name="connsiteX330" fmla="*/ 3384146 w 4568692"/>
              <a:gd name="connsiteY330" fmla="*/ 3453252 h 5547255"/>
              <a:gd name="connsiteX331" fmla="*/ 3383033 w 4568692"/>
              <a:gd name="connsiteY331" fmla="*/ 3510025 h 5547255"/>
              <a:gd name="connsiteX332" fmla="*/ 3320751 w 4568692"/>
              <a:gd name="connsiteY332" fmla="*/ 3508032 h 5547255"/>
              <a:gd name="connsiteX333" fmla="*/ 3321864 w 4568692"/>
              <a:gd name="connsiteY333" fmla="*/ 3451258 h 5547255"/>
              <a:gd name="connsiteX334" fmla="*/ 3353236 w 4568692"/>
              <a:gd name="connsiteY334" fmla="*/ 3440497 h 5547255"/>
              <a:gd name="connsiteX335" fmla="*/ 3625026 w 4568692"/>
              <a:gd name="connsiteY335" fmla="*/ 3346320 h 5547255"/>
              <a:gd name="connsiteX336" fmla="*/ 3655936 w 4568692"/>
              <a:gd name="connsiteY336" fmla="*/ 3359074 h 5547255"/>
              <a:gd name="connsiteX337" fmla="*/ 3654822 w 4568692"/>
              <a:gd name="connsiteY337" fmla="*/ 3415848 h 5547255"/>
              <a:gd name="connsiteX338" fmla="*/ 3592540 w 4568692"/>
              <a:gd name="connsiteY338" fmla="*/ 3413854 h 5547255"/>
              <a:gd name="connsiteX339" fmla="*/ 3593654 w 4568692"/>
              <a:gd name="connsiteY339" fmla="*/ 3357081 h 5547255"/>
              <a:gd name="connsiteX340" fmla="*/ 3625026 w 4568692"/>
              <a:gd name="connsiteY340" fmla="*/ 3346320 h 5547255"/>
              <a:gd name="connsiteX341" fmla="*/ 3403997 w 4568692"/>
              <a:gd name="connsiteY341" fmla="*/ 3232212 h 5547255"/>
              <a:gd name="connsiteX342" fmla="*/ 3427916 w 4568692"/>
              <a:gd name="connsiteY342" fmla="*/ 3235986 h 5547255"/>
              <a:gd name="connsiteX343" fmla="*/ 3462255 w 4568692"/>
              <a:gd name="connsiteY343" fmla="*/ 3308774 h 5547255"/>
              <a:gd name="connsiteX344" fmla="*/ 3382807 w 4568692"/>
              <a:gd name="connsiteY344" fmla="*/ 3340975 h 5547255"/>
              <a:gd name="connsiteX345" fmla="*/ 3348467 w 4568692"/>
              <a:gd name="connsiteY345" fmla="*/ 3268187 h 5547255"/>
              <a:gd name="connsiteX346" fmla="*/ 3403997 w 4568692"/>
              <a:gd name="connsiteY346" fmla="*/ 3232212 h 5547255"/>
              <a:gd name="connsiteX347" fmla="*/ 3807538 w 4568692"/>
              <a:gd name="connsiteY347" fmla="*/ 3225662 h 5547255"/>
              <a:gd name="connsiteX348" fmla="*/ 3831456 w 4568692"/>
              <a:gd name="connsiteY348" fmla="*/ 3229436 h 5547255"/>
              <a:gd name="connsiteX349" fmla="*/ 3865796 w 4568692"/>
              <a:gd name="connsiteY349" fmla="*/ 3302224 h 5547255"/>
              <a:gd name="connsiteX350" fmla="*/ 3786348 w 4568692"/>
              <a:gd name="connsiteY350" fmla="*/ 3334426 h 5547255"/>
              <a:gd name="connsiteX351" fmla="*/ 3752008 w 4568692"/>
              <a:gd name="connsiteY351" fmla="*/ 3261638 h 5547255"/>
              <a:gd name="connsiteX352" fmla="*/ 3807538 w 4568692"/>
              <a:gd name="connsiteY352" fmla="*/ 3225662 h 5547255"/>
              <a:gd name="connsiteX353" fmla="*/ 3114400 w 4568692"/>
              <a:gd name="connsiteY353" fmla="*/ 3205794 h 5547255"/>
              <a:gd name="connsiteX354" fmla="*/ 3195939 w 4568692"/>
              <a:gd name="connsiteY354" fmla="*/ 3280088 h 5547255"/>
              <a:gd name="connsiteX355" fmla="*/ 3114400 w 4568692"/>
              <a:gd name="connsiteY355" fmla="*/ 3354381 h 5547255"/>
              <a:gd name="connsiteX356" fmla="*/ 3032860 w 4568692"/>
              <a:gd name="connsiteY356" fmla="*/ 3280088 h 5547255"/>
              <a:gd name="connsiteX357" fmla="*/ 3114400 w 4568692"/>
              <a:gd name="connsiteY357" fmla="*/ 3205794 h 5547255"/>
              <a:gd name="connsiteX358" fmla="*/ 4111622 w 4568692"/>
              <a:gd name="connsiteY358" fmla="*/ 3205794 h 5547255"/>
              <a:gd name="connsiteX359" fmla="*/ 4193162 w 4568692"/>
              <a:gd name="connsiteY359" fmla="*/ 3280088 h 5547255"/>
              <a:gd name="connsiteX360" fmla="*/ 4111622 w 4568692"/>
              <a:gd name="connsiteY360" fmla="*/ 3354381 h 5547255"/>
              <a:gd name="connsiteX361" fmla="*/ 4030083 w 4568692"/>
              <a:gd name="connsiteY361" fmla="*/ 3280088 h 5547255"/>
              <a:gd name="connsiteX362" fmla="*/ 4111622 w 4568692"/>
              <a:gd name="connsiteY362" fmla="*/ 3205794 h 5547255"/>
              <a:gd name="connsiteX363" fmla="*/ 2820182 w 4568692"/>
              <a:gd name="connsiteY363" fmla="*/ 3178918 h 5547255"/>
              <a:gd name="connsiteX364" fmla="*/ 2912878 w 4568692"/>
              <a:gd name="connsiteY364" fmla="*/ 3273111 h 5547255"/>
              <a:gd name="connsiteX365" fmla="*/ 2820182 w 4568692"/>
              <a:gd name="connsiteY365" fmla="*/ 3367304 h 5547255"/>
              <a:gd name="connsiteX366" fmla="*/ 2727486 w 4568692"/>
              <a:gd name="connsiteY366" fmla="*/ 3273111 h 5547255"/>
              <a:gd name="connsiteX367" fmla="*/ 2820182 w 4568692"/>
              <a:gd name="connsiteY367" fmla="*/ 3178918 h 5547255"/>
              <a:gd name="connsiteX368" fmla="*/ 3612398 w 4568692"/>
              <a:gd name="connsiteY368" fmla="*/ 3021119 h 5547255"/>
              <a:gd name="connsiteX369" fmla="*/ 3693937 w 4568692"/>
              <a:gd name="connsiteY369" fmla="*/ 3095413 h 5547255"/>
              <a:gd name="connsiteX370" fmla="*/ 3612398 w 4568692"/>
              <a:gd name="connsiteY370" fmla="*/ 3169706 h 5547255"/>
              <a:gd name="connsiteX371" fmla="*/ 3530858 w 4568692"/>
              <a:gd name="connsiteY371" fmla="*/ 3095413 h 5547255"/>
              <a:gd name="connsiteX372" fmla="*/ 3612398 w 4568692"/>
              <a:gd name="connsiteY372" fmla="*/ 3021119 h 5547255"/>
              <a:gd name="connsiteX373" fmla="*/ 2599564 w 4568692"/>
              <a:gd name="connsiteY373" fmla="*/ 2961324 h 5547255"/>
              <a:gd name="connsiteX374" fmla="*/ 2626755 w 4568692"/>
              <a:gd name="connsiteY374" fmla="*/ 2966109 h 5547255"/>
              <a:gd name="connsiteX375" fmla="*/ 2665793 w 4568692"/>
              <a:gd name="connsiteY375" fmla="*/ 3058393 h 5547255"/>
              <a:gd name="connsiteX376" fmla="*/ 2575474 w 4568692"/>
              <a:gd name="connsiteY376" fmla="*/ 3099220 h 5547255"/>
              <a:gd name="connsiteX377" fmla="*/ 2536436 w 4568692"/>
              <a:gd name="connsiteY377" fmla="*/ 3006936 h 5547255"/>
              <a:gd name="connsiteX378" fmla="*/ 2599564 w 4568692"/>
              <a:gd name="connsiteY378" fmla="*/ 2961324 h 5547255"/>
              <a:gd name="connsiteX379" fmla="*/ 3061668 w 4568692"/>
              <a:gd name="connsiteY379" fmla="*/ 2947239 h 5547255"/>
              <a:gd name="connsiteX380" fmla="*/ 3088859 w 4568692"/>
              <a:gd name="connsiteY380" fmla="*/ 2952024 h 5547255"/>
              <a:gd name="connsiteX381" fmla="*/ 3127897 w 4568692"/>
              <a:gd name="connsiteY381" fmla="*/ 3044308 h 5547255"/>
              <a:gd name="connsiteX382" fmla="*/ 3037578 w 4568692"/>
              <a:gd name="connsiteY382" fmla="*/ 3085134 h 5547255"/>
              <a:gd name="connsiteX383" fmla="*/ 2998540 w 4568692"/>
              <a:gd name="connsiteY383" fmla="*/ 2992850 h 5547255"/>
              <a:gd name="connsiteX384" fmla="*/ 3061668 w 4568692"/>
              <a:gd name="connsiteY384" fmla="*/ 2947239 h 5547255"/>
              <a:gd name="connsiteX385" fmla="*/ 3387712 w 4568692"/>
              <a:gd name="connsiteY385" fmla="*/ 2936048 h 5547255"/>
              <a:gd name="connsiteX386" fmla="*/ 3480408 w 4568692"/>
              <a:gd name="connsiteY386" fmla="*/ 3030241 h 5547255"/>
              <a:gd name="connsiteX387" fmla="*/ 3387712 w 4568692"/>
              <a:gd name="connsiteY387" fmla="*/ 3124434 h 5547255"/>
              <a:gd name="connsiteX388" fmla="*/ 3295016 w 4568692"/>
              <a:gd name="connsiteY388" fmla="*/ 3030241 h 5547255"/>
              <a:gd name="connsiteX389" fmla="*/ 3387712 w 4568692"/>
              <a:gd name="connsiteY389" fmla="*/ 2936048 h 5547255"/>
              <a:gd name="connsiteX390" fmla="*/ 2254047 w 4568692"/>
              <a:gd name="connsiteY390" fmla="*/ 2936048 h 5547255"/>
              <a:gd name="connsiteX391" fmla="*/ 2346742 w 4568692"/>
              <a:gd name="connsiteY391" fmla="*/ 3030241 h 5547255"/>
              <a:gd name="connsiteX392" fmla="*/ 2254047 w 4568692"/>
              <a:gd name="connsiteY392" fmla="*/ 3124434 h 5547255"/>
              <a:gd name="connsiteX393" fmla="*/ 2161350 w 4568692"/>
              <a:gd name="connsiteY393" fmla="*/ 3030241 h 5547255"/>
              <a:gd name="connsiteX394" fmla="*/ 2254047 w 4568692"/>
              <a:gd name="connsiteY394" fmla="*/ 2936048 h 5547255"/>
              <a:gd name="connsiteX395" fmla="*/ 2820418 w 4568692"/>
              <a:gd name="connsiteY395" fmla="*/ 2844797 h 5547255"/>
              <a:gd name="connsiteX396" fmla="*/ 2855557 w 4568692"/>
              <a:gd name="connsiteY396" fmla="*/ 2860968 h 5547255"/>
              <a:gd name="connsiteX397" fmla="*/ 2854292 w 4568692"/>
              <a:gd name="connsiteY397" fmla="*/ 2932948 h 5547255"/>
              <a:gd name="connsiteX398" fmla="*/ 2783488 w 4568692"/>
              <a:gd name="connsiteY398" fmla="*/ 2930420 h 5547255"/>
              <a:gd name="connsiteX399" fmla="*/ 2784754 w 4568692"/>
              <a:gd name="connsiteY399" fmla="*/ 2858440 h 5547255"/>
              <a:gd name="connsiteX400" fmla="*/ 2820418 w 4568692"/>
              <a:gd name="connsiteY400" fmla="*/ 2844797 h 5547255"/>
              <a:gd name="connsiteX401" fmla="*/ 3130897 w 4568692"/>
              <a:gd name="connsiteY401" fmla="*/ 2733801 h 5547255"/>
              <a:gd name="connsiteX402" fmla="*/ 3166037 w 4568692"/>
              <a:gd name="connsiteY402" fmla="*/ 2749972 h 5547255"/>
              <a:gd name="connsiteX403" fmla="*/ 3164771 w 4568692"/>
              <a:gd name="connsiteY403" fmla="*/ 2821952 h 5547255"/>
              <a:gd name="connsiteX404" fmla="*/ 3093968 w 4568692"/>
              <a:gd name="connsiteY404" fmla="*/ 2819425 h 5547255"/>
              <a:gd name="connsiteX405" fmla="*/ 3095233 w 4568692"/>
              <a:gd name="connsiteY405" fmla="*/ 2747445 h 5547255"/>
              <a:gd name="connsiteX406" fmla="*/ 3130897 w 4568692"/>
              <a:gd name="connsiteY406" fmla="*/ 2733801 h 5547255"/>
              <a:gd name="connsiteX407" fmla="*/ 2514633 w 4568692"/>
              <a:gd name="connsiteY407" fmla="*/ 2706251 h 5547255"/>
              <a:gd name="connsiteX408" fmla="*/ 2549773 w 4568692"/>
              <a:gd name="connsiteY408" fmla="*/ 2722423 h 5547255"/>
              <a:gd name="connsiteX409" fmla="*/ 2548507 w 4568692"/>
              <a:gd name="connsiteY409" fmla="*/ 2794402 h 5547255"/>
              <a:gd name="connsiteX410" fmla="*/ 2477703 w 4568692"/>
              <a:gd name="connsiteY410" fmla="*/ 2791875 h 5547255"/>
              <a:gd name="connsiteX411" fmla="*/ 2478969 w 4568692"/>
              <a:gd name="connsiteY411" fmla="*/ 2719895 h 5547255"/>
              <a:gd name="connsiteX412" fmla="*/ 2514633 w 4568692"/>
              <a:gd name="connsiteY412" fmla="*/ 2706251 h 5547255"/>
              <a:gd name="connsiteX413" fmla="*/ 2916760 w 4568692"/>
              <a:gd name="connsiteY413" fmla="*/ 2678879 h 5547255"/>
              <a:gd name="connsiteX414" fmla="*/ 2928568 w 4568692"/>
              <a:gd name="connsiteY414" fmla="*/ 2681974 h 5547255"/>
              <a:gd name="connsiteX415" fmla="*/ 2943156 w 4568692"/>
              <a:gd name="connsiteY415" fmla="*/ 2723183 h 5547255"/>
              <a:gd name="connsiteX416" fmla="*/ 2902364 w 4568692"/>
              <a:gd name="connsiteY416" fmla="*/ 2737318 h 5547255"/>
              <a:gd name="connsiteX417" fmla="*/ 2887776 w 4568692"/>
              <a:gd name="connsiteY417" fmla="*/ 2696109 h 5547255"/>
              <a:gd name="connsiteX418" fmla="*/ 2916760 w 4568692"/>
              <a:gd name="connsiteY418" fmla="*/ 2678879 h 5547255"/>
              <a:gd name="connsiteX419" fmla="*/ 2713446 w 4568692"/>
              <a:gd name="connsiteY419" fmla="*/ 2667349 h 5547255"/>
              <a:gd name="connsiteX420" fmla="*/ 2725254 w 4568692"/>
              <a:gd name="connsiteY420" fmla="*/ 2670443 h 5547255"/>
              <a:gd name="connsiteX421" fmla="*/ 2739842 w 4568692"/>
              <a:gd name="connsiteY421" fmla="*/ 2711653 h 5547255"/>
              <a:gd name="connsiteX422" fmla="*/ 2699050 w 4568692"/>
              <a:gd name="connsiteY422" fmla="*/ 2725788 h 5547255"/>
              <a:gd name="connsiteX423" fmla="*/ 2684462 w 4568692"/>
              <a:gd name="connsiteY423" fmla="*/ 2684578 h 5547255"/>
              <a:gd name="connsiteX424" fmla="*/ 2713446 w 4568692"/>
              <a:gd name="connsiteY424" fmla="*/ 2667349 h 5547255"/>
              <a:gd name="connsiteX425" fmla="*/ 2270657 w 4568692"/>
              <a:gd name="connsiteY425" fmla="*/ 2632580 h 5547255"/>
              <a:gd name="connsiteX426" fmla="*/ 2297848 w 4568692"/>
              <a:gd name="connsiteY426" fmla="*/ 2637364 h 5547255"/>
              <a:gd name="connsiteX427" fmla="*/ 2336886 w 4568692"/>
              <a:gd name="connsiteY427" fmla="*/ 2729648 h 5547255"/>
              <a:gd name="connsiteX428" fmla="*/ 2246567 w 4568692"/>
              <a:gd name="connsiteY428" fmla="*/ 2770475 h 5547255"/>
              <a:gd name="connsiteX429" fmla="*/ 2207529 w 4568692"/>
              <a:gd name="connsiteY429" fmla="*/ 2678191 h 5547255"/>
              <a:gd name="connsiteX430" fmla="*/ 2270657 w 4568692"/>
              <a:gd name="connsiteY430" fmla="*/ 2632580 h 5547255"/>
              <a:gd name="connsiteX431" fmla="*/ 3388819 w 4568692"/>
              <a:gd name="connsiteY431" fmla="*/ 2613032 h 5547255"/>
              <a:gd name="connsiteX432" fmla="*/ 3416010 w 4568692"/>
              <a:gd name="connsiteY432" fmla="*/ 2617816 h 5547255"/>
              <a:gd name="connsiteX433" fmla="*/ 3455048 w 4568692"/>
              <a:gd name="connsiteY433" fmla="*/ 2710100 h 5547255"/>
              <a:gd name="connsiteX434" fmla="*/ 3364729 w 4568692"/>
              <a:gd name="connsiteY434" fmla="*/ 2750927 h 5547255"/>
              <a:gd name="connsiteX435" fmla="*/ 3325691 w 4568692"/>
              <a:gd name="connsiteY435" fmla="*/ 2658643 h 5547255"/>
              <a:gd name="connsiteX436" fmla="*/ 3388819 w 4568692"/>
              <a:gd name="connsiteY436" fmla="*/ 2613032 h 5547255"/>
              <a:gd name="connsiteX437" fmla="*/ 3069674 w 4568692"/>
              <a:gd name="connsiteY437" fmla="*/ 2547476 h 5547255"/>
              <a:gd name="connsiteX438" fmla="*/ 3081482 w 4568692"/>
              <a:gd name="connsiteY438" fmla="*/ 2550570 h 5547255"/>
              <a:gd name="connsiteX439" fmla="*/ 3096070 w 4568692"/>
              <a:gd name="connsiteY439" fmla="*/ 2591780 h 5547255"/>
              <a:gd name="connsiteX440" fmla="*/ 3055278 w 4568692"/>
              <a:gd name="connsiteY440" fmla="*/ 2605915 h 5547255"/>
              <a:gd name="connsiteX441" fmla="*/ 3040689 w 4568692"/>
              <a:gd name="connsiteY441" fmla="*/ 2564706 h 5547255"/>
              <a:gd name="connsiteX442" fmla="*/ 3069674 w 4568692"/>
              <a:gd name="connsiteY442" fmla="*/ 2547476 h 5547255"/>
              <a:gd name="connsiteX443" fmla="*/ 2578114 w 4568692"/>
              <a:gd name="connsiteY443" fmla="*/ 2513320 h 5547255"/>
              <a:gd name="connsiteX444" fmla="*/ 2589922 w 4568692"/>
              <a:gd name="connsiteY444" fmla="*/ 2516415 h 5547255"/>
              <a:gd name="connsiteX445" fmla="*/ 2604510 w 4568692"/>
              <a:gd name="connsiteY445" fmla="*/ 2557624 h 5547255"/>
              <a:gd name="connsiteX446" fmla="*/ 2563718 w 4568692"/>
              <a:gd name="connsiteY446" fmla="*/ 2571759 h 5547255"/>
              <a:gd name="connsiteX447" fmla="*/ 2549130 w 4568692"/>
              <a:gd name="connsiteY447" fmla="*/ 2530550 h 5547255"/>
              <a:gd name="connsiteX448" fmla="*/ 2578114 w 4568692"/>
              <a:gd name="connsiteY448" fmla="*/ 2513320 h 5547255"/>
              <a:gd name="connsiteX449" fmla="*/ 3259758 w 4568692"/>
              <a:gd name="connsiteY449" fmla="*/ 2421409 h 5547255"/>
              <a:gd name="connsiteX450" fmla="*/ 3294898 w 4568692"/>
              <a:gd name="connsiteY450" fmla="*/ 2437580 h 5547255"/>
              <a:gd name="connsiteX451" fmla="*/ 3293632 w 4568692"/>
              <a:gd name="connsiteY451" fmla="*/ 2509560 h 5547255"/>
              <a:gd name="connsiteX452" fmla="*/ 3222828 w 4568692"/>
              <a:gd name="connsiteY452" fmla="*/ 2507033 h 5547255"/>
              <a:gd name="connsiteX453" fmla="*/ 3224094 w 4568692"/>
              <a:gd name="connsiteY453" fmla="*/ 2435053 h 5547255"/>
              <a:gd name="connsiteX454" fmla="*/ 3259758 w 4568692"/>
              <a:gd name="connsiteY454" fmla="*/ 2421409 h 5547255"/>
              <a:gd name="connsiteX455" fmla="*/ 2395198 w 4568692"/>
              <a:gd name="connsiteY455" fmla="*/ 2389187 h 5547255"/>
              <a:gd name="connsiteX456" fmla="*/ 2430337 w 4568692"/>
              <a:gd name="connsiteY456" fmla="*/ 2405359 h 5547255"/>
              <a:gd name="connsiteX457" fmla="*/ 2429072 w 4568692"/>
              <a:gd name="connsiteY457" fmla="*/ 2477339 h 5547255"/>
              <a:gd name="connsiteX458" fmla="*/ 2358268 w 4568692"/>
              <a:gd name="connsiteY458" fmla="*/ 2474811 h 5547255"/>
              <a:gd name="connsiteX459" fmla="*/ 2359534 w 4568692"/>
              <a:gd name="connsiteY459" fmla="*/ 2402831 h 5547255"/>
              <a:gd name="connsiteX460" fmla="*/ 2395198 w 4568692"/>
              <a:gd name="connsiteY460" fmla="*/ 2389187 h 5547255"/>
              <a:gd name="connsiteX461" fmla="*/ 3634269 w 4568692"/>
              <a:gd name="connsiteY461" fmla="*/ 2366207 h 5547255"/>
              <a:gd name="connsiteX462" fmla="*/ 3726965 w 4568692"/>
              <a:gd name="connsiteY462" fmla="*/ 2460400 h 5547255"/>
              <a:gd name="connsiteX463" fmla="*/ 3634269 w 4568692"/>
              <a:gd name="connsiteY463" fmla="*/ 2554593 h 5547255"/>
              <a:gd name="connsiteX464" fmla="*/ 3541573 w 4568692"/>
              <a:gd name="connsiteY464" fmla="*/ 2460400 h 5547255"/>
              <a:gd name="connsiteX465" fmla="*/ 3634269 w 4568692"/>
              <a:gd name="connsiteY465" fmla="*/ 2366207 h 5547255"/>
              <a:gd name="connsiteX466" fmla="*/ 2020400 w 4568692"/>
              <a:gd name="connsiteY466" fmla="*/ 2366207 h 5547255"/>
              <a:gd name="connsiteX467" fmla="*/ 2113096 w 4568692"/>
              <a:gd name="connsiteY467" fmla="*/ 2460400 h 5547255"/>
              <a:gd name="connsiteX468" fmla="*/ 2020400 w 4568692"/>
              <a:gd name="connsiteY468" fmla="*/ 2554593 h 5547255"/>
              <a:gd name="connsiteX469" fmla="*/ 1927704 w 4568692"/>
              <a:gd name="connsiteY469" fmla="*/ 2460400 h 5547255"/>
              <a:gd name="connsiteX470" fmla="*/ 2020400 w 4568692"/>
              <a:gd name="connsiteY470" fmla="*/ 2366207 h 5547255"/>
              <a:gd name="connsiteX471" fmla="*/ 3076500 w 4568692"/>
              <a:gd name="connsiteY471" fmla="*/ 2341495 h 5547255"/>
              <a:gd name="connsiteX472" fmla="*/ 3088308 w 4568692"/>
              <a:gd name="connsiteY472" fmla="*/ 2344589 h 5547255"/>
              <a:gd name="connsiteX473" fmla="*/ 3102896 w 4568692"/>
              <a:gd name="connsiteY473" fmla="*/ 2385799 h 5547255"/>
              <a:gd name="connsiteX474" fmla="*/ 3062104 w 4568692"/>
              <a:gd name="connsiteY474" fmla="*/ 2399934 h 5547255"/>
              <a:gd name="connsiteX475" fmla="*/ 3047516 w 4568692"/>
              <a:gd name="connsiteY475" fmla="*/ 2358724 h 5547255"/>
              <a:gd name="connsiteX476" fmla="*/ 3076500 w 4568692"/>
              <a:gd name="connsiteY476" fmla="*/ 2341495 h 5547255"/>
              <a:gd name="connsiteX477" fmla="*/ 2587583 w 4568692"/>
              <a:gd name="connsiteY477" fmla="*/ 2311789 h 5547255"/>
              <a:gd name="connsiteX478" fmla="*/ 2599391 w 4568692"/>
              <a:gd name="connsiteY478" fmla="*/ 2314884 h 5547255"/>
              <a:gd name="connsiteX479" fmla="*/ 2613978 w 4568692"/>
              <a:gd name="connsiteY479" fmla="*/ 2356093 h 5547255"/>
              <a:gd name="connsiteX480" fmla="*/ 2573187 w 4568692"/>
              <a:gd name="connsiteY480" fmla="*/ 2370228 h 5547255"/>
              <a:gd name="connsiteX481" fmla="*/ 2558598 w 4568692"/>
              <a:gd name="connsiteY481" fmla="*/ 2329019 h 5547255"/>
              <a:gd name="connsiteX482" fmla="*/ 2587583 w 4568692"/>
              <a:gd name="connsiteY482" fmla="*/ 2311789 h 5547255"/>
              <a:gd name="connsiteX483" fmla="*/ 1221658 w 4568692"/>
              <a:gd name="connsiteY483" fmla="*/ 2204857 h 5547255"/>
              <a:gd name="connsiteX484" fmla="*/ 1348544 w 4568692"/>
              <a:gd name="connsiteY484" fmla="*/ 2332628 h 5547255"/>
              <a:gd name="connsiteX485" fmla="*/ 1221658 w 4568692"/>
              <a:gd name="connsiteY485" fmla="*/ 2460399 h 5547255"/>
              <a:gd name="connsiteX486" fmla="*/ 1094772 w 4568692"/>
              <a:gd name="connsiteY486" fmla="*/ 2332628 h 5547255"/>
              <a:gd name="connsiteX487" fmla="*/ 1221658 w 4568692"/>
              <a:gd name="connsiteY487" fmla="*/ 2204857 h 5547255"/>
              <a:gd name="connsiteX488" fmla="*/ 2939537 w 4568692"/>
              <a:gd name="connsiteY488" fmla="*/ 2189827 h 5547255"/>
              <a:gd name="connsiteX489" fmla="*/ 2951345 w 4568692"/>
              <a:gd name="connsiteY489" fmla="*/ 2192922 h 5547255"/>
              <a:gd name="connsiteX490" fmla="*/ 2965933 w 4568692"/>
              <a:gd name="connsiteY490" fmla="*/ 2234131 h 5547255"/>
              <a:gd name="connsiteX491" fmla="*/ 2925141 w 4568692"/>
              <a:gd name="connsiteY491" fmla="*/ 2248266 h 5547255"/>
              <a:gd name="connsiteX492" fmla="*/ 2910553 w 4568692"/>
              <a:gd name="connsiteY492" fmla="*/ 2207057 h 5547255"/>
              <a:gd name="connsiteX493" fmla="*/ 2939537 w 4568692"/>
              <a:gd name="connsiteY493" fmla="*/ 2189827 h 5547255"/>
              <a:gd name="connsiteX494" fmla="*/ 2737854 w 4568692"/>
              <a:gd name="connsiteY494" fmla="*/ 2175936 h 5547255"/>
              <a:gd name="connsiteX495" fmla="*/ 2749662 w 4568692"/>
              <a:gd name="connsiteY495" fmla="*/ 2179031 h 5547255"/>
              <a:gd name="connsiteX496" fmla="*/ 2764250 w 4568692"/>
              <a:gd name="connsiteY496" fmla="*/ 2220240 h 5547255"/>
              <a:gd name="connsiteX497" fmla="*/ 2723458 w 4568692"/>
              <a:gd name="connsiteY497" fmla="*/ 2234375 h 5547255"/>
              <a:gd name="connsiteX498" fmla="*/ 2708870 w 4568692"/>
              <a:gd name="connsiteY498" fmla="*/ 2193166 h 5547255"/>
              <a:gd name="connsiteX499" fmla="*/ 2737854 w 4568692"/>
              <a:gd name="connsiteY499" fmla="*/ 2175936 h 5547255"/>
              <a:gd name="connsiteX500" fmla="*/ 2262749 w 4568692"/>
              <a:gd name="connsiteY500" fmla="*/ 2165088 h 5547255"/>
              <a:gd name="connsiteX501" fmla="*/ 2289940 w 4568692"/>
              <a:gd name="connsiteY501" fmla="*/ 2169873 h 5547255"/>
              <a:gd name="connsiteX502" fmla="*/ 2328978 w 4568692"/>
              <a:gd name="connsiteY502" fmla="*/ 2262157 h 5547255"/>
              <a:gd name="connsiteX503" fmla="*/ 2238659 w 4568692"/>
              <a:gd name="connsiteY503" fmla="*/ 2302983 h 5547255"/>
              <a:gd name="connsiteX504" fmla="*/ 2199621 w 4568692"/>
              <a:gd name="connsiteY504" fmla="*/ 2210699 h 5547255"/>
              <a:gd name="connsiteX505" fmla="*/ 2262749 w 4568692"/>
              <a:gd name="connsiteY505" fmla="*/ 2165088 h 5547255"/>
              <a:gd name="connsiteX506" fmla="*/ 3374279 w 4568692"/>
              <a:gd name="connsiteY506" fmla="*/ 2135788 h 5547255"/>
              <a:gd name="connsiteX507" fmla="*/ 3401470 w 4568692"/>
              <a:gd name="connsiteY507" fmla="*/ 2140572 h 5547255"/>
              <a:gd name="connsiteX508" fmla="*/ 3440508 w 4568692"/>
              <a:gd name="connsiteY508" fmla="*/ 2232856 h 5547255"/>
              <a:gd name="connsiteX509" fmla="*/ 3350189 w 4568692"/>
              <a:gd name="connsiteY509" fmla="*/ 2273683 h 5547255"/>
              <a:gd name="connsiteX510" fmla="*/ 3311151 w 4568692"/>
              <a:gd name="connsiteY510" fmla="*/ 2181399 h 5547255"/>
              <a:gd name="connsiteX511" fmla="*/ 3374279 w 4568692"/>
              <a:gd name="connsiteY511" fmla="*/ 2135788 h 5547255"/>
              <a:gd name="connsiteX512" fmla="*/ 3136460 w 4568692"/>
              <a:gd name="connsiteY512" fmla="*/ 2107003 h 5547255"/>
              <a:gd name="connsiteX513" fmla="*/ 3171599 w 4568692"/>
              <a:gd name="connsiteY513" fmla="*/ 2123175 h 5547255"/>
              <a:gd name="connsiteX514" fmla="*/ 3170333 w 4568692"/>
              <a:gd name="connsiteY514" fmla="*/ 2195155 h 5547255"/>
              <a:gd name="connsiteX515" fmla="*/ 3099530 w 4568692"/>
              <a:gd name="connsiteY515" fmla="*/ 2192627 h 5547255"/>
              <a:gd name="connsiteX516" fmla="*/ 3100796 w 4568692"/>
              <a:gd name="connsiteY516" fmla="*/ 2120647 h 5547255"/>
              <a:gd name="connsiteX517" fmla="*/ 3136460 w 4568692"/>
              <a:gd name="connsiteY517" fmla="*/ 2107003 h 5547255"/>
              <a:gd name="connsiteX518" fmla="*/ 2525561 w 4568692"/>
              <a:gd name="connsiteY518" fmla="*/ 2085203 h 5547255"/>
              <a:gd name="connsiteX519" fmla="*/ 2560701 w 4568692"/>
              <a:gd name="connsiteY519" fmla="*/ 2101374 h 5547255"/>
              <a:gd name="connsiteX520" fmla="*/ 2559435 w 4568692"/>
              <a:gd name="connsiteY520" fmla="*/ 2173354 h 5547255"/>
              <a:gd name="connsiteX521" fmla="*/ 2488631 w 4568692"/>
              <a:gd name="connsiteY521" fmla="*/ 2170826 h 5547255"/>
              <a:gd name="connsiteX522" fmla="*/ 2489897 w 4568692"/>
              <a:gd name="connsiteY522" fmla="*/ 2098847 h 5547255"/>
              <a:gd name="connsiteX523" fmla="*/ 2525561 w 4568692"/>
              <a:gd name="connsiteY523" fmla="*/ 2085203 h 5547255"/>
              <a:gd name="connsiteX524" fmla="*/ 2834538 w 4568692"/>
              <a:gd name="connsiteY524" fmla="*/ 1965800 h 5547255"/>
              <a:gd name="connsiteX525" fmla="*/ 2869678 w 4568692"/>
              <a:gd name="connsiteY525" fmla="*/ 1981971 h 5547255"/>
              <a:gd name="connsiteX526" fmla="*/ 2868412 w 4568692"/>
              <a:gd name="connsiteY526" fmla="*/ 2053951 h 5547255"/>
              <a:gd name="connsiteX527" fmla="*/ 2797608 w 4568692"/>
              <a:gd name="connsiteY527" fmla="*/ 2051424 h 5547255"/>
              <a:gd name="connsiteX528" fmla="*/ 2798874 w 4568692"/>
              <a:gd name="connsiteY528" fmla="*/ 1979444 h 5547255"/>
              <a:gd name="connsiteX529" fmla="*/ 2834538 w 4568692"/>
              <a:gd name="connsiteY529" fmla="*/ 1965800 h 5547255"/>
              <a:gd name="connsiteX530" fmla="*/ 919668 w 4568692"/>
              <a:gd name="connsiteY530" fmla="*/ 1909695 h 5547255"/>
              <a:gd name="connsiteX531" fmla="*/ 956888 w 4568692"/>
              <a:gd name="connsiteY531" fmla="*/ 1916185 h 5547255"/>
              <a:gd name="connsiteX532" fmla="*/ 1010324 w 4568692"/>
              <a:gd name="connsiteY532" fmla="*/ 2041366 h 5547255"/>
              <a:gd name="connsiteX533" fmla="*/ 886692 w 4568692"/>
              <a:gd name="connsiteY533" fmla="*/ 2096747 h 5547255"/>
              <a:gd name="connsiteX534" fmla="*/ 833256 w 4568692"/>
              <a:gd name="connsiteY534" fmla="*/ 1971566 h 5547255"/>
              <a:gd name="connsiteX535" fmla="*/ 919668 w 4568692"/>
              <a:gd name="connsiteY535" fmla="*/ 1909695 h 5547255"/>
              <a:gd name="connsiteX536" fmla="*/ 1552213 w 4568692"/>
              <a:gd name="connsiteY536" fmla="*/ 1890589 h 5547255"/>
              <a:gd name="connsiteX537" fmla="*/ 1589433 w 4568692"/>
              <a:gd name="connsiteY537" fmla="*/ 1897079 h 5547255"/>
              <a:gd name="connsiteX538" fmla="*/ 1642870 w 4568692"/>
              <a:gd name="connsiteY538" fmla="*/ 2022260 h 5547255"/>
              <a:gd name="connsiteX539" fmla="*/ 1519238 w 4568692"/>
              <a:gd name="connsiteY539" fmla="*/ 2077641 h 5547255"/>
              <a:gd name="connsiteX540" fmla="*/ 1465801 w 4568692"/>
              <a:gd name="connsiteY540" fmla="*/ 1952459 h 5547255"/>
              <a:gd name="connsiteX541" fmla="*/ 1552213 w 4568692"/>
              <a:gd name="connsiteY541" fmla="*/ 1890589 h 5547255"/>
              <a:gd name="connsiteX542" fmla="*/ 1998515 w 4568692"/>
              <a:gd name="connsiteY542" fmla="*/ 1875408 h 5547255"/>
              <a:gd name="connsiteX543" fmla="*/ 2125401 w 4568692"/>
              <a:gd name="connsiteY543" fmla="*/ 2003179 h 5547255"/>
              <a:gd name="connsiteX544" fmla="*/ 1998515 w 4568692"/>
              <a:gd name="connsiteY544" fmla="*/ 2130950 h 5547255"/>
              <a:gd name="connsiteX545" fmla="*/ 1871629 w 4568692"/>
              <a:gd name="connsiteY545" fmla="*/ 2003179 h 5547255"/>
              <a:gd name="connsiteX546" fmla="*/ 1998515 w 4568692"/>
              <a:gd name="connsiteY546" fmla="*/ 1875408 h 5547255"/>
              <a:gd name="connsiteX547" fmla="*/ 446710 w 4568692"/>
              <a:gd name="connsiteY547" fmla="*/ 1875408 h 5547255"/>
              <a:gd name="connsiteX548" fmla="*/ 573596 w 4568692"/>
              <a:gd name="connsiteY548" fmla="*/ 2003179 h 5547255"/>
              <a:gd name="connsiteX549" fmla="*/ 446710 w 4568692"/>
              <a:gd name="connsiteY549" fmla="*/ 2130950 h 5547255"/>
              <a:gd name="connsiteX550" fmla="*/ 319824 w 4568692"/>
              <a:gd name="connsiteY550" fmla="*/ 2003179 h 5547255"/>
              <a:gd name="connsiteX551" fmla="*/ 446710 w 4568692"/>
              <a:gd name="connsiteY551" fmla="*/ 1875408 h 5547255"/>
              <a:gd name="connsiteX552" fmla="*/ 2583268 w 4568692"/>
              <a:gd name="connsiteY552" fmla="*/ 1821129 h 5547255"/>
              <a:gd name="connsiteX553" fmla="*/ 2610459 w 4568692"/>
              <a:gd name="connsiteY553" fmla="*/ 1825913 h 5547255"/>
              <a:gd name="connsiteX554" fmla="*/ 2649497 w 4568692"/>
              <a:gd name="connsiteY554" fmla="*/ 1918197 h 5547255"/>
              <a:gd name="connsiteX555" fmla="*/ 2559178 w 4568692"/>
              <a:gd name="connsiteY555" fmla="*/ 1959024 h 5547255"/>
              <a:gd name="connsiteX556" fmla="*/ 2520140 w 4568692"/>
              <a:gd name="connsiteY556" fmla="*/ 1866740 h 5547255"/>
              <a:gd name="connsiteX557" fmla="*/ 2583268 w 4568692"/>
              <a:gd name="connsiteY557" fmla="*/ 1821129 h 5547255"/>
              <a:gd name="connsiteX558" fmla="*/ 3042023 w 4568692"/>
              <a:gd name="connsiteY558" fmla="*/ 1812825 h 5547255"/>
              <a:gd name="connsiteX559" fmla="*/ 3069213 w 4568692"/>
              <a:gd name="connsiteY559" fmla="*/ 1817610 h 5547255"/>
              <a:gd name="connsiteX560" fmla="*/ 3108251 w 4568692"/>
              <a:gd name="connsiteY560" fmla="*/ 1909894 h 5547255"/>
              <a:gd name="connsiteX561" fmla="*/ 3017933 w 4568692"/>
              <a:gd name="connsiteY561" fmla="*/ 1950720 h 5547255"/>
              <a:gd name="connsiteX562" fmla="*/ 2978895 w 4568692"/>
              <a:gd name="connsiteY562" fmla="*/ 1858436 h 5547255"/>
              <a:gd name="connsiteX563" fmla="*/ 3042023 w 4568692"/>
              <a:gd name="connsiteY563" fmla="*/ 1812825 h 5547255"/>
              <a:gd name="connsiteX564" fmla="*/ 2254047 w 4568692"/>
              <a:gd name="connsiteY564" fmla="*/ 1787635 h 5547255"/>
              <a:gd name="connsiteX565" fmla="*/ 2346743 w 4568692"/>
              <a:gd name="connsiteY565" fmla="*/ 1881828 h 5547255"/>
              <a:gd name="connsiteX566" fmla="*/ 2254047 w 4568692"/>
              <a:gd name="connsiteY566" fmla="*/ 1976021 h 5547255"/>
              <a:gd name="connsiteX567" fmla="*/ 2161351 w 4568692"/>
              <a:gd name="connsiteY567" fmla="*/ 1881828 h 5547255"/>
              <a:gd name="connsiteX568" fmla="*/ 2254047 w 4568692"/>
              <a:gd name="connsiteY568" fmla="*/ 1787635 h 5547255"/>
              <a:gd name="connsiteX569" fmla="*/ 3387712 w 4568692"/>
              <a:gd name="connsiteY569" fmla="*/ 1787635 h 5547255"/>
              <a:gd name="connsiteX570" fmla="*/ 3480408 w 4568692"/>
              <a:gd name="connsiteY570" fmla="*/ 1881828 h 5547255"/>
              <a:gd name="connsiteX571" fmla="*/ 3387712 w 4568692"/>
              <a:gd name="connsiteY571" fmla="*/ 1976021 h 5547255"/>
              <a:gd name="connsiteX572" fmla="*/ 3295016 w 4568692"/>
              <a:gd name="connsiteY572" fmla="*/ 1881828 h 5547255"/>
              <a:gd name="connsiteX573" fmla="*/ 3387712 w 4568692"/>
              <a:gd name="connsiteY573" fmla="*/ 1787635 h 5547255"/>
              <a:gd name="connsiteX574" fmla="*/ 1221981 w 4568692"/>
              <a:gd name="connsiteY574" fmla="*/ 1751627 h 5547255"/>
              <a:gd name="connsiteX575" fmla="*/ 1270081 w 4568692"/>
              <a:gd name="connsiteY575" fmla="*/ 1773563 h 5547255"/>
              <a:gd name="connsiteX576" fmla="*/ 1268348 w 4568692"/>
              <a:gd name="connsiteY576" fmla="*/ 1871203 h 5547255"/>
              <a:gd name="connsiteX577" fmla="*/ 1171430 w 4568692"/>
              <a:gd name="connsiteY577" fmla="*/ 1867774 h 5547255"/>
              <a:gd name="connsiteX578" fmla="*/ 1173163 w 4568692"/>
              <a:gd name="connsiteY578" fmla="*/ 1770135 h 5547255"/>
              <a:gd name="connsiteX579" fmla="*/ 1221981 w 4568692"/>
              <a:gd name="connsiteY579" fmla="*/ 1751627 h 5547255"/>
              <a:gd name="connsiteX580" fmla="*/ 1646977 w 4568692"/>
              <a:gd name="connsiteY580" fmla="*/ 1601064 h 5547255"/>
              <a:gd name="connsiteX581" fmla="*/ 1695077 w 4568692"/>
              <a:gd name="connsiteY581" fmla="*/ 1623000 h 5547255"/>
              <a:gd name="connsiteX582" fmla="*/ 1693345 w 4568692"/>
              <a:gd name="connsiteY582" fmla="*/ 1720639 h 5547255"/>
              <a:gd name="connsiteX583" fmla="*/ 1596426 w 4568692"/>
              <a:gd name="connsiteY583" fmla="*/ 1717211 h 5547255"/>
              <a:gd name="connsiteX584" fmla="*/ 1598159 w 4568692"/>
              <a:gd name="connsiteY584" fmla="*/ 1619571 h 5547255"/>
              <a:gd name="connsiteX585" fmla="*/ 1646977 w 4568692"/>
              <a:gd name="connsiteY585" fmla="*/ 1601064 h 5547255"/>
              <a:gd name="connsiteX586" fmla="*/ 803411 w 4568692"/>
              <a:gd name="connsiteY586" fmla="*/ 1563693 h 5547255"/>
              <a:gd name="connsiteX587" fmla="*/ 851511 w 4568692"/>
              <a:gd name="connsiteY587" fmla="*/ 1585629 h 5547255"/>
              <a:gd name="connsiteX588" fmla="*/ 849779 w 4568692"/>
              <a:gd name="connsiteY588" fmla="*/ 1683269 h 5547255"/>
              <a:gd name="connsiteX589" fmla="*/ 752860 w 4568692"/>
              <a:gd name="connsiteY589" fmla="*/ 1679840 h 5547255"/>
              <a:gd name="connsiteX590" fmla="*/ 754593 w 4568692"/>
              <a:gd name="connsiteY590" fmla="*/ 1582201 h 5547255"/>
              <a:gd name="connsiteX591" fmla="*/ 803411 w 4568692"/>
              <a:gd name="connsiteY591" fmla="*/ 1563693 h 5547255"/>
              <a:gd name="connsiteX592" fmla="*/ 2820182 w 4568692"/>
              <a:gd name="connsiteY592" fmla="*/ 1553495 h 5547255"/>
              <a:gd name="connsiteX593" fmla="*/ 2912878 w 4568692"/>
              <a:gd name="connsiteY593" fmla="*/ 1647688 h 5547255"/>
              <a:gd name="connsiteX594" fmla="*/ 2820182 w 4568692"/>
              <a:gd name="connsiteY594" fmla="*/ 1741881 h 5547255"/>
              <a:gd name="connsiteX595" fmla="*/ 2727486 w 4568692"/>
              <a:gd name="connsiteY595" fmla="*/ 1647688 h 5547255"/>
              <a:gd name="connsiteX596" fmla="*/ 2820182 w 4568692"/>
              <a:gd name="connsiteY596" fmla="*/ 1553495 h 5547255"/>
              <a:gd name="connsiteX597" fmla="*/ 1353857 w 4568692"/>
              <a:gd name="connsiteY597" fmla="*/ 1526563 h 5547255"/>
              <a:gd name="connsiteX598" fmla="*/ 1370020 w 4568692"/>
              <a:gd name="connsiteY598" fmla="*/ 1530761 h 5547255"/>
              <a:gd name="connsiteX599" fmla="*/ 1389989 w 4568692"/>
              <a:gd name="connsiteY599" fmla="*/ 1586661 h 5547255"/>
              <a:gd name="connsiteX600" fmla="*/ 1334151 w 4568692"/>
              <a:gd name="connsiteY600" fmla="*/ 1605835 h 5547255"/>
              <a:gd name="connsiteX601" fmla="*/ 1314183 w 4568692"/>
              <a:gd name="connsiteY601" fmla="*/ 1549935 h 5547255"/>
              <a:gd name="connsiteX602" fmla="*/ 1353857 w 4568692"/>
              <a:gd name="connsiteY602" fmla="*/ 1526563 h 5547255"/>
              <a:gd name="connsiteX603" fmla="*/ 1075554 w 4568692"/>
              <a:gd name="connsiteY603" fmla="*/ 1510923 h 5547255"/>
              <a:gd name="connsiteX604" fmla="*/ 1091716 w 4568692"/>
              <a:gd name="connsiteY604" fmla="*/ 1515120 h 5547255"/>
              <a:gd name="connsiteX605" fmla="*/ 1111686 w 4568692"/>
              <a:gd name="connsiteY605" fmla="*/ 1571020 h 5547255"/>
              <a:gd name="connsiteX606" fmla="*/ 1055848 w 4568692"/>
              <a:gd name="connsiteY606" fmla="*/ 1590194 h 5547255"/>
              <a:gd name="connsiteX607" fmla="*/ 1035879 w 4568692"/>
              <a:gd name="connsiteY607" fmla="*/ 1534294 h 5547255"/>
              <a:gd name="connsiteX608" fmla="*/ 1075554 w 4568692"/>
              <a:gd name="connsiteY608" fmla="*/ 1510923 h 5547255"/>
              <a:gd name="connsiteX609" fmla="*/ 469447 w 4568692"/>
              <a:gd name="connsiteY609" fmla="*/ 1463759 h 5547255"/>
              <a:gd name="connsiteX610" fmla="*/ 506667 w 4568692"/>
              <a:gd name="connsiteY610" fmla="*/ 1470249 h 5547255"/>
              <a:gd name="connsiteX611" fmla="*/ 560104 w 4568692"/>
              <a:gd name="connsiteY611" fmla="*/ 1595431 h 5547255"/>
              <a:gd name="connsiteX612" fmla="*/ 436472 w 4568692"/>
              <a:gd name="connsiteY612" fmla="*/ 1650811 h 5547255"/>
              <a:gd name="connsiteX613" fmla="*/ 383035 w 4568692"/>
              <a:gd name="connsiteY613" fmla="*/ 1525630 h 5547255"/>
              <a:gd name="connsiteX614" fmla="*/ 469447 w 4568692"/>
              <a:gd name="connsiteY614" fmla="*/ 1463759 h 5547255"/>
              <a:gd name="connsiteX615" fmla="*/ 2000030 w 4568692"/>
              <a:gd name="connsiteY615" fmla="*/ 1437242 h 5547255"/>
              <a:gd name="connsiteX616" fmla="*/ 2037250 w 4568692"/>
              <a:gd name="connsiteY616" fmla="*/ 1443733 h 5547255"/>
              <a:gd name="connsiteX617" fmla="*/ 2090687 w 4568692"/>
              <a:gd name="connsiteY617" fmla="*/ 1568914 h 5547255"/>
              <a:gd name="connsiteX618" fmla="*/ 1967055 w 4568692"/>
              <a:gd name="connsiteY618" fmla="*/ 1624295 h 5547255"/>
              <a:gd name="connsiteX619" fmla="*/ 1913618 w 4568692"/>
              <a:gd name="connsiteY619" fmla="*/ 1499113 h 5547255"/>
              <a:gd name="connsiteX620" fmla="*/ 2000030 w 4568692"/>
              <a:gd name="connsiteY620" fmla="*/ 1437242 h 5547255"/>
              <a:gd name="connsiteX621" fmla="*/ 1563172 w 4568692"/>
              <a:gd name="connsiteY621" fmla="*/ 1348317 h 5547255"/>
              <a:gd name="connsiteX622" fmla="*/ 1579335 w 4568692"/>
              <a:gd name="connsiteY622" fmla="*/ 1352515 h 5547255"/>
              <a:gd name="connsiteX623" fmla="*/ 1599303 w 4568692"/>
              <a:gd name="connsiteY623" fmla="*/ 1408415 h 5547255"/>
              <a:gd name="connsiteX624" fmla="*/ 1543466 w 4568692"/>
              <a:gd name="connsiteY624" fmla="*/ 1427588 h 5547255"/>
              <a:gd name="connsiteX625" fmla="*/ 1523497 w 4568692"/>
              <a:gd name="connsiteY625" fmla="*/ 1371689 h 5547255"/>
              <a:gd name="connsiteX626" fmla="*/ 1563172 w 4568692"/>
              <a:gd name="connsiteY626" fmla="*/ 1348317 h 5547255"/>
              <a:gd name="connsiteX627" fmla="*/ 890306 w 4568692"/>
              <a:gd name="connsiteY627" fmla="*/ 1301986 h 5547255"/>
              <a:gd name="connsiteX628" fmla="*/ 906469 w 4568692"/>
              <a:gd name="connsiteY628" fmla="*/ 1306184 h 5547255"/>
              <a:gd name="connsiteX629" fmla="*/ 926438 w 4568692"/>
              <a:gd name="connsiteY629" fmla="*/ 1362083 h 5547255"/>
              <a:gd name="connsiteX630" fmla="*/ 870600 w 4568692"/>
              <a:gd name="connsiteY630" fmla="*/ 1381257 h 5547255"/>
              <a:gd name="connsiteX631" fmla="*/ 850631 w 4568692"/>
              <a:gd name="connsiteY631" fmla="*/ 1325357 h 5547255"/>
              <a:gd name="connsiteX632" fmla="*/ 890306 w 4568692"/>
              <a:gd name="connsiteY632" fmla="*/ 1301986 h 5547255"/>
              <a:gd name="connsiteX633" fmla="*/ 1823366 w 4568692"/>
              <a:gd name="connsiteY633" fmla="*/ 1177310 h 5547255"/>
              <a:gd name="connsiteX634" fmla="*/ 1871467 w 4568692"/>
              <a:gd name="connsiteY634" fmla="*/ 1199246 h 5547255"/>
              <a:gd name="connsiteX635" fmla="*/ 1869734 w 4568692"/>
              <a:gd name="connsiteY635" fmla="*/ 1296885 h 5547255"/>
              <a:gd name="connsiteX636" fmla="*/ 1772815 w 4568692"/>
              <a:gd name="connsiteY636" fmla="*/ 1293457 h 5547255"/>
              <a:gd name="connsiteX637" fmla="*/ 1774548 w 4568692"/>
              <a:gd name="connsiteY637" fmla="*/ 1195818 h 5547255"/>
              <a:gd name="connsiteX638" fmla="*/ 1823366 w 4568692"/>
              <a:gd name="connsiteY638" fmla="*/ 1177310 h 5547255"/>
              <a:gd name="connsiteX639" fmla="*/ 639924 w 4568692"/>
              <a:gd name="connsiteY639" fmla="*/ 1133601 h 5547255"/>
              <a:gd name="connsiteX640" fmla="*/ 688024 w 4568692"/>
              <a:gd name="connsiteY640" fmla="*/ 1155538 h 5547255"/>
              <a:gd name="connsiteX641" fmla="*/ 686291 w 4568692"/>
              <a:gd name="connsiteY641" fmla="*/ 1253177 h 5547255"/>
              <a:gd name="connsiteX642" fmla="*/ 589373 w 4568692"/>
              <a:gd name="connsiteY642" fmla="*/ 1249749 h 5547255"/>
              <a:gd name="connsiteX643" fmla="*/ 591106 w 4568692"/>
              <a:gd name="connsiteY643" fmla="*/ 1152109 h 5547255"/>
              <a:gd name="connsiteX644" fmla="*/ 639924 w 4568692"/>
              <a:gd name="connsiteY644" fmla="*/ 1133601 h 5547255"/>
              <a:gd name="connsiteX645" fmla="*/ 2336011 w 4568692"/>
              <a:gd name="connsiteY645" fmla="*/ 1102429 h 5547255"/>
              <a:gd name="connsiteX646" fmla="*/ 2462897 w 4568692"/>
              <a:gd name="connsiteY646" fmla="*/ 1230200 h 5547255"/>
              <a:gd name="connsiteX647" fmla="*/ 2336011 w 4568692"/>
              <a:gd name="connsiteY647" fmla="*/ 1357971 h 5547255"/>
              <a:gd name="connsiteX648" fmla="*/ 2209125 w 4568692"/>
              <a:gd name="connsiteY648" fmla="*/ 1230200 h 5547255"/>
              <a:gd name="connsiteX649" fmla="*/ 2336011 w 4568692"/>
              <a:gd name="connsiteY649" fmla="*/ 1102429 h 5547255"/>
              <a:gd name="connsiteX650" fmla="*/ 126886 w 4568692"/>
              <a:gd name="connsiteY650" fmla="*/ 1102429 h 5547255"/>
              <a:gd name="connsiteX651" fmla="*/ 253772 w 4568692"/>
              <a:gd name="connsiteY651" fmla="*/ 1230200 h 5547255"/>
              <a:gd name="connsiteX652" fmla="*/ 126886 w 4568692"/>
              <a:gd name="connsiteY652" fmla="*/ 1357971 h 5547255"/>
              <a:gd name="connsiteX653" fmla="*/ 0 w 4568692"/>
              <a:gd name="connsiteY653" fmla="*/ 1230200 h 5547255"/>
              <a:gd name="connsiteX654" fmla="*/ 126886 w 4568692"/>
              <a:gd name="connsiteY654" fmla="*/ 1102429 h 5547255"/>
              <a:gd name="connsiteX655" fmla="*/ 1572516 w 4568692"/>
              <a:gd name="connsiteY655" fmla="*/ 1068907 h 5547255"/>
              <a:gd name="connsiteX656" fmla="*/ 1588679 w 4568692"/>
              <a:gd name="connsiteY656" fmla="*/ 1073105 h 5547255"/>
              <a:gd name="connsiteX657" fmla="*/ 1608648 w 4568692"/>
              <a:gd name="connsiteY657" fmla="*/ 1129005 h 5547255"/>
              <a:gd name="connsiteX658" fmla="*/ 1552810 w 4568692"/>
              <a:gd name="connsiteY658" fmla="*/ 1148179 h 5547255"/>
              <a:gd name="connsiteX659" fmla="*/ 1532841 w 4568692"/>
              <a:gd name="connsiteY659" fmla="*/ 1092279 h 5547255"/>
              <a:gd name="connsiteX660" fmla="*/ 1572516 w 4568692"/>
              <a:gd name="connsiteY660" fmla="*/ 1068907 h 5547255"/>
              <a:gd name="connsiteX661" fmla="*/ 903267 w 4568692"/>
              <a:gd name="connsiteY661" fmla="*/ 1028613 h 5547255"/>
              <a:gd name="connsiteX662" fmla="*/ 919430 w 4568692"/>
              <a:gd name="connsiteY662" fmla="*/ 1032810 h 5547255"/>
              <a:gd name="connsiteX663" fmla="*/ 939399 w 4568692"/>
              <a:gd name="connsiteY663" fmla="*/ 1088710 h 5547255"/>
              <a:gd name="connsiteX664" fmla="*/ 883561 w 4568692"/>
              <a:gd name="connsiteY664" fmla="*/ 1107884 h 5547255"/>
              <a:gd name="connsiteX665" fmla="*/ 863592 w 4568692"/>
              <a:gd name="connsiteY665" fmla="*/ 1051984 h 5547255"/>
              <a:gd name="connsiteX666" fmla="*/ 903267 w 4568692"/>
              <a:gd name="connsiteY666" fmla="*/ 1028613 h 5547255"/>
              <a:gd name="connsiteX667" fmla="*/ 1385035 w 4568692"/>
              <a:gd name="connsiteY667" fmla="*/ 863173 h 5547255"/>
              <a:gd name="connsiteX668" fmla="*/ 1401198 w 4568692"/>
              <a:gd name="connsiteY668" fmla="*/ 867371 h 5547255"/>
              <a:gd name="connsiteX669" fmla="*/ 1421167 w 4568692"/>
              <a:gd name="connsiteY669" fmla="*/ 923271 h 5547255"/>
              <a:gd name="connsiteX670" fmla="*/ 1365329 w 4568692"/>
              <a:gd name="connsiteY670" fmla="*/ 942445 h 5547255"/>
              <a:gd name="connsiteX671" fmla="*/ 1345361 w 4568692"/>
              <a:gd name="connsiteY671" fmla="*/ 886545 h 5547255"/>
              <a:gd name="connsiteX672" fmla="*/ 1385035 w 4568692"/>
              <a:gd name="connsiteY672" fmla="*/ 863173 h 5547255"/>
              <a:gd name="connsiteX673" fmla="*/ 1108964 w 4568692"/>
              <a:gd name="connsiteY673" fmla="*/ 844330 h 5547255"/>
              <a:gd name="connsiteX674" fmla="*/ 1125127 w 4568692"/>
              <a:gd name="connsiteY674" fmla="*/ 848528 h 5547255"/>
              <a:gd name="connsiteX675" fmla="*/ 1145096 w 4568692"/>
              <a:gd name="connsiteY675" fmla="*/ 904428 h 5547255"/>
              <a:gd name="connsiteX676" fmla="*/ 1089258 w 4568692"/>
              <a:gd name="connsiteY676" fmla="*/ 923602 h 5547255"/>
              <a:gd name="connsiteX677" fmla="*/ 1069290 w 4568692"/>
              <a:gd name="connsiteY677" fmla="*/ 867702 h 5547255"/>
              <a:gd name="connsiteX678" fmla="*/ 1108964 w 4568692"/>
              <a:gd name="connsiteY678" fmla="*/ 844330 h 5547255"/>
              <a:gd name="connsiteX679" fmla="*/ 458622 w 4568692"/>
              <a:gd name="connsiteY679" fmla="*/ 829615 h 5547255"/>
              <a:gd name="connsiteX680" fmla="*/ 495842 w 4568692"/>
              <a:gd name="connsiteY680" fmla="*/ 836105 h 5547255"/>
              <a:gd name="connsiteX681" fmla="*/ 549279 w 4568692"/>
              <a:gd name="connsiteY681" fmla="*/ 961287 h 5547255"/>
              <a:gd name="connsiteX682" fmla="*/ 425647 w 4568692"/>
              <a:gd name="connsiteY682" fmla="*/ 1016667 h 5547255"/>
              <a:gd name="connsiteX683" fmla="*/ 372210 w 4568692"/>
              <a:gd name="connsiteY683" fmla="*/ 891486 h 5547255"/>
              <a:gd name="connsiteX684" fmla="*/ 458622 w 4568692"/>
              <a:gd name="connsiteY684" fmla="*/ 829615 h 5547255"/>
              <a:gd name="connsiteX685" fmla="*/ 1980127 w 4568692"/>
              <a:gd name="connsiteY685" fmla="*/ 789870 h 5547255"/>
              <a:gd name="connsiteX686" fmla="*/ 2017347 w 4568692"/>
              <a:gd name="connsiteY686" fmla="*/ 796360 h 5547255"/>
              <a:gd name="connsiteX687" fmla="*/ 2070784 w 4568692"/>
              <a:gd name="connsiteY687" fmla="*/ 921541 h 5547255"/>
              <a:gd name="connsiteX688" fmla="*/ 1947152 w 4568692"/>
              <a:gd name="connsiteY688" fmla="*/ 976922 h 5547255"/>
              <a:gd name="connsiteX689" fmla="*/ 1893715 w 4568692"/>
              <a:gd name="connsiteY689" fmla="*/ 851740 h 5547255"/>
              <a:gd name="connsiteX690" fmla="*/ 1980127 w 4568692"/>
              <a:gd name="connsiteY690" fmla="*/ 789870 h 5547255"/>
              <a:gd name="connsiteX691" fmla="*/ 1654591 w 4568692"/>
              <a:gd name="connsiteY691" fmla="*/ 750824 h 5547255"/>
              <a:gd name="connsiteX692" fmla="*/ 1702691 w 4568692"/>
              <a:gd name="connsiteY692" fmla="*/ 772760 h 5547255"/>
              <a:gd name="connsiteX693" fmla="*/ 1700958 w 4568692"/>
              <a:gd name="connsiteY693" fmla="*/ 870400 h 5547255"/>
              <a:gd name="connsiteX694" fmla="*/ 1604040 w 4568692"/>
              <a:gd name="connsiteY694" fmla="*/ 866971 h 5547255"/>
              <a:gd name="connsiteX695" fmla="*/ 1605772 w 4568692"/>
              <a:gd name="connsiteY695" fmla="*/ 769332 h 5547255"/>
              <a:gd name="connsiteX696" fmla="*/ 1654591 w 4568692"/>
              <a:gd name="connsiteY696" fmla="*/ 750824 h 5547255"/>
              <a:gd name="connsiteX697" fmla="*/ 818370 w 4568692"/>
              <a:gd name="connsiteY697" fmla="*/ 721252 h 5547255"/>
              <a:gd name="connsiteX698" fmla="*/ 866470 w 4568692"/>
              <a:gd name="connsiteY698" fmla="*/ 743188 h 5547255"/>
              <a:gd name="connsiteX699" fmla="*/ 864737 w 4568692"/>
              <a:gd name="connsiteY699" fmla="*/ 840827 h 5547255"/>
              <a:gd name="connsiteX700" fmla="*/ 767818 w 4568692"/>
              <a:gd name="connsiteY700" fmla="*/ 837399 h 5547255"/>
              <a:gd name="connsiteX701" fmla="*/ 769552 w 4568692"/>
              <a:gd name="connsiteY701" fmla="*/ 739759 h 5547255"/>
              <a:gd name="connsiteX702" fmla="*/ 818370 w 4568692"/>
              <a:gd name="connsiteY702" fmla="*/ 721252 h 5547255"/>
              <a:gd name="connsiteX703" fmla="*/ 1241309 w 4568692"/>
              <a:gd name="connsiteY703" fmla="*/ 559284 h 5547255"/>
              <a:gd name="connsiteX704" fmla="*/ 1289410 w 4568692"/>
              <a:gd name="connsiteY704" fmla="*/ 581220 h 5547255"/>
              <a:gd name="connsiteX705" fmla="*/ 1287677 w 4568692"/>
              <a:gd name="connsiteY705" fmla="*/ 678860 h 5547255"/>
              <a:gd name="connsiteX706" fmla="*/ 1190758 w 4568692"/>
              <a:gd name="connsiteY706" fmla="*/ 675431 h 5547255"/>
              <a:gd name="connsiteX707" fmla="*/ 1192491 w 4568692"/>
              <a:gd name="connsiteY707" fmla="*/ 577792 h 5547255"/>
              <a:gd name="connsiteX708" fmla="*/ 1241309 w 4568692"/>
              <a:gd name="connsiteY708" fmla="*/ 559284 h 5547255"/>
              <a:gd name="connsiteX709" fmla="*/ 897361 w 4568692"/>
              <a:gd name="connsiteY709" fmla="*/ 363040 h 5547255"/>
              <a:gd name="connsiteX710" fmla="*/ 934581 w 4568692"/>
              <a:gd name="connsiteY710" fmla="*/ 369530 h 5547255"/>
              <a:gd name="connsiteX711" fmla="*/ 988018 w 4568692"/>
              <a:gd name="connsiteY711" fmla="*/ 494712 h 5547255"/>
              <a:gd name="connsiteX712" fmla="*/ 864386 w 4568692"/>
              <a:gd name="connsiteY712" fmla="*/ 550093 h 5547255"/>
              <a:gd name="connsiteX713" fmla="*/ 810949 w 4568692"/>
              <a:gd name="connsiteY713" fmla="*/ 424911 h 5547255"/>
              <a:gd name="connsiteX714" fmla="*/ 897361 w 4568692"/>
              <a:gd name="connsiteY714" fmla="*/ 363040 h 5547255"/>
              <a:gd name="connsiteX715" fmla="*/ 1525322 w 4568692"/>
              <a:gd name="connsiteY715" fmla="*/ 351777 h 5547255"/>
              <a:gd name="connsiteX716" fmla="*/ 1562541 w 4568692"/>
              <a:gd name="connsiteY716" fmla="*/ 358267 h 5547255"/>
              <a:gd name="connsiteX717" fmla="*/ 1615978 w 4568692"/>
              <a:gd name="connsiteY717" fmla="*/ 483448 h 5547255"/>
              <a:gd name="connsiteX718" fmla="*/ 1492346 w 4568692"/>
              <a:gd name="connsiteY718" fmla="*/ 538829 h 5547255"/>
              <a:gd name="connsiteX719" fmla="*/ 1438910 w 4568692"/>
              <a:gd name="connsiteY719" fmla="*/ 413647 h 5547255"/>
              <a:gd name="connsiteX720" fmla="*/ 1525322 w 4568692"/>
              <a:gd name="connsiteY720" fmla="*/ 351777 h 5547255"/>
              <a:gd name="connsiteX721" fmla="*/ 446711 w 4568692"/>
              <a:gd name="connsiteY721" fmla="*/ 317607 h 5547255"/>
              <a:gd name="connsiteX722" fmla="*/ 573596 w 4568692"/>
              <a:gd name="connsiteY722" fmla="*/ 445378 h 5547255"/>
              <a:gd name="connsiteX723" fmla="*/ 446711 w 4568692"/>
              <a:gd name="connsiteY723" fmla="*/ 573149 h 5547255"/>
              <a:gd name="connsiteX724" fmla="*/ 319824 w 4568692"/>
              <a:gd name="connsiteY724" fmla="*/ 445378 h 5547255"/>
              <a:gd name="connsiteX725" fmla="*/ 446711 w 4568692"/>
              <a:gd name="connsiteY725" fmla="*/ 317607 h 5547255"/>
              <a:gd name="connsiteX726" fmla="*/ 1998515 w 4568692"/>
              <a:gd name="connsiteY726" fmla="*/ 317607 h 5547255"/>
              <a:gd name="connsiteX727" fmla="*/ 2125401 w 4568692"/>
              <a:gd name="connsiteY727" fmla="*/ 445378 h 5547255"/>
              <a:gd name="connsiteX728" fmla="*/ 1998515 w 4568692"/>
              <a:gd name="connsiteY728" fmla="*/ 573149 h 5547255"/>
              <a:gd name="connsiteX729" fmla="*/ 1871629 w 4568692"/>
              <a:gd name="connsiteY729" fmla="*/ 445378 h 5547255"/>
              <a:gd name="connsiteX730" fmla="*/ 1998515 w 4568692"/>
              <a:gd name="connsiteY730" fmla="*/ 317607 h 5547255"/>
              <a:gd name="connsiteX731" fmla="*/ 1221658 w 4568692"/>
              <a:gd name="connsiteY731" fmla="*/ 0 h 5547255"/>
              <a:gd name="connsiteX732" fmla="*/ 1348544 w 4568692"/>
              <a:gd name="connsiteY732" fmla="*/ 127771 h 5547255"/>
              <a:gd name="connsiteX733" fmla="*/ 1221658 w 4568692"/>
              <a:gd name="connsiteY733" fmla="*/ 255542 h 5547255"/>
              <a:gd name="connsiteX734" fmla="*/ 1094772 w 4568692"/>
              <a:gd name="connsiteY734" fmla="*/ 127771 h 5547255"/>
              <a:gd name="connsiteX735" fmla="*/ 1221658 w 4568692"/>
              <a:gd name="connsiteY735" fmla="*/ 0 h 5547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</a:cxnLst>
            <a:rect l="l" t="t" r="r" b="b"/>
            <a:pathLst>
              <a:path w="4568692" h="5547255">
                <a:moveTo>
                  <a:pt x="3915842" y="5431104"/>
                </a:moveTo>
                <a:cubicBezTo>
                  <a:pt x="3952700" y="5431104"/>
                  <a:pt x="3982580" y="5457105"/>
                  <a:pt x="3982580" y="5489179"/>
                </a:cubicBezTo>
                <a:cubicBezTo>
                  <a:pt x="3982580" y="5521254"/>
                  <a:pt x="3952700" y="5547255"/>
                  <a:pt x="3915842" y="5547255"/>
                </a:cubicBezTo>
                <a:cubicBezTo>
                  <a:pt x="3878984" y="5547255"/>
                  <a:pt x="3849104" y="5521254"/>
                  <a:pt x="3849104" y="5489179"/>
                </a:cubicBezTo>
                <a:cubicBezTo>
                  <a:pt x="3849104" y="5457105"/>
                  <a:pt x="3878984" y="5431104"/>
                  <a:pt x="3915842" y="5431104"/>
                </a:cubicBezTo>
                <a:close/>
                <a:moveTo>
                  <a:pt x="3757006" y="5296944"/>
                </a:moveTo>
                <a:cubicBezTo>
                  <a:pt x="3763511" y="5296765"/>
                  <a:pt x="3770152" y="5297703"/>
                  <a:pt x="3776582" y="5299894"/>
                </a:cubicBezTo>
                <a:cubicBezTo>
                  <a:pt x="3802300" y="5308655"/>
                  <a:pt x="3814883" y="5334129"/>
                  <a:pt x="3804688" y="5356792"/>
                </a:cubicBezTo>
                <a:cubicBezTo>
                  <a:pt x="3794492" y="5379455"/>
                  <a:pt x="3765379" y="5390726"/>
                  <a:pt x="3739662" y="5381965"/>
                </a:cubicBezTo>
                <a:cubicBezTo>
                  <a:pt x="3713944" y="5373204"/>
                  <a:pt x="3701360" y="5347729"/>
                  <a:pt x="3711556" y="5325066"/>
                </a:cubicBezTo>
                <a:cubicBezTo>
                  <a:pt x="3719202" y="5308068"/>
                  <a:pt x="3737490" y="5297480"/>
                  <a:pt x="3757006" y="5296944"/>
                </a:cubicBezTo>
                <a:close/>
                <a:moveTo>
                  <a:pt x="4089703" y="5288259"/>
                </a:moveTo>
                <a:cubicBezTo>
                  <a:pt x="4096208" y="5288081"/>
                  <a:pt x="4102850" y="5289019"/>
                  <a:pt x="4109279" y="5291209"/>
                </a:cubicBezTo>
                <a:cubicBezTo>
                  <a:pt x="4134997" y="5299970"/>
                  <a:pt x="4147581" y="5325445"/>
                  <a:pt x="4137385" y="5348108"/>
                </a:cubicBezTo>
                <a:cubicBezTo>
                  <a:pt x="4127190" y="5370771"/>
                  <a:pt x="4098077" y="5382041"/>
                  <a:pt x="4072359" y="5373280"/>
                </a:cubicBezTo>
                <a:cubicBezTo>
                  <a:pt x="4046641" y="5364519"/>
                  <a:pt x="4034058" y="5339044"/>
                  <a:pt x="4044253" y="5316381"/>
                </a:cubicBezTo>
                <a:cubicBezTo>
                  <a:pt x="4051900" y="5299384"/>
                  <a:pt x="4070188" y="5288795"/>
                  <a:pt x="4089703" y="5288259"/>
                </a:cubicBezTo>
                <a:close/>
                <a:moveTo>
                  <a:pt x="4324443" y="5281359"/>
                </a:moveTo>
                <a:cubicBezTo>
                  <a:pt x="4361301" y="5281359"/>
                  <a:pt x="4391181" y="5307361"/>
                  <a:pt x="4391181" y="5339435"/>
                </a:cubicBezTo>
                <a:cubicBezTo>
                  <a:pt x="4391181" y="5371509"/>
                  <a:pt x="4361301" y="5397511"/>
                  <a:pt x="4324443" y="5397511"/>
                </a:cubicBezTo>
                <a:cubicBezTo>
                  <a:pt x="4287584" y="5397511"/>
                  <a:pt x="4257705" y="5371509"/>
                  <a:pt x="4257705" y="5339435"/>
                </a:cubicBezTo>
                <a:cubicBezTo>
                  <a:pt x="4257705" y="5307361"/>
                  <a:pt x="4287584" y="5281359"/>
                  <a:pt x="4324443" y="5281359"/>
                </a:cubicBezTo>
                <a:close/>
                <a:moveTo>
                  <a:pt x="3508246" y="5281359"/>
                </a:moveTo>
                <a:cubicBezTo>
                  <a:pt x="3545104" y="5281359"/>
                  <a:pt x="3574983" y="5307361"/>
                  <a:pt x="3574983" y="5339435"/>
                </a:cubicBezTo>
                <a:cubicBezTo>
                  <a:pt x="3574983" y="5371509"/>
                  <a:pt x="3545104" y="5397511"/>
                  <a:pt x="3508246" y="5397511"/>
                </a:cubicBezTo>
                <a:cubicBezTo>
                  <a:pt x="3471387" y="5397511"/>
                  <a:pt x="3441508" y="5371509"/>
                  <a:pt x="3441508" y="5339435"/>
                </a:cubicBezTo>
                <a:cubicBezTo>
                  <a:pt x="3441508" y="5307361"/>
                  <a:pt x="3471387" y="5281359"/>
                  <a:pt x="3508246" y="5281359"/>
                </a:cubicBezTo>
                <a:close/>
                <a:moveTo>
                  <a:pt x="3916012" y="5225097"/>
                </a:moveTo>
                <a:cubicBezTo>
                  <a:pt x="3925237" y="5225379"/>
                  <a:pt x="3934399" y="5228725"/>
                  <a:pt x="3941311" y="5235068"/>
                </a:cubicBezTo>
                <a:cubicBezTo>
                  <a:pt x="3955136" y="5247753"/>
                  <a:pt x="3954728" y="5267623"/>
                  <a:pt x="3940400" y="5279448"/>
                </a:cubicBezTo>
                <a:cubicBezTo>
                  <a:pt x="3926072" y="5291273"/>
                  <a:pt x="3903249" y="5290575"/>
                  <a:pt x="3889424" y="5277889"/>
                </a:cubicBezTo>
                <a:cubicBezTo>
                  <a:pt x="3875599" y="5265204"/>
                  <a:pt x="3876007" y="5245334"/>
                  <a:pt x="3890335" y="5233509"/>
                </a:cubicBezTo>
                <a:cubicBezTo>
                  <a:pt x="3897499" y="5227597"/>
                  <a:pt x="3906787" y="5224815"/>
                  <a:pt x="3916012" y="5225097"/>
                </a:cubicBezTo>
                <a:close/>
                <a:moveTo>
                  <a:pt x="4139546" y="5156662"/>
                </a:moveTo>
                <a:cubicBezTo>
                  <a:pt x="4148770" y="5156944"/>
                  <a:pt x="4157932" y="5160289"/>
                  <a:pt x="4164845" y="5166632"/>
                </a:cubicBezTo>
                <a:cubicBezTo>
                  <a:pt x="4178670" y="5179318"/>
                  <a:pt x="4178262" y="5199187"/>
                  <a:pt x="4163933" y="5211012"/>
                </a:cubicBezTo>
                <a:cubicBezTo>
                  <a:pt x="4149605" y="5222837"/>
                  <a:pt x="4126783" y="5222139"/>
                  <a:pt x="4112957" y="5209454"/>
                </a:cubicBezTo>
                <a:cubicBezTo>
                  <a:pt x="4099133" y="5196768"/>
                  <a:pt x="4099541" y="5176899"/>
                  <a:pt x="4113869" y="5165074"/>
                </a:cubicBezTo>
                <a:cubicBezTo>
                  <a:pt x="4121033" y="5159161"/>
                  <a:pt x="4130321" y="5156380"/>
                  <a:pt x="4139546" y="5156662"/>
                </a:cubicBezTo>
                <a:close/>
                <a:moveTo>
                  <a:pt x="3695858" y="5139675"/>
                </a:moveTo>
                <a:cubicBezTo>
                  <a:pt x="3705083" y="5139957"/>
                  <a:pt x="3714245" y="5143303"/>
                  <a:pt x="3721158" y="5149646"/>
                </a:cubicBezTo>
                <a:cubicBezTo>
                  <a:pt x="3734983" y="5162331"/>
                  <a:pt x="3734574" y="5182201"/>
                  <a:pt x="3720246" y="5194026"/>
                </a:cubicBezTo>
                <a:cubicBezTo>
                  <a:pt x="3705918" y="5205851"/>
                  <a:pt x="3683095" y="5205153"/>
                  <a:pt x="3669270" y="5192468"/>
                </a:cubicBezTo>
                <a:cubicBezTo>
                  <a:pt x="3655445" y="5179782"/>
                  <a:pt x="3655853" y="5159913"/>
                  <a:pt x="3670182" y="5148088"/>
                </a:cubicBezTo>
                <a:cubicBezTo>
                  <a:pt x="3677346" y="5142175"/>
                  <a:pt x="3686633" y="5139393"/>
                  <a:pt x="3695858" y="5139675"/>
                </a:cubicBezTo>
                <a:close/>
                <a:moveTo>
                  <a:pt x="3985375" y="5122799"/>
                </a:moveTo>
                <a:cubicBezTo>
                  <a:pt x="3988237" y="5122934"/>
                  <a:pt x="3991123" y="5123554"/>
                  <a:pt x="3993876" y="5124707"/>
                </a:cubicBezTo>
                <a:cubicBezTo>
                  <a:pt x="4004886" y="5129316"/>
                  <a:pt x="4009588" y="5140692"/>
                  <a:pt x="4004378" y="5150115"/>
                </a:cubicBezTo>
                <a:cubicBezTo>
                  <a:pt x="3999169" y="5159538"/>
                  <a:pt x="3986020" y="5163440"/>
                  <a:pt x="3975010" y="5158830"/>
                </a:cubicBezTo>
                <a:cubicBezTo>
                  <a:pt x="3964000" y="5154220"/>
                  <a:pt x="3959297" y="5142845"/>
                  <a:pt x="3964507" y="5133422"/>
                </a:cubicBezTo>
                <a:cubicBezTo>
                  <a:pt x="3968414" y="5126355"/>
                  <a:pt x="3976787" y="5122393"/>
                  <a:pt x="3985375" y="5122799"/>
                </a:cubicBezTo>
                <a:close/>
                <a:moveTo>
                  <a:pt x="3838996" y="5115690"/>
                </a:moveTo>
                <a:cubicBezTo>
                  <a:pt x="3841859" y="5115825"/>
                  <a:pt x="3844745" y="5116445"/>
                  <a:pt x="3847497" y="5117598"/>
                </a:cubicBezTo>
                <a:cubicBezTo>
                  <a:pt x="3858508" y="5122207"/>
                  <a:pt x="3863210" y="5133583"/>
                  <a:pt x="3858000" y="5143006"/>
                </a:cubicBezTo>
                <a:cubicBezTo>
                  <a:pt x="3852791" y="5152429"/>
                  <a:pt x="3839642" y="5156331"/>
                  <a:pt x="3828632" y="5151721"/>
                </a:cubicBezTo>
                <a:cubicBezTo>
                  <a:pt x="3817621" y="5147111"/>
                  <a:pt x="3812919" y="5135736"/>
                  <a:pt x="3818129" y="5126313"/>
                </a:cubicBezTo>
                <a:cubicBezTo>
                  <a:pt x="3822036" y="5119246"/>
                  <a:pt x="3830409" y="5115284"/>
                  <a:pt x="3838996" y="5115690"/>
                </a:cubicBezTo>
                <a:close/>
                <a:moveTo>
                  <a:pt x="3520205" y="5094252"/>
                </a:moveTo>
                <a:cubicBezTo>
                  <a:pt x="3526710" y="5094074"/>
                  <a:pt x="3533351" y="5095012"/>
                  <a:pt x="3539781" y="5097202"/>
                </a:cubicBezTo>
                <a:cubicBezTo>
                  <a:pt x="3565499" y="5105963"/>
                  <a:pt x="3578082" y="5131438"/>
                  <a:pt x="3567887" y="5154101"/>
                </a:cubicBezTo>
                <a:cubicBezTo>
                  <a:pt x="3557692" y="5176764"/>
                  <a:pt x="3528578" y="5188034"/>
                  <a:pt x="3502861" y="5179273"/>
                </a:cubicBezTo>
                <a:cubicBezTo>
                  <a:pt x="3477143" y="5170512"/>
                  <a:pt x="3464559" y="5145038"/>
                  <a:pt x="3474755" y="5122374"/>
                </a:cubicBezTo>
                <a:cubicBezTo>
                  <a:pt x="3482401" y="5105377"/>
                  <a:pt x="3500689" y="5094788"/>
                  <a:pt x="3520205" y="5094252"/>
                </a:cubicBezTo>
                <a:close/>
                <a:moveTo>
                  <a:pt x="4325240" y="5082200"/>
                </a:moveTo>
                <a:cubicBezTo>
                  <a:pt x="4331745" y="5082021"/>
                  <a:pt x="4338387" y="5082959"/>
                  <a:pt x="4344816" y="5085150"/>
                </a:cubicBezTo>
                <a:cubicBezTo>
                  <a:pt x="4370534" y="5093911"/>
                  <a:pt x="4383117" y="5119386"/>
                  <a:pt x="4372922" y="5142049"/>
                </a:cubicBezTo>
                <a:cubicBezTo>
                  <a:pt x="4362727" y="5164712"/>
                  <a:pt x="4333614" y="5175982"/>
                  <a:pt x="4307896" y="5167221"/>
                </a:cubicBezTo>
                <a:cubicBezTo>
                  <a:pt x="4282178" y="5158460"/>
                  <a:pt x="4269595" y="5132985"/>
                  <a:pt x="4279790" y="5110322"/>
                </a:cubicBezTo>
                <a:cubicBezTo>
                  <a:pt x="4287436" y="5093325"/>
                  <a:pt x="4305724" y="5082736"/>
                  <a:pt x="4325240" y="5082200"/>
                </a:cubicBezTo>
                <a:close/>
                <a:moveTo>
                  <a:pt x="4095467" y="5041781"/>
                </a:moveTo>
                <a:cubicBezTo>
                  <a:pt x="4098329" y="5041916"/>
                  <a:pt x="4101215" y="5042536"/>
                  <a:pt x="4103968" y="5043689"/>
                </a:cubicBezTo>
                <a:cubicBezTo>
                  <a:pt x="4114978" y="5048298"/>
                  <a:pt x="4119680" y="5059674"/>
                  <a:pt x="4114471" y="5069097"/>
                </a:cubicBezTo>
                <a:cubicBezTo>
                  <a:pt x="4109261" y="5078520"/>
                  <a:pt x="4096112" y="5082422"/>
                  <a:pt x="4085102" y="5077812"/>
                </a:cubicBezTo>
                <a:cubicBezTo>
                  <a:pt x="4074092" y="5073202"/>
                  <a:pt x="4069390" y="5061827"/>
                  <a:pt x="4074599" y="5052404"/>
                </a:cubicBezTo>
                <a:cubicBezTo>
                  <a:pt x="4078507" y="5045337"/>
                  <a:pt x="4086879" y="5041375"/>
                  <a:pt x="4095467" y="5041781"/>
                </a:cubicBezTo>
                <a:close/>
                <a:moveTo>
                  <a:pt x="3741562" y="5020722"/>
                </a:moveTo>
                <a:cubicBezTo>
                  <a:pt x="3744424" y="5020857"/>
                  <a:pt x="3747311" y="5021477"/>
                  <a:pt x="3750063" y="5022630"/>
                </a:cubicBezTo>
                <a:cubicBezTo>
                  <a:pt x="3761073" y="5027239"/>
                  <a:pt x="3765776" y="5038615"/>
                  <a:pt x="3760566" y="5048038"/>
                </a:cubicBezTo>
                <a:cubicBezTo>
                  <a:pt x="3755356" y="5057461"/>
                  <a:pt x="3742208" y="5061362"/>
                  <a:pt x="3731197" y="5056753"/>
                </a:cubicBezTo>
                <a:cubicBezTo>
                  <a:pt x="3720187" y="5052143"/>
                  <a:pt x="3715485" y="5040767"/>
                  <a:pt x="3720694" y="5031345"/>
                </a:cubicBezTo>
                <a:cubicBezTo>
                  <a:pt x="3724602" y="5024277"/>
                  <a:pt x="3732975" y="5020316"/>
                  <a:pt x="3741562" y="5020722"/>
                </a:cubicBezTo>
                <a:close/>
                <a:moveTo>
                  <a:pt x="4232320" y="4964053"/>
                </a:moveTo>
                <a:cubicBezTo>
                  <a:pt x="4241545" y="4964335"/>
                  <a:pt x="4250707" y="4967680"/>
                  <a:pt x="4257620" y="4974023"/>
                </a:cubicBezTo>
                <a:cubicBezTo>
                  <a:pt x="4271445" y="4986709"/>
                  <a:pt x="4271037" y="5006579"/>
                  <a:pt x="4256708" y="5018403"/>
                </a:cubicBezTo>
                <a:cubicBezTo>
                  <a:pt x="4242380" y="5030228"/>
                  <a:pt x="4219557" y="5029531"/>
                  <a:pt x="4205732" y="5016845"/>
                </a:cubicBezTo>
                <a:cubicBezTo>
                  <a:pt x="4191907" y="5004160"/>
                  <a:pt x="4192315" y="4984290"/>
                  <a:pt x="4206644" y="4972465"/>
                </a:cubicBezTo>
                <a:cubicBezTo>
                  <a:pt x="4213808" y="4966553"/>
                  <a:pt x="4223096" y="4963771"/>
                  <a:pt x="4232320" y="4964053"/>
                </a:cubicBezTo>
                <a:close/>
                <a:moveTo>
                  <a:pt x="3609869" y="4944186"/>
                </a:moveTo>
                <a:cubicBezTo>
                  <a:pt x="3619094" y="4944468"/>
                  <a:pt x="3628256" y="4947814"/>
                  <a:pt x="3635168" y="4954156"/>
                </a:cubicBezTo>
                <a:cubicBezTo>
                  <a:pt x="3648994" y="4966842"/>
                  <a:pt x="3648585" y="4986712"/>
                  <a:pt x="3634257" y="4998537"/>
                </a:cubicBezTo>
                <a:cubicBezTo>
                  <a:pt x="3619929" y="5010361"/>
                  <a:pt x="3597106" y="5009664"/>
                  <a:pt x="3583281" y="4996978"/>
                </a:cubicBezTo>
                <a:cubicBezTo>
                  <a:pt x="3569456" y="4984293"/>
                  <a:pt x="3569864" y="4964423"/>
                  <a:pt x="3584193" y="4952598"/>
                </a:cubicBezTo>
                <a:cubicBezTo>
                  <a:pt x="3591357" y="4946686"/>
                  <a:pt x="3600644" y="4943904"/>
                  <a:pt x="3609869" y="4944186"/>
                </a:cubicBezTo>
                <a:close/>
                <a:moveTo>
                  <a:pt x="4501954" y="4930017"/>
                </a:moveTo>
                <a:cubicBezTo>
                  <a:pt x="4538813" y="4930017"/>
                  <a:pt x="4568692" y="4956019"/>
                  <a:pt x="4568692" y="4988093"/>
                </a:cubicBezTo>
                <a:cubicBezTo>
                  <a:pt x="4568692" y="5020167"/>
                  <a:pt x="4538813" y="5046169"/>
                  <a:pt x="4501954" y="5046169"/>
                </a:cubicBezTo>
                <a:cubicBezTo>
                  <a:pt x="4465096" y="5046169"/>
                  <a:pt x="4435217" y="5020167"/>
                  <a:pt x="4435217" y="4988093"/>
                </a:cubicBezTo>
                <a:cubicBezTo>
                  <a:pt x="4435217" y="4956019"/>
                  <a:pt x="4465096" y="4930017"/>
                  <a:pt x="4501954" y="4930017"/>
                </a:cubicBezTo>
                <a:close/>
                <a:moveTo>
                  <a:pt x="3340029" y="4930017"/>
                </a:moveTo>
                <a:cubicBezTo>
                  <a:pt x="3376887" y="4930017"/>
                  <a:pt x="3406767" y="4956019"/>
                  <a:pt x="3406767" y="4988093"/>
                </a:cubicBezTo>
                <a:cubicBezTo>
                  <a:pt x="3406767" y="5020167"/>
                  <a:pt x="3376887" y="5046169"/>
                  <a:pt x="3340029" y="5046169"/>
                </a:cubicBezTo>
                <a:cubicBezTo>
                  <a:pt x="3303171" y="5046169"/>
                  <a:pt x="3273291" y="5020167"/>
                  <a:pt x="3273291" y="4988093"/>
                </a:cubicBezTo>
                <a:cubicBezTo>
                  <a:pt x="3273291" y="4956019"/>
                  <a:pt x="3303171" y="4930017"/>
                  <a:pt x="3340029" y="4930017"/>
                </a:cubicBezTo>
                <a:close/>
                <a:moveTo>
                  <a:pt x="4100382" y="4914780"/>
                </a:moveTo>
                <a:cubicBezTo>
                  <a:pt x="4103244" y="4914916"/>
                  <a:pt x="4106130" y="4915536"/>
                  <a:pt x="4108883" y="4916688"/>
                </a:cubicBezTo>
                <a:cubicBezTo>
                  <a:pt x="4119893" y="4921298"/>
                  <a:pt x="4124595" y="4932674"/>
                  <a:pt x="4119386" y="4942097"/>
                </a:cubicBezTo>
                <a:cubicBezTo>
                  <a:pt x="4114176" y="4951520"/>
                  <a:pt x="4101027" y="4955421"/>
                  <a:pt x="4090017" y="4950812"/>
                </a:cubicBezTo>
                <a:cubicBezTo>
                  <a:pt x="4079007" y="4946202"/>
                  <a:pt x="4074305" y="4934826"/>
                  <a:pt x="4079514" y="4925404"/>
                </a:cubicBezTo>
                <a:cubicBezTo>
                  <a:pt x="4083421" y="4918336"/>
                  <a:pt x="4091794" y="4914375"/>
                  <a:pt x="4100382" y="4914780"/>
                </a:cubicBezTo>
                <a:close/>
                <a:moveTo>
                  <a:pt x="3748379" y="4896465"/>
                </a:moveTo>
                <a:cubicBezTo>
                  <a:pt x="3751242" y="4896600"/>
                  <a:pt x="3754128" y="4897221"/>
                  <a:pt x="3756880" y="4898373"/>
                </a:cubicBezTo>
                <a:cubicBezTo>
                  <a:pt x="3767891" y="4902983"/>
                  <a:pt x="3772593" y="4914359"/>
                  <a:pt x="3767383" y="4923781"/>
                </a:cubicBezTo>
                <a:cubicBezTo>
                  <a:pt x="3762174" y="4933204"/>
                  <a:pt x="3749025" y="4937106"/>
                  <a:pt x="3738015" y="4932497"/>
                </a:cubicBezTo>
                <a:cubicBezTo>
                  <a:pt x="3727004" y="4927887"/>
                  <a:pt x="3722302" y="4916511"/>
                  <a:pt x="3727512" y="4907088"/>
                </a:cubicBezTo>
                <a:cubicBezTo>
                  <a:pt x="3731419" y="4900021"/>
                  <a:pt x="3739792" y="4896060"/>
                  <a:pt x="3748379" y="4896465"/>
                </a:cubicBezTo>
                <a:close/>
                <a:moveTo>
                  <a:pt x="4001773" y="4821268"/>
                </a:moveTo>
                <a:cubicBezTo>
                  <a:pt x="4004636" y="4821403"/>
                  <a:pt x="4007522" y="4822024"/>
                  <a:pt x="4010274" y="4823176"/>
                </a:cubicBezTo>
                <a:cubicBezTo>
                  <a:pt x="4021285" y="4827786"/>
                  <a:pt x="4025987" y="4839161"/>
                  <a:pt x="4020777" y="4848584"/>
                </a:cubicBezTo>
                <a:cubicBezTo>
                  <a:pt x="4015568" y="4858007"/>
                  <a:pt x="4002419" y="4861909"/>
                  <a:pt x="3991409" y="4857299"/>
                </a:cubicBezTo>
                <a:cubicBezTo>
                  <a:pt x="3980398" y="4852690"/>
                  <a:pt x="3975696" y="4841314"/>
                  <a:pt x="3980906" y="4831891"/>
                </a:cubicBezTo>
                <a:cubicBezTo>
                  <a:pt x="3984813" y="4824824"/>
                  <a:pt x="3993186" y="4820862"/>
                  <a:pt x="4001773" y="4821268"/>
                </a:cubicBezTo>
                <a:close/>
                <a:moveTo>
                  <a:pt x="3856569" y="4812703"/>
                </a:moveTo>
                <a:cubicBezTo>
                  <a:pt x="3859432" y="4812839"/>
                  <a:pt x="3862318" y="4813459"/>
                  <a:pt x="3865070" y="4814611"/>
                </a:cubicBezTo>
                <a:cubicBezTo>
                  <a:pt x="3876081" y="4819221"/>
                  <a:pt x="3880783" y="4830597"/>
                  <a:pt x="3875573" y="4840020"/>
                </a:cubicBezTo>
                <a:cubicBezTo>
                  <a:pt x="3870363" y="4849442"/>
                  <a:pt x="3857215" y="4853344"/>
                  <a:pt x="3846204" y="4848735"/>
                </a:cubicBezTo>
                <a:cubicBezTo>
                  <a:pt x="3835194" y="4844125"/>
                  <a:pt x="3830492" y="4832749"/>
                  <a:pt x="3835702" y="4823327"/>
                </a:cubicBezTo>
                <a:cubicBezTo>
                  <a:pt x="3839609" y="4816259"/>
                  <a:pt x="3847982" y="4812298"/>
                  <a:pt x="3856569" y="4812703"/>
                </a:cubicBezTo>
                <a:close/>
                <a:moveTo>
                  <a:pt x="3514511" y="4806015"/>
                </a:moveTo>
                <a:cubicBezTo>
                  <a:pt x="3521016" y="4805836"/>
                  <a:pt x="3527658" y="4806775"/>
                  <a:pt x="3534087" y="4808965"/>
                </a:cubicBezTo>
                <a:cubicBezTo>
                  <a:pt x="3559805" y="4817726"/>
                  <a:pt x="3572388" y="4843200"/>
                  <a:pt x="3562193" y="4865864"/>
                </a:cubicBezTo>
                <a:cubicBezTo>
                  <a:pt x="3551998" y="4888527"/>
                  <a:pt x="3522885" y="4899797"/>
                  <a:pt x="3497167" y="4891036"/>
                </a:cubicBezTo>
                <a:cubicBezTo>
                  <a:pt x="3471449" y="4882275"/>
                  <a:pt x="3458866" y="4856800"/>
                  <a:pt x="3469061" y="4834137"/>
                </a:cubicBezTo>
                <a:cubicBezTo>
                  <a:pt x="3476707" y="4817140"/>
                  <a:pt x="3494995" y="4806551"/>
                  <a:pt x="3514511" y="4806015"/>
                </a:cubicBezTo>
                <a:close/>
                <a:moveTo>
                  <a:pt x="4314771" y="4787949"/>
                </a:moveTo>
                <a:cubicBezTo>
                  <a:pt x="4321277" y="4787771"/>
                  <a:pt x="4327918" y="4788709"/>
                  <a:pt x="4334348" y="4790899"/>
                </a:cubicBezTo>
                <a:cubicBezTo>
                  <a:pt x="4360065" y="4799661"/>
                  <a:pt x="4372649" y="4825135"/>
                  <a:pt x="4362454" y="4847798"/>
                </a:cubicBezTo>
                <a:cubicBezTo>
                  <a:pt x="4352258" y="4870461"/>
                  <a:pt x="4323145" y="4881732"/>
                  <a:pt x="4297428" y="4872970"/>
                </a:cubicBezTo>
                <a:cubicBezTo>
                  <a:pt x="4271710" y="4864209"/>
                  <a:pt x="4259126" y="4838735"/>
                  <a:pt x="4269322" y="4816072"/>
                </a:cubicBezTo>
                <a:cubicBezTo>
                  <a:pt x="4276968" y="4799074"/>
                  <a:pt x="4295256" y="4788485"/>
                  <a:pt x="4314771" y="4787949"/>
                </a:cubicBezTo>
                <a:close/>
                <a:moveTo>
                  <a:pt x="4143550" y="4770202"/>
                </a:moveTo>
                <a:cubicBezTo>
                  <a:pt x="4152775" y="4770484"/>
                  <a:pt x="4161937" y="4773830"/>
                  <a:pt x="4168849" y="4780173"/>
                </a:cubicBezTo>
                <a:cubicBezTo>
                  <a:pt x="4182675" y="4792858"/>
                  <a:pt x="4182266" y="4812728"/>
                  <a:pt x="4167938" y="4824553"/>
                </a:cubicBezTo>
                <a:cubicBezTo>
                  <a:pt x="4153610" y="4836378"/>
                  <a:pt x="4130787" y="4835680"/>
                  <a:pt x="4116962" y="4822995"/>
                </a:cubicBezTo>
                <a:cubicBezTo>
                  <a:pt x="4103137" y="4810309"/>
                  <a:pt x="4103545" y="4790439"/>
                  <a:pt x="4117873" y="4778615"/>
                </a:cubicBezTo>
                <a:cubicBezTo>
                  <a:pt x="4125038" y="4772702"/>
                  <a:pt x="4134325" y="4769920"/>
                  <a:pt x="4143550" y="4770202"/>
                </a:cubicBezTo>
                <a:close/>
                <a:moveTo>
                  <a:pt x="3703726" y="4756761"/>
                </a:moveTo>
                <a:cubicBezTo>
                  <a:pt x="3712951" y="4757043"/>
                  <a:pt x="3722113" y="4760388"/>
                  <a:pt x="3729025" y="4766731"/>
                </a:cubicBezTo>
                <a:cubicBezTo>
                  <a:pt x="3742850" y="4779417"/>
                  <a:pt x="3742442" y="4799287"/>
                  <a:pt x="3728114" y="4811111"/>
                </a:cubicBezTo>
                <a:cubicBezTo>
                  <a:pt x="3713786" y="4822936"/>
                  <a:pt x="3690963" y="4822239"/>
                  <a:pt x="3677138" y="4809553"/>
                </a:cubicBezTo>
                <a:cubicBezTo>
                  <a:pt x="3663313" y="4796868"/>
                  <a:pt x="3663721" y="4776998"/>
                  <a:pt x="3678049" y="4765173"/>
                </a:cubicBezTo>
                <a:cubicBezTo>
                  <a:pt x="3685213" y="4759261"/>
                  <a:pt x="3694501" y="4756479"/>
                  <a:pt x="3703726" y="4756761"/>
                </a:cubicBezTo>
                <a:close/>
                <a:moveTo>
                  <a:pt x="3926178" y="4683142"/>
                </a:moveTo>
                <a:cubicBezTo>
                  <a:pt x="3935403" y="4683423"/>
                  <a:pt x="3944565" y="4686769"/>
                  <a:pt x="3951477" y="4693112"/>
                </a:cubicBezTo>
                <a:cubicBezTo>
                  <a:pt x="3965302" y="4705798"/>
                  <a:pt x="3964894" y="4725667"/>
                  <a:pt x="3950566" y="4737492"/>
                </a:cubicBezTo>
                <a:cubicBezTo>
                  <a:pt x="3936238" y="4749317"/>
                  <a:pt x="3913415" y="4748619"/>
                  <a:pt x="3899590" y="4735934"/>
                </a:cubicBezTo>
                <a:cubicBezTo>
                  <a:pt x="3885765" y="4723248"/>
                  <a:pt x="3886173" y="4703379"/>
                  <a:pt x="3900501" y="4691554"/>
                </a:cubicBezTo>
                <a:cubicBezTo>
                  <a:pt x="3907665" y="4685641"/>
                  <a:pt x="3916953" y="4682859"/>
                  <a:pt x="3926178" y="4683142"/>
                </a:cubicBezTo>
                <a:close/>
                <a:moveTo>
                  <a:pt x="3745273" y="4593943"/>
                </a:moveTo>
                <a:cubicBezTo>
                  <a:pt x="3751778" y="4593764"/>
                  <a:pt x="3758420" y="4594703"/>
                  <a:pt x="3764849" y="4596893"/>
                </a:cubicBezTo>
                <a:cubicBezTo>
                  <a:pt x="3790567" y="4605654"/>
                  <a:pt x="3803151" y="4631128"/>
                  <a:pt x="3792955" y="4653792"/>
                </a:cubicBezTo>
                <a:cubicBezTo>
                  <a:pt x="3782760" y="4676455"/>
                  <a:pt x="3753647" y="4687725"/>
                  <a:pt x="3727929" y="4678964"/>
                </a:cubicBezTo>
                <a:cubicBezTo>
                  <a:pt x="3702211" y="4670203"/>
                  <a:pt x="3689628" y="4644728"/>
                  <a:pt x="3699823" y="4622065"/>
                </a:cubicBezTo>
                <a:cubicBezTo>
                  <a:pt x="3707470" y="4605067"/>
                  <a:pt x="3725757" y="4594479"/>
                  <a:pt x="3745273" y="4593943"/>
                </a:cubicBezTo>
                <a:close/>
                <a:moveTo>
                  <a:pt x="4075559" y="4588823"/>
                </a:moveTo>
                <a:cubicBezTo>
                  <a:pt x="4082064" y="4588644"/>
                  <a:pt x="4088706" y="4589583"/>
                  <a:pt x="4095135" y="4591773"/>
                </a:cubicBezTo>
                <a:cubicBezTo>
                  <a:pt x="4120853" y="4600534"/>
                  <a:pt x="4133437" y="4626009"/>
                  <a:pt x="4123241" y="4648672"/>
                </a:cubicBezTo>
                <a:cubicBezTo>
                  <a:pt x="4113046" y="4671335"/>
                  <a:pt x="4083933" y="4682605"/>
                  <a:pt x="4058215" y="4673844"/>
                </a:cubicBezTo>
                <a:cubicBezTo>
                  <a:pt x="4032497" y="4665083"/>
                  <a:pt x="4019914" y="4639608"/>
                  <a:pt x="4030109" y="4616945"/>
                </a:cubicBezTo>
                <a:cubicBezTo>
                  <a:pt x="4037756" y="4599948"/>
                  <a:pt x="4056043" y="4589359"/>
                  <a:pt x="4075559" y="4588823"/>
                </a:cubicBezTo>
                <a:close/>
                <a:moveTo>
                  <a:pt x="3508246" y="4573292"/>
                </a:moveTo>
                <a:cubicBezTo>
                  <a:pt x="3545104" y="4573292"/>
                  <a:pt x="3574984" y="4599293"/>
                  <a:pt x="3574984" y="4631368"/>
                </a:cubicBezTo>
                <a:cubicBezTo>
                  <a:pt x="3574984" y="4663442"/>
                  <a:pt x="3545104" y="4689444"/>
                  <a:pt x="3508246" y="4689444"/>
                </a:cubicBezTo>
                <a:cubicBezTo>
                  <a:pt x="3471387" y="4689444"/>
                  <a:pt x="3441508" y="4663442"/>
                  <a:pt x="3441508" y="4631368"/>
                </a:cubicBezTo>
                <a:cubicBezTo>
                  <a:pt x="3441508" y="4599293"/>
                  <a:pt x="3471387" y="4573292"/>
                  <a:pt x="3508246" y="4573292"/>
                </a:cubicBezTo>
                <a:close/>
                <a:moveTo>
                  <a:pt x="4324443" y="4573292"/>
                </a:moveTo>
                <a:cubicBezTo>
                  <a:pt x="4361301" y="4573292"/>
                  <a:pt x="4391181" y="4599293"/>
                  <a:pt x="4391181" y="4631368"/>
                </a:cubicBezTo>
                <a:cubicBezTo>
                  <a:pt x="4391181" y="4663442"/>
                  <a:pt x="4361301" y="4689443"/>
                  <a:pt x="4324443" y="4689443"/>
                </a:cubicBezTo>
                <a:cubicBezTo>
                  <a:pt x="4287584" y="4689443"/>
                  <a:pt x="4257705" y="4663442"/>
                  <a:pt x="4257705" y="4631368"/>
                </a:cubicBezTo>
                <a:cubicBezTo>
                  <a:pt x="4257705" y="4599293"/>
                  <a:pt x="4287584" y="4573292"/>
                  <a:pt x="4324443" y="4573292"/>
                </a:cubicBezTo>
                <a:close/>
                <a:moveTo>
                  <a:pt x="3915842" y="4428930"/>
                </a:moveTo>
                <a:cubicBezTo>
                  <a:pt x="3952700" y="4428930"/>
                  <a:pt x="3982580" y="4454932"/>
                  <a:pt x="3982580" y="4487006"/>
                </a:cubicBezTo>
                <a:cubicBezTo>
                  <a:pt x="3982580" y="4519080"/>
                  <a:pt x="3952700" y="4545082"/>
                  <a:pt x="3915842" y="4545082"/>
                </a:cubicBezTo>
                <a:cubicBezTo>
                  <a:pt x="3878984" y="4545082"/>
                  <a:pt x="3849104" y="4519080"/>
                  <a:pt x="3849104" y="4487006"/>
                </a:cubicBezTo>
                <a:cubicBezTo>
                  <a:pt x="3849104" y="4454932"/>
                  <a:pt x="3878984" y="4428930"/>
                  <a:pt x="3915842" y="4428930"/>
                </a:cubicBezTo>
                <a:close/>
                <a:moveTo>
                  <a:pt x="3612398" y="4303152"/>
                </a:moveTo>
                <a:cubicBezTo>
                  <a:pt x="3657431" y="4303152"/>
                  <a:pt x="3693937" y="4336414"/>
                  <a:pt x="3693937" y="4377446"/>
                </a:cubicBezTo>
                <a:cubicBezTo>
                  <a:pt x="3693937" y="4418477"/>
                  <a:pt x="3657431" y="4451739"/>
                  <a:pt x="3612398" y="4451739"/>
                </a:cubicBezTo>
                <a:cubicBezTo>
                  <a:pt x="3567364" y="4451739"/>
                  <a:pt x="3530858" y="4418477"/>
                  <a:pt x="3530858" y="4377446"/>
                </a:cubicBezTo>
                <a:cubicBezTo>
                  <a:pt x="3530858" y="4336414"/>
                  <a:pt x="3567364" y="4303152"/>
                  <a:pt x="3612398" y="4303152"/>
                </a:cubicBezTo>
                <a:close/>
                <a:moveTo>
                  <a:pt x="3418332" y="4131528"/>
                </a:moveTo>
                <a:cubicBezTo>
                  <a:pt x="3426280" y="4131299"/>
                  <a:pt x="3434395" y="4132499"/>
                  <a:pt x="3442250" y="4135301"/>
                </a:cubicBezTo>
                <a:cubicBezTo>
                  <a:pt x="3473672" y="4146509"/>
                  <a:pt x="3489046" y="4179097"/>
                  <a:pt x="3476590" y="4208089"/>
                </a:cubicBezTo>
                <a:cubicBezTo>
                  <a:pt x="3464133" y="4237081"/>
                  <a:pt x="3428563" y="4251498"/>
                  <a:pt x="3397141" y="4240291"/>
                </a:cubicBezTo>
                <a:cubicBezTo>
                  <a:pt x="3365720" y="4229083"/>
                  <a:pt x="3350345" y="4196495"/>
                  <a:pt x="3362802" y="4167503"/>
                </a:cubicBezTo>
                <a:cubicBezTo>
                  <a:pt x="3372144" y="4145759"/>
                  <a:pt x="3394488" y="4132213"/>
                  <a:pt x="3418332" y="4131528"/>
                </a:cubicBezTo>
                <a:close/>
                <a:moveTo>
                  <a:pt x="3824819" y="4120418"/>
                </a:moveTo>
                <a:cubicBezTo>
                  <a:pt x="3832767" y="4120189"/>
                  <a:pt x="3840882" y="4121390"/>
                  <a:pt x="3848738" y="4124192"/>
                </a:cubicBezTo>
                <a:cubicBezTo>
                  <a:pt x="3880159" y="4135399"/>
                  <a:pt x="3895534" y="4167988"/>
                  <a:pt x="3883077" y="4196980"/>
                </a:cubicBezTo>
                <a:cubicBezTo>
                  <a:pt x="3870621" y="4225972"/>
                  <a:pt x="3835050" y="4240389"/>
                  <a:pt x="3803629" y="4229181"/>
                </a:cubicBezTo>
                <a:cubicBezTo>
                  <a:pt x="3772207" y="4217973"/>
                  <a:pt x="3756833" y="4185385"/>
                  <a:pt x="3769289" y="4156393"/>
                </a:cubicBezTo>
                <a:cubicBezTo>
                  <a:pt x="3778631" y="4134649"/>
                  <a:pt x="3800975" y="4121103"/>
                  <a:pt x="3824819" y="4120418"/>
                </a:cubicBezTo>
                <a:close/>
                <a:moveTo>
                  <a:pt x="4111622" y="4111591"/>
                </a:moveTo>
                <a:cubicBezTo>
                  <a:pt x="4156655" y="4111591"/>
                  <a:pt x="4193162" y="4144854"/>
                  <a:pt x="4193162" y="4185885"/>
                </a:cubicBezTo>
                <a:cubicBezTo>
                  <a:pt x="4193162" y="4226916"/>
                  <a:pt x="4156655" y="4260178"/>
                  <a:pt x="4111622" y="4260178"/>
                </a:cubicBezTo>
                <a:cubicBezTo>
                  <a:pt x="4066589" y="4260178"/>
                  <a:pt x="4030083" y="4226916"/>
                  <a:pt x="4030083" y="4185885"/>
                </a:cubicBezTo>
                <a:cubicBezTo>
                  <a:pt x="4030083" y="4144854"/>
                  <a:pt x="4066589" y="4111591"/>
                  <a:pt x="4111622" y="4111591"/>
                </a:cubicBezTo>
                <a:close/>
                <a:moveTo>
                  <a:pt x="3114399" y="4111591"/>
                </a:moveTo>
                <a:cubicBezTo>
                  <a:pt x="3159432" y="4111591"/>
                  <a:pt x="3195939" y="4144854"/>
                  <a:pt x="3195939" y="4185885"/>
                </a:cubicBezTo>
                <a:cubicBezTo>
                  <a:pt x="3195939" y="4226916"/>
                  <a:pt x="3159432" y="4260178"/>
                  <a:pt x="3114399" y="4260178"/>
                </a:cubicBezTo>
                <a:cubicBezTo>
                  <a:pt x="3069366" y="4260178"/>
                  <a:pt x="3032859" y="4226916"/>
                  <a:pt x="3032859" y="4185885"/>
                </a:cubicBezTo>
                <a:cubicBezTo>
                  <a:pt x="3032859" y="4144854"/>
                  <a:pt x="3069366" y="4111591"/>
                  <a:pt x="3114399" y="4111591"/>
                </a:cubicBezTo>
                <a:close/>
                <a:moveTo>
                  <a:pt x="3612605" y="4039618"/>
                </a:moveTo>
                <a:cubicBezTo>
                  <a:pt x="3623876" y="4039979"/>
                  <a:pt x="3635070" y="4044259"/>
                  <a:pt x="3643515" y="4052373"/>
                </a:cubicBezTo>
                <a:cubicBezTo>
                  <a:pt x="3660406" y="4068601"/>
                  <a:pt x="3659908" y="4094019"/>
                  <a:pt x="3642402" y="4109146"/>
                </a:cubicBezTo>
                <a:cubicBezTo>
                  <a:pt x="3624896" y="4124273"/>
                  <a:pt x="3597011" y="4123380"/>
                  <a:pt x="3580120" y="4107152"/>
                </a:cubicBezTo>
                <a:cubicBezTo>
                  <a:pt x="3563229" y="4090925"/>
                  <a:pt x="3563727" y="4065506"/>
                  <a:pt x="3581233" y="4050379"/>
                </a:cubicBezTo>
                <a:cubicBezTo>
                  <a:pt x="3589986" y="4042816"/>
                  <a:pt x="3601334" y="4039257"/>
                  <a:pt x="3612605" y="4039618"/>
                </a:cubicBezTo>
                <a:close/>
                <a:moveTo>
                  <a:pt x="3885716" y="3952071"/>
                </a:moveTo>
                <a:cubicBezTo>
                  <a:pt x="3896987" y="3952432"/>
                  <a:pt x="3908181" y="3956712"/>
                  <a:pt x="3916627" y="3964826"/>
                </a:cubicBezTo>
                <a:cubicBezTo>
                  <a:pt x="3933518" y="3981054"/>
                  <a:pt x="3933019" y="4006473"/>
                  <a:pt x="3915513" y="4021599"/>
                </a:cubicBezTo>
                <a:cubicBezTo>
                  <a:pt x="3898007" y="4036727"/>
                  <a:pt x="3870123" y="4035834"/>
                  <a:pt x="3853231" y="4019606"/>
                </a:cubicBezTo>
                <a:cubicBezTo>
                  <a:pt x="3836340" y="4003378"/>
                  <a:pt x="3836839" y="3977960"/>
                  <a:pt x="3854345" y="3962833"/>
                </a:cubicBezTo>
                <a:cubicBezTo>
                  <a:pt x="3863098" y="3955269"/>
                  <a:pt x="3874446" y="3951711"/>
                  <a:pt x="3885716" y="3952071"/>
                </a:cubicBezTo>
                <a:close/>
                <a:moveTo>
                  <a:pt x="3343623" y="3930342"/>
                </a:moveTo>
                <a:cubicBezTo>
                  <a:pt x="3354894" y="3930702"/>
                  <a:pt x="3366088" y="3934982"/>
                  <a:pt x="3374533" y="3943096"/>
                </a:cubicBezTo>
                <a:cubicBezTo>
                  <a:pt x="3391425" y="3959325"/>
                  <a:pt x="3390926" y="3984743"/>
                  <a:pt x="3373420" y="3999870"/>
                </a:cubicBezTo>
                <a:cubicBezTo>
                  <a:pt x="3355914" y="4014997"/>
                  <a:pt x="3328029" y="4014104"/>
                  <a:pt x="3311138" y="3997876"/>
                </a:cubicBezTo>
                <a:cubicBezTo>
                  <a:pt x="3294247" y="3981648"/>
                  <a:pt x="3294745" y="3956230"/>
                  <a:pt x="3312251" y="3941103"/>
                </a:cubicBezTo>
                <a:cubicBezTo>
                  <a:pt x="3321005" y="3933539"/>
                  <a:pt x="3332352" y="3929981"/>
                  <a:pt x="3343623" y="3930342"/>
                </a:cubicBezTo>
                <a:close/>
                <a:moveTo>
                  <a:pt x="3697352" y="3908752"/>
                </a:moveTo>
                <a:cubicBezTo>
                  <a:pt x="3700849" y="3908925"/>
                  <a:pt x="3704375" y="3909719"/>
                  <a:pt x="3707738" y="3911193"/>
                </a:cubicBezTo>
                <a:cubicBezTo>
                  <a:pt x="3721190" y="3917090"/>
                  <a:pt x="3726936" y="3931642"/>
                  <a:pt x="3720570" y="3943696"/>
                </a:cubicBezTo>
                <a:cubicBezTo>
                  <a:pt x="3714205" y="3955751"/>
                  <a:pt x="3698140" y="3960742"/>
                  <a:pt x="3684688" y="3954845"/>
                </a:cubicBezTo>
                <a:cubicBezTo>
                  <a:pt x="3671236" y="3948948"/>
                  <a:pt x="3665491" y="3934396"/>
                  <a:pt x="3671856" y="3922342"/>
                </a:cubicBezTo>
                <a:cubicBezTo>
                  <a:pt x="3676630" y="3913301"/>
                  <a:pt x="3686860" y="3908233"/>
                  <a:pt x="3697352" y="3908752"/>
                </a:cubicBezTo>
                <a:close/>
                <a:moveTo>
                  <a:pt x="3518508" y="3899658"/>
                </a:moveTo>
                <a:cubicBezTo>
                  <a:pt x="3522005" y="3899831"/>
                  <a:pt x="3525531" y="3900625"/>
                  <a:pt x="3528894" y="3902099"/>
                </a:cubicBezTo>
                <a:cubicBezTo>
                  <a:pt x="3542347" y="3907995"/>
                  <a:pt x="3548092" y="3922548"/>
                  <a:pt x="3541727" y="3934602"/>
                </a:cubicBezTo>
                <a:cubicBezTo>
                  <a:pt x="3535362" y="3946656"/>
                  <a:pt x="3519297" y="3951648"/>
                  <a:pt x="3505844" y="3945751"/>
                </a:cubicBezTo>
                <a:cubicBezTo>
                  <a:pt x="3492392" y="3939854"/>
                  <a:pt x="3486647" y="3925302"/>
                  <a:pt x="3493012" y="3913247"/>
                </a:cubicBezTo>
                <a:cubicBezTo>
                  <a:pt x="3497786" y="3904207"/>
                  <a:pt x="3508016" y="3899139"/>
                  <a:pt x="3518508" y="3899658"/>
                </a:cubicBezTo>
                <a:close/>
                <a:moveTo>
                  <a:pt x="3129011" y="3872234"/>
                </a:moveTo>
                <a:cubicBezTo>
                  <a:pt x="3136959" y="3872005"/>
                  <a:pt x="3145073" y="3873206"/>
                  <a:pt x="3152929" y="3876008"/>
                </a:cubicBezTo>
                <a:cubicBezTo>
                  <a:pt x="3184351" y="3887215"/>
                  <a:pt x="3199725" y="3919804"/>
                  <a:pt x="3187268" y="3948796"/>
                </a:cubicBezTo>
                <a:cubicBezTo>
                  <a:pt x="3174812" y="3977788"/>
                  <a:pt x="3139242" y="3992205"/>
                  <a:pt x="3107820" y="3980997"/>
                </a:cubicBezTo>
                <a:cubicBezTo>
                  <a:pt x="3076398" y="3969790"/>
                  <a:pt x="3061024" y="3937201"/>
                  <a:pt x="3073481" y="3908209"/>
                </a:cubicBezTo>
                <a:cubicBezTo>
                  <a:pt x="3082823" y="3886465"/>
                  <a:pt x="3105167" y="3872920"/>
                  <a:pt x="3129011" y="3872234"/>
                </a:cubicBezTo>
                <a:close/>
                <a:moveTo>
                  <a:pt x="4112596" y="3856816"/>
                </a:moveTo>
                <a:cubicBezTo>
                  <a:pt x="4120544" y="3856587"/>
                  <a:pt x="4128659" y="3857788"/>
                  <a:pt x="4136514" y="3860590"/>
                </a:cubicBezTo>
                <a:cubicBezTo>
                  <a:pt x="4167936" y="3871797"/>
                  <a:pt x="4183310" y="3904386"/>
                  <a:pt x="4170854" y="3933378"/>
                </a:cubicBezTo>
                <a:cubicBezTo>
                  <a:pt x="4158397" y="3962370"/>
                  <a:pt x="4122827" y="3976787"/>
                  <a:pt x="4091406" y="3965579"/>
                </a:cubicBezTo>
                <a:cubicBezTo>
                  <a:pt x="4059984" y="3954372"/>
                  <a:pt x="4044610" y="3921783"/>
                  <a:pt x="4057066" y="3892791"/>
                </a:cubicBezTo>
                <a:cubicBezTo>
                  <a:pt x="4066408" y="3871047"/>
                  <a:pt x="4088752" y="3857502"/>
                  <a:pt x="4112596" y="3856816"/>
                </a:cubicBezTo>
                <a:close/>
                <a:moveTo>
                  <a:pt x="3831861" y="3805109"/>
                </a:moveTo>
                <a:cubicBezTo>
                  <a:pt x="3835359" y="3805282"/>
                  <a:pt x="3838885" y="3806076"/>
                  <a:pt x="3842248" y="3807550"/>
                </a:cubicBezTo>
                <a:cubicBezTo>
                  <a:pt x="3855700" y="3813447"/>
                  <a:pt x="3861445" y="3828000"/>
                  <a:pt x="3855080" y="3840054"/>
                </a:cubicBezTo>
                <a:cubicBezTo>
                  <a:pt x="3848715" y="3852108"/>
                  <a:pt x="3832650" y="3857100"/>
                  <a:pt x="3819198" y="3851203"/>
                </a:cubicBezTo>
                <a:cubicBezTo>
                  <a:pt x="3805746" y="3845306"/>
                  <a:pt x="3800001" y="3830753"/>
                  <a:pt x="3806366" y="3818699"/>
                </a:cubicBezTo>
                <a:cubicBezTo>
                  <a:pt x="3811139" y="3809659"/>
                  <a:pt x="3821369" y="3804591"/>
                  <a:pt x="3831861" y="3805109"/>
                </a:cubicBezTo>
                <a:close/>
                <a:moveTo>
                  <a:pt x="3399464" y="3778170"/>
                </a:moveTo>
                <a:cubicBezTo>
                  <a:pt x="3402961" y="3778342"/>
                  <a:pt x="3406487" y="3779136"/>
                  <a:pt x="3409850" y="3780610"/>
                </a:cubicBezTo>
                <a:cubicBezTo>
                  <a:pt x="3423302" y="3786507"/>
                  <a:pt x="3429047" y="3801060"/>
                  <a:pt x="3422682" y="3813114"/>
                </a:cubicBezTo>
                <a:cubicBezTo>
                  <a:pt x="3416317" y="3825168"/>
                  <a:pt x="3400252" y="3830160"/>
                  <a:pt x="3386800" y="3824263"/>
                </a:cubicBezTo>
                <a:cubicBezTo>
                  <a:pt x="3373348" y="3818366"/>
                  <a:pt x="3367603" y="3803813"/>
                  <a:pt x="3373968" y="3791759"/>
                </a:cubicBezTo>
                <a:cubicBezTo>
                  <a:pt x="3378742" y="3782719"/>
                  <a:pt x="3388972" y="3777651"/>
                  <a:pt x="3399464" y="3778170"/>
                </a:cubicBezTo>
                <a:close/>
                <a:moveTo>
                  <a:pt x="3999068" y="3705676"/>
                </a:moveTo>
                <a:cubicBezTo>
                  <a:pt x="4010339" y="3706037"/>
                  <a:pt x="4021533" y="3710317"/>
                  <a:pt x="4029978" y="3718431"/>
                </a:cubicBezTo>
                <a:cubicBezTo>
                  <a:pt x="4046870" y="3734659"/>
                  <a:pt x="4046371" y="3760077"/>
                  <a:pt x="4028865" y="3775204"/>
                </a:cubicBezTo>
                <a:cubicBezTo>
                  <a:pt x="4011359" y="3790331"/>
                  <a:pt x="3983474" y="3789439"/>
                  <a:pt x="3966583" y="3773211"/>
                </a:cubicBezTo>
                <a:cubicBezTo>
                  <a:pt x="3949692" y="3756983"/>
                  <a:pt x="3950190" y="3731564"/>
                  <a:pt x="3967696" y="3716437"/>
                </a:cubicBezTo>
                <a:cubicBezTo>
                  <a:pt x="3976449" y="3708874"/>
                  <a:pt x="3987797" y="3705315"/>
                  <a:pt x="3999068" y="3705676"/>
                </a:cubicBezTo>
                <a:close/>
                <a:moveTo>
                  <a:pt x="3238563" y="3680261"/>
                </a:moveTo>
                <a:cubicBezTo>
                  <a:pt x="3249833" y="3680622"/>
                  <a:pt x="3261027" y="3684902"/>
                  <a:pt x="3269473" y="3693016"/>
                </a:cubicBezTo>
                <a:cubicBezTo>
                  <a:pt x="3286364" y="3709244"/>
                  <a:pt x="3285865" y="3734662"/>
                  <a:pt x="3268359" y="3749789"/>
                </a:cubicBezTo>
                <a:cubicBezTo>
                  <a:pt x="3250853" y="3764916"/>
                  <a:pt x="3222969" y="3764024"/>
                  <a:pt x="3206077" y="3747796"/>
                </a:cubicBezTo>
                <a:cubicBezTo>
                  <a:pt x="3189186" y="3731568"/>
                  <a:pt x="3189685" y="3706150"/>
                  <a:pt x="3207191" y="3691023"/>
                </a:cubicBezTo>
                <a:cubicBezTo>
                  <a:pt x="3215944" y="3683459"/>
                  <a:pt x="3227292" y="3679900"/>
                  <a:pt x="3238563" y="3680261"/>
                </a:cubicBezTo>
                <a:close/>
                <a:moveTo>
                  <a:pt x="4328505" y="3662136"/>
                </a:moveTo>
                <a:cubicBezTo>
                  <a:pt x="4373538" y="3662136"/>
                  <a:pt x="4410044" y="3695398"/>
                  <a:pt x="4410044" y="3736429"/>
                </a:cubicBezTo>
                <a:cubicBezTo>
                  <a:pt x="4410044" y="3777460"/>
                  <a:pt x="4373538" y="3810723"/>
                  <a:pt x="4328505" y="3810723"/>
                </a:cubicBezTo>
                <a:cubicBezTo>
                  <a:pt x="4283471" y="3810723"/>
                  <a:pt x="4246965" y="3777460"/>
                  <a:pt x="4246965" y="3736429"/>
                </a:cubicBezTo>
                <a:cubicBezTo>
                  <a:pt x="4246965" y="3695398"/>
                  <a:pt x="4283471" y="3662136"/>
                  <a:pt x="4328505" y="3662136"/>
                </a:cubicBezTo>
                <a:close/>
                <a:moveTo>
                  <a:pt x="2908874" y="3662136"/>
                </a:moveTo>
                <a:cubicBezTo>
                  <a:pt x="2953907" y="3662136"/>
                  <a:pt x="2990413" y="3695398"/>
                  <a:pt x="2990413" y="3736429"/>
                </a:cubicBezTo>
                <a:cubicBezTo>
                  <a:pt x="2990413" y="3777460"/>
                  <a:pt x="2953907" y="3810723"/>
                  <a:pt x="2908874" y="3810723"/>
                </a:cubicBezTo>
                <a:cubicBezTo>
                  <a:pt x="2863841" y="3810723"/>
                  <a:pt x="2827334" y="3777460"/>
                  <a:pt x="2827334" y="3736429"/>
                </a:cubicBezTo>
                <a:cubicBezTo>
                  <a:pt x="2827334" y="3695398"/>
                  <a:pt x="2863841" y="3662136"/>
                  <a:pt x="2908874" y="3662136"/>
                </a:cubicBezTo>
                <a:close/>
                <a:moveTo>
                  <a:pt x="3837866" y="3642644"/>
                </a:moveTo>
                <a:cubicBezTo>
                  <a:pt x="3841364" y="3642817"/>
                  <a:pt x="3844890" y="3643611"/>
                  <a:pt x="3848253" y="3645085"/>
                </a:cubicBezTo>
                <a:cubicBezTo>
                  <a:pt x="3861705" y="3650982"/>
                  <a:pt x="3867450" y="3665534"/>
                  <a:pt x="3861085" y="3677589"/>
                </a:cubicBezTo>
                <a:cubicBezTo>
                  <a:pt x="3854720" y="3689643"/>
                  <a:pt x="3838655" y="3694634"/>
                  <a:pt x="3825203" y="3688737"/>
                </a:cubicBezTo>
                <a:cubicBezTo>
                  <a:pt x="3811751" y="3682841"/>
                  <a:pt x="3806005" y="3668288"/>
                  <a:pt x="3812370" y="3656234"/>
                </a:cubicBezTo>
                <a:cubicBezTo>
                  <a:pt x="3817144" y="3647193"/>
                  <a:pt x="3827374" y="3642125"/>
                  <a:pt x="3837866" y="3642644"/>
                </a:cubicBezTo>
                <a:close/>
                <a:moveTo>
                  <a:pt x="3407793" y="3619214"/>
                </a:moveTo>
                <a:cubicBezTo>
                  <a:pt x="3411290" y="3619387"/>
                  <a:pt x="3414816" y="3620181"/>
                  <a:pt x="3418179" y="3621655"/>
                </a:cubicBezTo>
                <a:cubicBezTo>
                  <a:pt x="3431632" y="3627552"/>
                  <a:pt x="3437377" y="3642105"/>
                  <a:pt x="3431012" y="3654159"/>
                </a:cubicBezTo>
                <a:cubicBezTo>
                  <a:pt x="3424647" y="3666213"/>
                  <a:pt x="3408581" y="3671205"/>
                  <a:pt x="3395129" y="3665308"/>
                </a:cubicBezTo>
                <a:cubicBezTo>
                  <a:pt x="3381677" y="3659411"/>
                  <a:pt x="3375932" y="3644858"/>
                  <a:pt x="3382297" y="3632804"/>
                </a:cubicBezTo>
                <a:cubicBezTo>
                  <a:pt x="3387071" y="3623763"/>
                  <a:pt x="3397301" y="3618696"/>
                  <a:pt x="3407793" y="3619214"/>
                </a:cubicBezTo>
                <a:close/>
                <a:moveTo>
                  <a:pt x="3717387" y="3523018"/>
                </a:moveTo>
                <a:cubicBezTo>
                  <a:pt x="3720885" y="3523191"/>
                  <a:pt x="3724411" y="3523985"/>
                  <a:pt x="3727774" y="3525459"/>
                </a:cubicBezTo>
                <a:cubicBezTo>
                  <a:pt x="3741226" y="3531356"/>
                  <a:pt x="3746971" y="3545908"/>
                  <a:pt x="3740606" y="3557963"/>
                </a:cubicBezTo>
                <a:cubicBezTo>
                  <a:pt x="3734241" y="3570017"/>
                  <a:pt x="3718176" y="3575008"/>
                  <a:pt x="3704724" y="3569112"/>
                </a:cubicBezTo>
                <a:cubicBezTo>
                  <a:pt x="3691272" y="3563215"/>
                  <a:pt x="3685527" y="3548662"/>
                  <a:pt x="3691892" y="3536608"/>
                </a:cubicBezTo>
                <a:cubicBezTo>
                  <a:pt x="3696666" y="3527567"/>
                  <a:pt x="3706896" y="3522499"/>
                  <a:pt x="3717387" y="3523018"/>
                </a:cubicBezTo>
                <a:close/>
                <a:moveTo>
                  <a:pt x="3539978" y="3512062"/>
                </a:moveTo>
                <a:cubicBezTo>
                  <a:pt x="3543476" y="3512235"/>
                  <a:pt x="3547002" y="3513029"/>
                  <a:pt x="3550365" y="3514503"/>
                </a:cubicBezTo>
                <a:cubicBezTo>
                  <a:pt x="3563817" y="3520400"/>
                  <a:pt x="3569562" y="3534952"/>
                  <a:pt x="3563197" y="3547006"/>
                </a:cubicBezTo>
                <a:cubicBezTo>
                  <a:pt x="3556832" y="3559060"/>
                  <a:pt x="3540767" y="3564052"/>
                  <a:pt x="3527315" y="3558155"/>
                </a:cubicBezTo>
                <a:cubicBezTo>
                  <a:pt x="3513863" y="3552258"/>
                  <a:pt x="3508118" y="3537706"/>
                  <a:pt x="3514483" y="3525652"/>
                </a:cubicBezTo>
                <a:cubicBezTo>
                  <a:pt x="3519256" y="3516611"/>
                  <a:pt x="3529486" y="3511543"/>
                  <a:pt x="3539978" y="3512062"/>
                </a:cubicBezTo>
                <a:close/>
                <a:moveTo>
                  <a:pt x="3122054" y="3503506"/>
                </a:moveTo>
                <a:cubicBezTo>
                  <a:pt x="3130002" y="3503277"/>
                  <a:pt x="3138117" y="3504477"/>
                  <a:pt x="3145973" y="3507279"/>
                </a:cubicBezTo>
                <a:cubicBezTo>
                  <a:pt x="3177394" y="3518487"/>
                  <a:pt x="3192769" y="3551075"/>
                  <a:pt x="3180312" y="3580067"/>
                </a:cubicBezTo>
                <a:cubicBezTo>
                  <a:pt x="3167856" y="3609059"/>
                  <a:pt x="3132285" y="3623476"/>
                  <a:pt x="3100864" y="3612269"/>
                </a:cubicBezTo>
                <a:cubicBezTo>
                  <a:pt x="3069442" y="3601061"/>
                  <a:pt x="3054068" y="3568473"/>
                  <a:pt x="3066524" y="3539481"/>
                </a:cubicBezTo>
                <a:cubicBezTo>
                  <a:pt x="3075866" y="3517737"/>
                  <a:pt x="3098210" y="3504191"/>
                  <a:pt x="3122054" y="3503506"/>
                </a:cubicBezTo>
                <a:close/>
                <a:moveTo>
                  <a:pt x="4099806" y="3480395"/>
                </a:moveTo>
                <a:cubicBezTo>
                  <a:pt x="4107754" y="3480167"/>
                  <a:pt x="4115869" y="3481367"/>
                  <a:pt x="4123724" y="3484169"/>
                </a:cubicBezTo>
                <a:cubicBezTo>
                  <a:pt x="4155146" y="3495377"/>
                  <a:pt x="4170520" y="3527965"/>
                  <a:pt x="4158064" y="3556957"/>
                </a:cubicBezTo>
                <a:cubicBezTo>
                  <a:pt x="4145607" y="3585949"/>
                  <a:pt x="4110037" y="3600366"/>
                  <a:pt x="4078615" y="3589159"/>
                </a:cubicBezTo>
                <a:cubicBezTo>
                  <a:pt x="4047193" y="3577951"/>
                  <a:pt x="4031819" y="3545363"/>
                  <a:pt x="4044276" y="3516371"/>
                </a:cubicBezTo>
                <a:cubicBezTo>
                  <a:pt x="4053618" y="3494627"/>
                  <a:pt x="4075962" y="3481081"/>
                  <a:pt x="4099806" y="3480395"/>
                </a:cubicBezTo>
                <a:close/>
                <a:moveTo>
                  <a:pt x="3890609" y="3457692"/>
                </a:moveTo>
                <a:cubicBezTo>
                  <a:pt x="3901880" y="3458053"/>
                  <a:pt x="3913074" y="3462333"/>
                  <a:pt x="3921520" y="3470447"/>
                </a:cubicBezTo>
                <a:cubicBezTo>
                  <a:pt x="3938411" y="3486675"/>
                  <a:pt x="3937912" y="3512094"/>
                  <a:pt x="3920406" y="3527220"/>
                </a:cubicBezTo>
                <a:cubicBezTo>
                  <a:pt x="3902900" y="3542348"/>
                  <a:pt x="3875015" y="3541455"/>
                  <a:pt x="3858124" y="3525227"/>
                </a:cubicBezTo>
                <a:cubicBezTo>
                  <a:pt x="3841233" y="3508999"/>
                  <a:pt x="3841732" y="3483581"/>
                  <a:pt x="3859238" y="3468454"/>
                </a:cubicBezTo>
                <a:cubicBezTo>
                  <a:pt x="3867991" y="3460890"/>
                  <a:pt x="3879338" y="3457332"/>
                  <a:pt x="3890609" y="3457692"/>
                </a:cubicBezTo>
                <a:close/>
                <a:moveTo>
                  <a:pt x="3353236" y="3440497"/>
                </a:moveTo>
                <a:cubicBezTo>
                  <a:pt x="3364507" y="3440858"/>
                  <a:pt x="3375700" y="3445138"/>
                  <a:pt x="3384146" y="3453252"/>
                </a:cubicBezTo>
                <a:cubicBezTo>
                  <a:pt x="3401037" y="3469480"/>
                  <a:pt x="3400539" y="3494898"/>
                  <a:pt x="3383033" y="3510025"/>
                </a:cubicBezTo>
                <a:cubicBezTo>
                  <a:pt x="3365527" y="3525152"/>
                  <a:pt x="3337642" y="3524260"/>
                  <a:pt x="3320751" y="3508032"/>
                </a:cubicBezTo>
                <a:cubicBezTo>
                  <a:pt x="3303859" y="3491804"/>
                  <a:pt x="3304358" y="3466386"/>
                  <a:pt x="3321864" y="3451258"/>
                </a:cubicBezTo>
                <a:cubicBezTo>
                  <a:pt x="3330617" y="3443695"/>
                  <a:pt x="3341965" y="3440136"/>
                  <a:pt x="3353236" y="3440497"/>
                </a:cubicBezTo>
                <a:close/>
                <a:moveTo>
                  <a:pt x="3625026" y="3346320"/>
                </a:moveTo>
                <a:cubicBezTo>
                  <a:pt x="3636297" y="3346680"/>
                  <a:pt x="3647490" y="3350960"/>
                  <a:pt x="3655936" y="3359074"/>
                </a:cubicBezTo>
                <a:cubicBezTo>
                  <a:pt x="3672827" y="3375303"/>
                  <a:pt x="3672329" y="3400721"/>
                  <a:pt x="3654822" y="3415848"/>
                </a:cubicBezTo>
                <a:cubicBezTo>
                  <a:pt x="3637316" y="3430975"/>
                  <a:pt x="3609432" y="3430082"/>
                  <a:pt x="3592540" y="3413854"/>
                </a:cubicBezTo>
                <a:cubicBezTo>
                  <a:pt x="3575649" y="3397626"/>
                  <a:pt x="3576148" y="3372208"/>
                  <a:pt x="3593654" y="3357081"/>
                </a:cubicBezTo>
                <a:cubicBezTo>
                  <a:pt x="3602407" y="3349517"/>
                  <a:pt x="3613755" y="3345959"/>
                  <a:pt x="3625026" y="3346320"/>
                </a:cubicBezTo>
                <a:close/>
                <a:moveTo>
                  <a:pt x="3403997" y="3232212"/>
                </a:moveTo>
                <a:cubicBezTo>
                  <a:pt x="3411945" y="3231983"/>
                  <a:pt x="3420060" y="3233184"/>
                  <a:pt x="3427916" y="3235986"/>
                </a:cubicBezTo>
                <a:cubicBezTo>
                  <a:pt x="3459338" y="3247193"/>
                  <a:pt x="3474712" y="3279782"/>
                  <a:pt x="3462255" y="3308774"/>
                </a:cubicBezTo>
                <a:cubicBezTo>
                  <a:pt x="3449799" y="3337765"/>
                  <a:pt x="3414229" y="3352183"/>
                  <a:pt x="3382807" y="3340975"/>
                </a:cubicBezTo>
                <a:cubicBezTo>
                  <a:pt x="3351385" y="3329767"/>
                  <a:pt x="3336011" y="3297179"/>
                  <a:pt x="3348467" y="3268187"/>
                </a:cubicBezTo>
                <a:cubicBezTo>
                  <a:pt x="3357810" y="3246443"/>
                  <a:pt x="3380154" y="3232897"/>
                  <a:pt x="3403997" y="3232212"/>
                </a:cubicBezTo>
                <a:close/>
                <a:moveTo>
                  <a:pt x="3807538" y="3225662"/>
                </a:moveTo>
                <a:cubicBezTo>
                  <a:pt x="3815486" y="3225434"/>
                  <a:pt x="3823601" y="3226634"/>
                  <a:pt x="3831456" y="3229436"/>
                </a:cubicBezTo>
                <a:cubicBezTo>
                  <a:pt x="3862878" y="3240644"/>
                  <a:pt x="3878253" y="3273232"/>
                  <a:pt x="3865796" y="3302224"/>
                </a:cubicBezTo>
                <a:cubicBezTo>
                  <a:pt x="3853340" y="3331216"/>
                  <a:pt x="3817769" y="3345633"/>
                  <a:pt x="3786348" y="3334426"/>
                </a:cubicBezTo>
                <a:cubicBezTo>
                  <a:pt x="3754926" y="3323218"/>
                  <a:pt x="3739552" y="3290630"/>
                  <a:pt x="3752008" y="3261638"/>
                </a:cubicBezTo>
                <a:cubicBezTo>
                  <a:pt x="3761351" y="3239894"/>
                  <a:pt x="3783694" y="3226348"/>
                  <a:pt x="3807538" y="3225662"/>
                </a:cubicBezTo>
                <a:close/>
                <a:moveTo>
                  <a:pt x="3114400" y="3205794"/>
                </a:moveTo>
                <a:cubicBezTo>
                  <a:pt x="3159433" y="3205794"/>
                  <a:pt x="3195939" y="3239057"/>
                  <a:pt x="3195939" y="3280088"/>
                </a:cubicBezTo>
                <a:cubicBezTo>
                  <a:pt x="3195939" y="3321119"/>
                  <a:pt x="3159433" y="3354381"/>
                  <a:pt x="3114400" y="3354381"/>
                </a:cubicBezTo>
                <a:cubicBezTo>
                  <a:pt x="3069366" y="3354381"/>
                  <a:pt x="3032860" y="3321119"/>
                  <a:pt x="3032860" y="3280088"/>
                </a:cubicBezTo>
                <a:cubicBezTo>
                  <a:pt x="3032860" y="3239057"/>
                  <a:pt x="3069366" y="3205794"/>
                  <a:pt x="3114400" y="3205794"/>
                </a:cubicBezTo>
                <a:close/>
                <a:moveTo>
                  <a:pt x="4111622" y="3205794"/>
                </a:moveTo>
                <a:cubicBezTo>
                  <a:pt x="4156655" y="3205794"/>
                  <a:pt x="4193162" y="3239057"/>
                  <a:pt x="4193162" y="3280088"/>
                </a:cubicBezTo>
                <a:cubicBezTo>
                  <a:pt x="4193162" y="3321119"/>
                  <a:pt x="4156655" y="3354381"/>
                  <a:pt x="4111622" y="3354381"/>
                </a:cubicBezTo>
                <a:cubicBezTo>
                  <a:pt x="4066589" y="3354381"/>
                  <a:pt x="4030083" y="3321119"/>
                  <a:pt x="4030083" y="3280088"/>
                </a:cubicBezTo>
                <a:cubicBezTo>
                  <a:pt x="4030083" y="3239057"/>
                  <a:pt x="4066589" y="3205794"/>
                  <a:pt x="4111622" y="3205794"/>
                </a:cubicBezTo>
                <a:close/>
                <a:moveTo>
                  <a:pt x="2820182" y="3178918"/>
                </a:moveTo>
                <a:cubicBezTo>
                  <a:pt x="2871377" y="3178918"/>
                  <a:pt x="2912878" y="3221090"/>
                  <a:pt x="2912878" y="3273111"/>
                </a:cubicBezTo>
                <a:cubicBezTo>
                  <a:pt x="2912878" y="3325132"/>
                  <a:pt x="2871377" y="3367304"/>
                  <a:pt x="2820182" y="3367304"/>
                </a:cubicBezTo>
                <a:cubicBezTo>
                  <a:pt x="2768987" y="3367304"/>
                  <a:pt x="2727486" y="3325132"/>
                  <a:pt x="2727486" y="3273111"/>
                </a:cubicBezTo>
                <a:cubicBezTo>
                  <a:pt x="2727486" y="3221090"/>
                  <a:pt x="2768987" y="3178918"/>
                  <a:pt x="2820182" y="3178918"/>
                </a:cubicBezTo>
                <a:close/>
                <a:moveTo>
                  <a:pt x="3612398" y="3021119"/>
                </a:moveTo>
                <a:cubicBezTo>
                  <a:pt x="3657431" y="3021119"/>
                  <a:pt x="3693937" y="3054382"/>
                  <a:pt x="3693937" y="3095413"/>
                </a:cubicBezTo>
                <a:cubicBezTo>
                  <a:pt x="3693937" y="3136444"/>
                  <a:pt x="3657431" y="3169706"/>
                  <a:pt x="3612398" y="3169706"/>
                </a:cubicBezTo>
                <a:cubicBezTo>
                  <a:pt x="3567364" y="3169706"/>
                  <a:pt x="3530858" y="3136444"/>
                  <a:pt x="3530858" y="3095413"/>
                </a:cubicBezTo>
                <a:cubicBezTo>
                  <a:pt x="3530858" y="3054382"/>
                  <a:pt x="3567364" y="3021119"/>
                  <a:pt x="3612398" y="3021119"/>
                </a:cubicBezTo>
                <a:close/>
                <a:moveTo>
                  <a:pt x="2599564" y="2961324"/>
                </a:moveTo>
                <a:cubicBezTo>
                  <a:pt x="2608600" y="2961035"/>
                  <a:pt x="2617825" y="2962556"/>
                  <a:pt x="2626755" y="2966109"/>
                </a:cubicBezTo>
                <a:cubicBezTo>
                  <a:pt x="2662476" y="2980318"/>
                  <a:pt x="2679954" y="3021635"/>
                  <a:pt x="2665793" y="3058393"/>
                </a:cubicBezTo>
                <a:cubicBezTo>
                  <a:pt x="2651632" y="3095150"/>
                  <a:pt x="2611195" y="3113429"/>
                  <a:pt x="2575474" y="3099220"/>
                </a:cubicBezTo>
                <a:cubicBezTo>
                  <a:pt x="2539753" y="3085010"/>
                  <a:pt x="2522275" y="3043693"/>
                  <a:pt x="2536436" y="3006936"/>
                </a:cubicBezTo>
                <a:cubicBezTo>
                  <a:pt x="2547057" y="2979368"/>
                  <a:pt x="2572458" y="2962194"/>
                  <a:pt x="2599564" y="2961324"/>
                </a:cubicBezTo>
                <a:close/>
                <a:moveTo>
                  <a:pt x="3061668" y="2947239"/>
                </a:moveTo>
                <a:cubicBezTo>
                  <a:pt x="3070704" y="2946949"/>
                  <a:pt x="3079929" y="2948471"/>
                  <a:pt x="3088859" y="2952024"/>
                </a:cubicBezTo>
                <a:cubicBezTo>
                  <a:pt x="3124580" y="2966233"/>
                  <a:pt x="3142058" y="3007550"/>
                  <a:pt x="3127897" y="3044308"/>
                </a:cubicBezTo>
                <a:cubicBezTo>
                  <a:pt x="3113736" y="3081065"/>
                  <a:pt x="3073299" y="3099344"/>
                  <a:pt x="3037578" y="3085134"/>
                </a:cubicBezTo>
                <a:cubicBezTo>
                  <a:pt x="3001857" y="3070925"/>
                  <a:pt x="2984379" y="3029608"/>
                  <a:pt x="2998540" y="2992850"/>
                </a:cubicBezTo>
                <a:cubicBezTo>
                  <a:pt x="3009161" y="2965282"/>
                  <a:pt x="3034562" y="2948108"/>
                  <a:pt x="3061668" y="2947239"/>
                </a:cubicBezTo>
                <a:close/>
                <a:moveTo>
                  <a:pt x="3387712" y="2936048"/>
                </a:moveTo>
                <a:cubicBezTo>
                  <a:pt x="3438907" y="2936048"/>
                  <a:pt x="3480408" y="2978220"/>
                  <a:pt x="3480408" y="3030241"/>
                </a:cubicBezTo>
                <a:cubicBezTo>
                  <a:pt x="3480408" y="3082262"/>
                  <a:pt x="3438907" y="3124434"/>
                  <a:pt x="3387712" y="3124434"/>
                </a:cubicBezTo>
                <a:cubicBezTo>
                  <a:pt x="3336518" y="3124434"/>
                  <a:pt x="3295016" y="3082262"/>
                  <a:pt x="3295016" y="3030241"/>
                </a:cubicBezTo>
                <a:cubicBezTo>
                  <a:pt x="3295016" y="2978220"/>
                  <a:pt x="3336518" y="2936048"/>
                  <a:pt x="3387712" y="2936048"/>
                </a:cubicBezTo>
                <a:close/>
                <a:moveTo>
                  <a:pt x="2254047" y="2936048"/>
                </a:moveTo>
                <a:cubicBezTo>
                  <a:pt x="2305241" y="2936048"/>
                  <a:pt x="2346742" y="2978220"/>
                  <a:pt x="2346742" y="3030241"/>
                </a:cubicBezTo>
                <a:cubicBezTo>
                  <a:pt x="2346742" y="3082262"/>
                  <a:pt x="2305241" y="3124434"/>
                  <a:pt x="2254047" y="3124434"/>
                </a:cubicBezTo>
                <a:cubicBezTo>
                  <a:pt x="2202852" y="3124434"/>
                  <a:pt x="2161350" y="3082262"/>
                  <a:pt x="2161350" y="3030241"/>
                </a:cubicBezTo>
                <a:cubicBezTo>
                  <a:pt x="2161350" y="2978220"/>
                  <a:pt x="2202852" y="2936048"/>
                  <a:pt x="2254047" y="2936048"/>
                </a:cubicBezTo>
                <a:close/>
                <a:moveTo>
                  <a:pt x="2820418" y="2844797"/>
                </a:moveTo>
                <a:cubicBezTo>
                  <a:pt x="2833231" y="2845254"/>
                  <a:pt x="2845956" y="2850681"/>
                  <a:pt x="2855557" y="2860968"/>
                </a:cubicBezTo>
                <a:cubicBezTo>
                  <a:pt x="2874760" y="2881543"/>
                  <a:pt x="2874193" y="2913769"/>
                  <a:pt x="2854292" y="2932948"/>
                </a:cubicBezTo>
                <a:cubicBezTo>
                  <a:pt x="2834390" y="2952127"/>
                  <a:pt x="2802690" y="2950995"/>
                  <a:pt x="2783488" y="2930420"/>
                </a:cubicBezTo>
                <a:cubicBezTo>
                  <a:pt x="2764286" y="2909846"/>
                  <a:pt x="2764853" y="2877619"/>
                  <a:pt x="2784754" y="2858440"/>
                </a:cubicBezTo>
                <a:cubicBezTo>
                  <a:pt x="2794705" y="2848851"/>
                  <a:pt x="2807605" y="2844339"/>
                  <a:pt x="2820418" y="2844797"/>
                </a:cubicBezTo>
                <a:close/>
                <a:moveTo>
                  <a:pt x="3130897" y="2733801"/>
                </a:moveTo>
                <a:cubicBezTo>
                  <a:pt x="3143710" y="2734259"/>
                  <a:pt x="3156436" y="2739685"/>
                  <a:pt x="3166037" y="2749972"/>
                </a:cubicBezTo>
                <a:cubicBezTo>
                  <a:pt x="3185240" y="2770547"/>
                  <a:pt x="3184672" y="2802774"/>
                  <a:pt x="3164771" y="2821952"/>
                </a:cubicBezTo>
                <a:cubicBezTo>
                  <a:pt x="3144870" y="2841131"/>
                  <a:pt x="3113170" y="2840000"/>
                  <a:pt x="3093968" y="2819425"/>
                </a:cubicBezTo>
                <a:cubicBezTo>
                  <a:pt x="3074765" y="2798850"/>
                  <a:pt x="3075332" y="2766624"/>
                  <a:pt x="3095233" y="2747445"/>
                </a:cubicBezTo>
                <a:cubicBezTo>
                  <a:pt x="3105184" y="2737856"/>
                  <a:pt x="3118085" y="2733344"/>
                  <a:pt x="3130897" y="2733801"/>
                </a:cubicBezTo>
                <a:close/>
                <a:moveTo>
                  <a:pt x="2514633" y="2706251"/>
                </a:moveTo>
                <a:cubicBezTo>
                  <a:pt x="2527446" y="2706709"/>
                  <a:pt x="2540172" y="2712135"/>
                  <a:pt x="2549773" y="2722423"/>
                </a:cubicBezTo>
                <a:cubicBezTo>
                  <a:pt x="2568975" y="2742997"/>
                  <a:pt x="2568408" y="2775224"/>
                  <a:pt x="2548507" y="2794402"/>
                </a:cubicBezTo>
                <a:cubicBezTo>
                  <a:pt x="2528606" y="2813581"/>
                  <a:pt x="2496906" y="2812450"/>
                  <a:pt x="2477703" y="2791875"/>
                </a:cubicBezTo>
                <a:cubicBezTo>
                  <a:pt x="2458501" y="2771300"/>
                  <a:pt x="2459068" y="2739074"/>
                  <a:pt x="2478969" y="2719895"/>
                </a:cubicBezTo>
                <a:cubicBezTo>
                  <a:pt x="2488920" y="2710306"/>
                  <a:pt x="2501820" y="2705794"/>
                  <a:pt x="2514633" y="2706251"/>
                </a:cubicBezTo>
                <a:close/>
                <a:moveTo>
                  <a:pt x="2916760" y="2678879"/>
                </a:moveTo>
                <a:cubicBezTo>
                  <a:pt x="2920736" y="2679098"/>
                  <a:pt x="2924744" y="2680104"/>
                  <a:pt x="2928568" y="2681974"/>
                </a:cubicBezTo>
                <a:cubicBezTo>
                  <a:pt x="2943860" y="2689450"/>
                  <a:pt x="2950392" y="2707900"/>
                  <a:pt x="2943156" y="2723183"/>
                </a:cubicBezTo>
                <a:cubicBezTo>
                  <a:pt x="2935920" y="2738466"/>
                  <a:pt x="2917657" y="2744794"/>
                  <a:pt x="2902364" y="2737318"/>
                </a:cubicBezTo>
                <a:cubicBezTo>
                  <a:pt x="2887071" y="2729842"/>
                  <a:pt x="2880540" y="2711391"/>
                  <a:pt x="2887776" y="2696109"/>
                </a:cubicBezTo>
                <a:cubicBezTo>
                  <a:pt x="2893203" y="2684646"/>
                  <a:pt x="2904833" y="2678221"/>
                  <a:pt x="2916760" y="2678879"/>
                </a:cubicBezTo>
                <a:close/>
                <a:moveTo>
                  <a:pt x="2713446" y="2667349"/>
                </a:moveTo>
                <a:cubicBezTo>
                  <a:pt x="2717422" y="2667568"/>
                  <a:pt x="2721431" y="2668574"/>
                  <a:pt x="2725254" y="2670443"/>
                </a:cubicBezTo>
                <a:cubicBezTo>
                  <a:pt x="2740547" y="2677920"/>
                  <a:pt x="2747078" y="2696370"/>
                  <a:pt x="2739842" y="2711653"/>
                </a:cubicBezTo>
                <a:cubicBezTo>
                  <a:pt x="2732606" y="2726936"/>
                  <a:pt x="2714343" y="2733265"/>
                  <a:pt x="2699050" y="2725788"/>
                </a:cubicBezTo>
                <a:cubicBezTo>
                  <a:pt x="2683757" y="2718312"/>
                  <a:pt x="2677226" y="2699862"/>
                  <a:pt x="2684462" y="2684578"/>
                </a:cubicBezTo>
                <a:cubicBezTo>
                  <a:pt x="2689889" y="2673117"/>
                  <a:pt x="2701519" y="2666691"/>
                  <a:pt x="2713446" y="2667349"/>
                </a:cubicBezTo>
                <a:close/>
                <a:moveTo>
                  <a:pt x="2270657" y="2632580"/>
                </a:moveTo>
                <a:cubicBezTo>
                  <a:pt x="2279693" y="2632290"/>
                  <a:pt x="2288917" y="2633812"/>
                  <a:pt x="2297848" y="2637364"/>
                </a:cubicBezTo>
                <a:cubicBezTo>
                  <a:pt x="2333569" y="2651574"/>
                  <a:pt x="2351047" y="2692891"/>
                  <a:pt x="2336886" y="2729648"/>
                </a:cubicBezTo>
                <a:cubicBezTo>
                  <a:pt x="2322725" y="2766406"/>
                  <a:pt x="2282288" y="2784685"/>
                  <a:pt x="2246567" y="2770475"/>
                </a:cubicBezTo>
                <a:cubicBezTo>
                  <a:pt x="2210846" y="2756265"/>
                  <a:pt x="2193368" y="2714948"/>
                  <a:pt x="2207529" y="2678191"/>
                </a:cubicBezTo>
                <a:cubicBezTo>
                  <a:pt x="2218150" y="2650623"/>
                  <a:pt x="2243550" y="2633449"/>
                  <a:pt x="2270657" y="2632580"/>
                </a:cubicBezTo>
                <a:close/>
                <a:moveTo>
                  <a:pt x="3388819" y="2613032"/>
                </a:moveTo>
                <a:cubicBezTo>
                  <a:pt x="3397855" y="2612742"/>
                  <a:pt x="3407080" y="2614264"/>
                  <a:pt x="3416010" y="2617816"/>
                </a:cubicBezTo>
                <a:cubicBezTo>
                  <a:pt x="3451731" y="2632026"/>
                  <a:pt x="3469209" y="2673343"/>
                  <a:pt x="3455048" y="2710100"/>
                </a:cubicBezTo>
                <a:cubicBezTo>
                  <a:pt x="3440887" y="2746858"/>
                  <a:pt x="3400450" y="2765137"/>
                  <a:pt x="3364729" y="2750927"/>
                </a:cubicBezTo>
                <a:cubicBezTo>
                  <a:pt x="3329009" y="2736718"/>
                  <a:pt x="3311531" y="2695400"/>
                  <a:pt x="3325691" y="2658643"/>
                </a:cubicBezTo>
                <a:cubicBezTo>
                  <a:pt x="3336312" y="2631075"/>
                  <a:pt x="3361713" y="2613901"/>
                  <a:pt x="3388819" y="2613032"/>
                </a:cubicBezTo>
                <a:close/>
                <a:moveTo>
                  <a:pt x="3069674" y="2547476"/>
                </a:moveTo>
                <a:cubicBezTo>
                  <a:pt x="3073650" y="2547695"/>
                  <a:pt x="3077658" y="2548701"/>
                  <a:pt x="3081482" y="2550570"/>
                </a:cubicBezTo>
                <a:cubicBezTo>
                  <a:pt x="3096774" y="2558047"/>
                  <a:pt x="3103305" y="2576497"/>
                  <a:pt x="3096070" y="2591780"/>
                </a:cubicBezTo>
                <a:cubicBezTo>
                  <a:pt x="3088834" y="2607063"/>
                  <a:pt x="3070570" y="2613392"/>
                  <a:pt x="3055278" y="2605915"/>
                </a:cubicBezTo>
                <a:cubicBezTo>
                  <a:pt x="3039985" y="2598439"/>
                  <a:pt x="3033454" y="2579989"/>
                  <a:pt x="3040689" y="2564706"/>
                </a:cubicBezTo>
                <a:cubicBezTo>
                  <a:pt x="3046117" y="2553243"/>
                  <a:pt x="3057746" y="2546818"/>
                  <a:pt x="3069674" y="2547476"/>
                </a:cubicBezTo>
                <a:close/>
                <a:moveTo>
                  <a:pt x="2578114" y="2513320"/>
                </a:moveTo>
                <a:cubicBezTo>
                  <a:pt x="2582090" y="2513539"/>
                  <a:pt x="2586099" y="2514546"/>
                  <a:pt x="2589922" y="2516415"/>
                </a:cubicBezTo>
                <a:cubicBezTo>
                  <a:pt x="2605214" y="2523891"/>
                  <a:pt x="2611746" y="2542341"/>
                  <a:pt x="2604510" y="2557624"/>
                </a:cubicBezTo>
                <a:cubicBezTo>
                  <a:pt x="2597274" y="2572907"/>
                  <a:pt x="2579011" y="2579236"/>
                  <a:pt x="2563718" y="2571759"/>
                </a:cubicBezTo>
                <a:cubicBezTo>
                  <a:pt x="2548425" y="2564283"/>
                  <a:pt x="2541894" y="2545833"/>
                  <a:pt x="2549130" y="2530550"/>
                </a:cubicBezTo>
                <a:cubicBezTo>
                  <a:pt x="2554557" y="2519088"/>
                  <a:pt x="2566186" y="2512662"/>
                  <a:pt x="2578114" y="2513320"/>
                </a:cubicBezTo>
                <a:close/>
                <a:moveTo>
                  <a:pt x="3259758" y="2421409"/>
                </a:moveTo>
                <a:cubicBezTo>
                  <a:pt x="3272571" y="2421867"/>
                  <a:pt x="3285296" y="2427293"/>
                  <a:pt x="3294898" y="2437580"/>
                </a:cubicBezTo>
                <a:cubicBezTo>
                  <a:pt x="3314100" y="2458155"/>
                  <a:pt x="3313533" y="2490382"/>
                  <a:pt x="3293632" y="2509560"/>
                </a:cubicBezTo>
                <a:cubicBezTo>
                  <a:pt x="3273730" y="2528739"/>
                  <a:pt x="3242030" y="2527608"/>
                  <a:pt x="3222828" y="2507033"/>
                </a:cubicBezTo>
                <a:cubicBezTo>
                  <a:pt x="3203626" y="2486458"/>
                  <a:pt x="3204193" y="2454232"/>
                  <a:pt x="3224094" y="2435053"/>
                </a:cubicBezTo>
                <a:cubicBezTo>
                  <a:pt x="3234045" y="2425464"/>
                  <a:pt x="3246945" y="2420952"/>
                  <a:pt x="3259758" y="2421409"/>
                </a:cubicBezTo>
                <a:close/>
                <a:moveTo>
                  <a:pt x="2395198" y="2389187"/>
                </a:moveTo>
                <a:cubicBezTo>
                  <a:pt x="2408011" y="2389645"/>
                  <a:pt x="2420736" y="2395071"/>
                  <a:pt x="2430337" y="2405359"/>
                </a:cubicBezTo>
                <a:cubicBezTo>
                  <a:pt x="2449540" y="2425933"/>
                  <a:pt x="2448973" y="2458160"/>
                  <a:pt x="2429072" y="2477339"/>
                </a:cubicBezTo>
                <a:cubicBezTo>
                  <a:pt x="2409170" y="2496517"/>
                  <a:pt x="2377470" y="2495386"/>
                  <a:pt x="2358268" y="2474811"/>
                </a:cubicBezTo>
                <a:cubicBezTo>
                  <a:pt x="2339066" y="2454236"/>
                  <a:pt x="2339632" y="2422010"/>
                  <a:pt x="2359534" y="2402831"/>
                </a:cubicBezTo>
                <a:cubicBezTo>
                  <a:pt x="2369485" y="2393242"/>
                  <a:pt x="2382385" y="2388730"/>
                  <a:pt x="2395198" y="2389187"/>
                </a:cubicBezTo>
                <a:close/>
                <a:moveTo>
                  <a:pt x="3634269" y="2366207"/>
                </a:moveTo>
                <a:cubicBezTo>
                  <a:pt x="3685464" y="2366207"/>
                  <a:pt x="3726965" y="2408379"/>
                  <a:pt x="3726965" y="2460400"/>
                </a:cubicBezTo>
                <a:cubicBezTo>
                  <a:pt x="3726965" y="2512421"/>
                  <a:pt x="3685464" y="2554593"/>
                  <a:pt x="3634269" y="2554593"/>
                </a:cubicBezTo>
                <a:cubicBezTo>
                  <a:pt x="3583074" y="2554593"/>
                  <a:pt x="3541573" y="2512421"/>
                  <a:pt x="3541573" y="2460400"/>
                </a:cubicBezTo>
                <a:cubicBezTo>
                  <a:pt x="3541573" y="2408379"/>
                  <a:pt x="3583074" y="2366207"/>
                  <a:pt x="3634269" y="2366207"/>
                </a:cubicBezTo>
                <a:close/>
                <a:moveTo>
                  <a:pt x="2020400" y="2366207"/>
                </a:moveTo>
                <a:cubicBezTo>
                  <a:pt x="2071595" y="2366207"/>
                  <a:pt x="2113096" y="2408379"/>
                  <a:pt x="2113096" y="2460400"/>
                </a:cubicBezTo>
                <a:cubicBezTo>
                  <a:pt x="2113096" y="2512421"/>
                  <a:pt x="2071595" y="2554593"/>
                  <a:pt x="2020400" y="2554593"/>
                </a:cubicBezTo>
                <a:cubicBezTo>
                  <a:pt x="1969206" y="2554593"/>
                  <a:pt x="1927704" y="2512421"/>
                  <a:pt x="1927704" y="2460400"/>
                </a:cubicBezTo>
                <a:cubicBezTo>
                  <a:pt x="1927704" y="2408379"/>
                  <a:pt x="1969206" y="2366207"/>
                  <a:pt x="2020400" y="2366207"/>
                </a:cubicBezTo>
                <a:close/>
                <a:moveTo>
                  <a:pt x="3076500" y="2341495"/>
                </a:moveTo>
                <a:cubicBezTo>
                  <a:pt x="3080476" y="2341714"/>
                  <a:pt x="3084485" y="2342720"/>
                  <a:pt x="3088308" y="2344589"/>
                </a:cubicBezTo>
                <a:cubicBezTo>
                  <a:pt x="3103601" y="2352066"/>
                  <a:pt x="3110132" y="2370516"/>
                  <a:pt x="3102896" y="2385799"/>
                </a:cubicBezTo>
                <a:cubicBezTo>
                  <a:pt x="3095660" y="2401082"/>
                  <a:pt x="3077397" y="2407410"/>
                  <a:pt x="3062104" y="2399934"/>
                </a:cubicBezTo>
                <a:cubicBezTo>
                  <a:pt x="3046811" y="2392457"/>
                  <a:pt x="3040280" y="2374007"/>
                  <a:pt x="3047516" y="2358724"/>
                </a:cubicBezTo>
                <a:cubicBezTo>
                  <a:pt x="3052943" y="2347262"/>
                  <a:pt x="3064573" y="2340837"/>
                  <a:pt x="3076500" y="2341495"/>
                </a:cubicBezTo>
                <a:close/>
                <a:moveTo>
                  <a:pt x="2587583" y="2311789"/>
                </a:moveTo>
                <a:cubicBezTo>
                  <a:pt x="2591558" y="2312009"/>
                  <a:pt x="2595567" y="2313015"/>
                  <a:pt x="2599391" y="2314884"/>
                </a:cubicBezTo>
                <a:cubicBezTo>
                  <a:pt x="2614683" y="2322360"/>
                  <a:pt x="2621215" y="2340810"/>
                  <a:pt x="2613978" y="2356093"/>
                </a:cubicBezTo>
                <a:cubicBezTo>
                  <a:pt x="2606743" y="2371376"/>
                  <a:pt x="2588479" y="2377705"/>
                  <a:pt x="2573187" y="2370228"/>
                </a:cubicBezTo>
                <a:cubicBezTo>
                  <a:pt x="2557894" y="2362752"/>
                  <a:pt x="2551363" y="2344302"/>
                  <a:pt x="2558598" y="2329019"/>
                </a:cubicBezTo>
                <a:cubicBezTo>
                  <a:pt x="2564025" y="2317557"/>
                  <a:pt x="2575655" y="2311131"/>
                  <a:pt x="2587583" y="2311789"/>
                </a:cubicBezTo>
                <a:close/>
                <a:moveTo>
                  <a:pt x="1221658" y="2204857"/>
                </a:moveTo>
                <a:cubicBezTo>
                  <a:pt x="1291735" y="2204857"/>
                  <a:pt x="1348544" y="2262062"/>
                  <a:pt x="1348544" y="2332628"/>
                </a:cubicBezTo>
                <a:cubicBezTo>
                  <a:pt x="1348544" y="2403194"/>
                  <a:pt x="1291735" y="2460399"/>
                  <a:pt x="1221658" y="2460399"/>
                </a:cubicBezTo>
                <a:cubicBezTo>
                  <a:pt x="1151581" y="2460399"/>
                  <a:pt x="1094772" y="2403194"/>
                  <a:pt x="1094772" y="2332628"/>
                </a:cubicBezTo>
                <a:cubicBezTo>
                  <a:pt x="1094772" y="2262062"/>
                  <a:pt x="1151581" y="2204857"/>
                  <a:pt x="1221658" y="2204857"/>
                </a:cubicBezTo>
                <a:close/>
                <a:moveTo>
                  <a:pt x="2939537" y="2189827"/>
                </a:moveTo>
                <a:cubicBezTo>
                  <a:pt x="2943513" y="2190046"/>
                  <a:pt x="2947521" y="2191053"/>
                  <a:pt x="2951345" y="2192922"/>
                </a:cubicBezTo>
                <a:cubicBezTo>
                  <a:pt x="2966638" y="2200398"/>
                  <a:pt x="2973169" y="2218848"/>
                  <a:pt x="2965933" y="2234131"/>
                </a:cubicBezTo>
                <a:cubicBezTo>
                  <a:pt x="2958697" y="2249414"/>
                  <a:pt x="2940434" y="2255743"/>
                  <a:pt x="2925141" y="2248266"/>
                </a:cubicBezTo>
                <a:cubicBezTo>
                  <a:pt x="2909848" y="2240790"/>
                  <a:pt x="2903317" y="2222340"/>
                  <a:pt x="2910553" y="2207057"/>
                </a:cubicBezTo>
                <a:cubicBezTo>
                  <a:pt x="2915980" y="2195595"/>
                  <a:pt x="2927610" y="2189169"/>
                  <a:pt x="2939537" y="2189827"/>
                </a:cubicBezTo>
                <a:close/>
                <a:moveTo>
                  <a:pt x="2737854" y="2175936"/>
                </a:moveTo>
                <a:cubicBezTo>
                  <a:pt x="2741830" y="2176155"/>
                  <a:pt x="2745839" y="2177162"/>
                  <a:pt x="2749662" y="2179031"/>
                </a:cubicBezTo>
                <a:cubicBezTo>
                  <a:pt x="2764955" y="2186507"/>
                  <a:pt x="2771486" y="2204957"/>
                  <a:pt x="2764250" y="2220240"/>
                </a:cubicBezTo>
                <a:cubicBezTo>
                  <a:pt x="2757014" y="2235523"/>
                  <a:pt x="2738751" y="2241852"/>
                  <a:pt x="2723458" y="2234375"/>
                </a:cubicBezTo>
                <a:cubicBezTo>
                  <a:pt x="2708165" y="2226899"/>
                  <a:pt x="2701634" y="2208449"/>
                  <a:pt x="2708870" y="2193166"/>
                </a:cubicBezTo>
                <a:cubicBezTo>
                  <a:pt x="2714297" y="2181704"/>
                  <a:pt x="2725927" y="2175278"/>
                  <a:pt x="2737854" y="2175936"/>
                </a:cubicBezTo>
                <a:close/>
                <a:moveTo>
                  <a:pt x="2262749" y="2165088"/>
                </a:moveTo>
                <a:cubicBezTo>
                  <a:pt x="2271784" y="2164798"/>
                  <a:pt x="2281009" y="2166320"/>
                  <a:pt x="2289940" y="2169873"/>
                </a:cubicBezTo>
                <a:cubicBezTo>
                  <a:pt x="2325660" y="2184082"/>
                  <a:pt x="2343138" y="2225399"/>
                  <a:pt x="2328978" y="2262157"/>
                </a:cubicBezTo>
                <a:cubicBezTo>
                  <a:pt x="2314817" y="2298914"/>
                  <a:pt x="2274380" y="2317193"/>
                  <a:pt x="2238659" y="2302983"/>
                </a:cubicBezTo>
                <a:cubicBezTo>
                  <a:pt x="2202938" y="2288773"/>
                  <a:pt x="2185460" y="2247457"/>
                  <a:pt x="2199621" y="2210699"/>
                </a:cubicBezTo>
                <a:cubicBezTo>
                  <a:pt x="2210241" y="2183131"/>
                  <a:pt x="2235642" y="2165957"/>
                  <a:pt x="2262749" y="2165088"/>
                </a:cubicBezTo>
                <a:close/>
                <a:moveTo>
                  <a:pt x="3374279" y="2135788"/>
                </a:moveTo>
                <a:cubicBezTo>
                  <a:pt x="3383315" y="2135498"/>
                  <a:pt x="3392540" y="2137020"/>
                  <a:pt x="3401470" y="2140572"/>
                </a:cubicBezTo>
                <a:cubicBezTo>
                  <a:pt x="3437191" y="2154782"/>
                  <a:pt x="3454669" y="2196099"/>
                  <a:pt x="3440508" y="2232856"/>
                </a:cubicBezTo>
                <a:cubicBezTo>
                  <a:pt x="3426347" y="2269614"/>
                  <a:pt x="3385910" y="2287893"/>
                  <a:pt x="3350189" y="2273683"/>
                </a:cubicBezTo>
                <a:cubicBezTo>
                  <a:pt x="3314468" y="2259473"/>
                  <a:pt x="3296990" y="2218156"/>
                  <a:pt x="3311151" y="2181399"/>
                </a:cubicBezTo>
                <a:cubicBezTo>
                  <a:pt x="3321772" y="2153831"/>
                  <a:pt x="3347173" y="2136657"/>
                  <a:pt x="3374279" y="2135788"/>
                </a:cubicBezTo>
                <a:close/>
                <a:moveTo>
                  <a:pt x="3136460" y="2107003"/>
                </a:moveTo>
                <a:cubicBezTo>
                  <a:pt x="3149273" y="2107461"/>
                  <a:pt x="3161998" y="2112887"/>
                  <a:pt x="3171599" y="2123175"/>
                </a:cubicBezTo>
                <a:cubicBezTo>
                  <a:pt x="3190802" y="2143750"/>
                  <a:pt x="3190235" y="2175976"/>
                  <a:pt x="3170333" y="2195155"/>
                </a:cubicBezTo>
                <a:cubicBezTo>
                  <a:pt x="3150432" y="2214334"/>
                  <a:pt x="3118732" y="2213202"/>
                  <a:pt x="3099530" y="2192627"/>
                </a:cubicBezTo>
                <a:cubicBezTo>
                  <a:pt x="3080328" y="2172053"/>
                  <a:pt x="3080894" y="2139826"/>
                  <a:pt x="3100796" y="2120647"/>
                </a:cubicBezTo>
                <a:cubicBezTo>
                  <a:pt x="3110747" y="2111058"/>
                  <a:pt x="3123647" y="2106546"/>
                  <a:pt x="3136460" y="2107003"/>
                </a:cubicBezTo>
                <a:close/>
                <a:moveTo>
                  <a:pt x="2525561" y="2085203"/>
                </a:moveTo>
                <a:cubicBezTo>
                  <a:pt x="2538374" y="2085660"/>
                  <a:pt x="2551099" y="2091087"/>
                  <a:pt x="2560701" y="2101374"/>
                </a:cubicBezTo>
                <a:cubicBezTo>
                  <a:pt x="2579903" y="2121949"/>
                  <a:pt x="2579336" y="2154175"/>
                  <a:pt x="2559435" y="2173354"/>
                </a:cubicBezTo>
                <a:cubicBezTo>
                  <a:pt x="2539534" y="2192533"/>
                  <a:pt x="2507834" y="2191401"/>
                  <a:pt x="2488631" y="2170826"/>
                </a:cubicBezTo>
                <a:cubicBezTo>
                  <a:pt x="2469429" y="2150252"/>
                  <a:pt x="2469996" y="2118025"/>
                  <a:pt x="2489897" y="2098847"/>
                </a:cubicBezTo>
                <a:cubicBezTo>
                  <a:pt x="2499848" y="2089257"/>
                  <a:pt x="2512748" y="2084745"/>
                  <a:pt x="2525561" y="2085203"/>
                </a:cubicBezTo>
                <a:close/>
                <a:moveTo>
                  <a:pt x="2834538" y="1965800"/>
                </a:moveTo>
                <a:cubicBezTo>
                  <a:pt x="2847351" y="1966257"/>
                  <a:pt x="2860076" y="1971684"/>
                  <a:pt x="2869678" y="1981971"/>
                </a:cubicBezTo>
                <a:cubicBezTo>
                  <a:pt x="2888880" y="2002546"/>
                  <a:pt x="2888313" y="2034772"/>
                  <a:pt x="2868412" y="2053951"/>
                </a:cubicBezTo>
                <a:cubicBezTo>
                  <a:pt x="2848511" y="2073130"/>
                  <a:pt x="2816811" y="2071998"/>
                  <a:pt x="2797608" y="2051424"/>
                </a:cubicBezTo>
                <a:cubicBezTo>
                  <a:pt x="2778406" y="2030849"/>
                  <a:pt x="2778973" y="1998623"/>
                  <a:pt x="2798874" y="1979444"/>
                </a:cubicBezTo>
                <a:cubicBezTo>
                  <a:pt x="2808825" y="1969854"/>
                  <a:pt x="2821725" y="1965342"/>
                  <a:pt x="2834538" y="1965800"/>
                </a:cubicBezTo>
                <a:close/>
                <a:moveTo>
                  <a:pt x="919668" y="1909695"/>
                </a:moveTo>
                <a:cubicBezTo>
                  <a:pt x="932036" y="1909302"/>
                  <a:pt x="944664" y="1911366"/>
                  <a:pt x="956888" y="1916185"/>
                </a:cubicBezTo>
                <a:cubicBezTo>
                  <a:pt x="1005784" y="1935460"/>
                  <a:pt x="1029708" y="1991506"/>
                  <a:pt x="1010324" y="2041366"/>
                </a:cubicBezTo>
                <a:cubicBezTo>
                  <a:pt x="990940" y="2091227"/>
                  <a:pt x="935589" y="2116022"/>
                  <a:pt x="886692" y="2096747"/>
                </a:cubicBezTo>
                <a:cubicBezTo>
                  <a:pt x="837796" y="2077472"/>
                  <a:pt x="813872" y="2021426"/>
                  <a:pt x="833256" y="1971566"/>
                </a:cubicBezTo>
                <a:cubicBezTo>
                  <a:pt x="847793" y="1934170"/>
                  <a:pt x="882564" y="1910874"/>
                  <a:pt x="919668" y="1909695"/>
                </a:cubicBezTo>
                <a:close/>
                <a:moveTo>
                  <a:pt x="1552213" y="1890589"/>
                </a:moveTo>
                <a:cubicBezTo>
                  <a:pt x="1564582" y="1890196"/>
                  <a:pt x="1577209" y="1892260"/>
                  <a:pt x="1589433" y="1897079"/>
                </a:cubicBezTo>
                <a:cubicBezTo>
                  <a:pt x="1638329" y="1916354"/>
                  <a:pt x="1662253" y="1972399"/>
                  <a:pt x="1642870" y="2022260"/>
                </a:cubicBezTo>
                <a:cubicBezTo>
                  <a:pt x="1623486" y="2072121"/>
                  <a:pt x="1568134" y="2096916"/>
                  <a:pt x="1519238" y="2077641"/>
                </a:cubicBezTo>
                <a:cubicBezTo>
                  <a:pt x="1470342" y="2058366"/>
                  <a:pt x="1446417" y="2002320"/>
                  <a:pt x="1465801" y="1952459"/>
                </a:cubicBezTo>
                <a:cubicBezTo>
                  <a:pt x="1480339" y="1915064"/>
                  <a:pt x="1515109" y="1891768"/>
                  <a:pt x="1552213" y="1890589"/>
                </a:cubicBezTo>
                <a:close/>
                <a:moveTo>
                  <a:pt x="1998515" y="1875408"/>
                </a:moveTo>
                <a:cubicBezTo>
                  <a:pt x="2068592" y="1875408"/>
                  <a:pt x="2125401" y="1932613"/>
                  <a:pt x="2125401" y="2003179"/>
                </a:cubicBezTo>
                <a:cubicBezTo>
                  <a:pt x="2125401" y="2073745"/>
                  <a:pt x="2068592" y="2130950"/>
                  <a:pt x="1998515" y="2130950"/>
                </a:cubicBezTo>
                <a:cubicBezTo>
                  <a:pt x="1928438" y="2130950"/>
                  <a:pt x="1871629" y="2073745"/>
                  <a:pt x="1871629" y="2003179"/>
                </a:cubicBezTo>
                <a:cubicBezTo>
                  <a:pt x="1871629" y="1932613"/>
                  <a:pt x="1928438" y="1875408"/>
                  <a:pt x="1998515" y="1875408"/>
                </a:cubicBezTo>
                <a:close/>
                <a:moveTo>
                  <a:pt x="446710" y="1875408"/>
                </a:moveTo>
                <a:cubicBezTo>
                  <a:pt x="516787" y="1875408"/>
                  <a:pt x="573596" y="1932613"/>
                  <a:pt x="573596" y="2003179"/>
                </a:cubicBezTo>
                <a:cubicBezTo>
                  <a:pt x="573596" y="2073745"/>
                  <a:pt x="516787" y="2130950"/>
                  <a:pt x="446710" y="2130950"/>
                </a:cubicBezTo>
                <a:cubicBezTo>
                  <a:pt x="376633" y="2130950"/>
                  <a:pt x="319824" y="2073745"/>
                  <a:pt x="319824" y="2003179"/>
                </a:cubicBezTo>
                <a:cubicBezTo>
                  <a:pt x="319824" y="1932613"/>
                  <a:pt x="376633" y="1875408"/>
                  <a:pt x="446710" y="1875408"/>
                </a:cubicBezTo>
                <a:close/>
                <a:moveTo>
                  <a:pt x="2583268" y="1821129"/>
                </a:moveTo>
                <a:cubicBezTo>
                  <a:pt x="2592304" y="1820839"/>
                  <a:pt x="2601529" y="1822361"/>
                  <a:pt x="2610459" y="1825913"/>
                </a:cubicBezTo>
                <a:cubicBezTo>
                  <a:pt x="2646180" y="1840123"/>
                  <a:pt x="2663658" y="1881440"/>
                  <a:pt x="2649497" y="1918197"/>
                </a:cubicBezTo>
                <a:cubicBezTo>
                  <a:pt x="2635336" y="1954955"/>
                  <a:pt x="2594899" y="1973234"/>
                  <a:pt x="2559178" y="1959024"/>
                </a:cubicBezTo>
                <a:cubicBezTo>
                  <a:pt x="2523457" y="1944814"/>
                  <a:pt x="2505979" y="1903497"/>
                  <a:pt x="2520140" y="1866740"/>
                </a:cubicBezTo>
                <a:cubicBezTo>
                  <a:pt x="2530761" y="1839172"/>
                  <a:pt x="2556162" y="1821998"/>
                  <a:pt x="2583268" y="1821129"/>
                </a:cubicBezTo>
                <a:close/>
                <a:moveTo>
                  <a:pt x="3042023" y="1812825"/>
                </a:moveTo>
                <a:cubicBezTo>
                  <a:pt x="3051058" y="1812535"/>
                  <a:pt x="3060283" y="1814057"/>
                  <a:pt x="3069213" y="1817610"/>
                </a:cubicBezTo>
                <a:cubicBezTo>
                  <a:pt x="3104935" y="1831819"/>
                  <a:pt x="3122412" y="1873136"/>
                  <a:pt x="3108251" y="1909894"/>
                </a:cubicBezTo>
                <a:cubicBezTo>
                  <a:pt x="3094091" y="1946651"/>
                  <a:pt x="3053654" y="1964930"/>
                  <a:pt x="3017933" y="1950720"/>
                </a:cubicBezTo>
                <a:cubicBezTo>
                  <a:pt x="2982212" y="1936511"/>
                  <a:pt x="2964734" y="1895194"/>
                  <a:pt x="2978895" y="1858436"/>
                </a:cubicBezTo>
                <a:cubicBezTo>
                  <a:pt x="2989515" y="1830868"/>
                  <a:pt x="3014916" y="1813694"/>
                  <a:pt x="3042023" y="1812825"/>
                </a:cubicBezTo>
                <a:close/>
                <a:moveTo>
                  <a:pt x="2254047" y="1787635"/>
                </a:moveTo>
                <a:cubicBezTo>
                  <a:pt x="2305242" y="1787635"/>
                  <a:pt x="2346743" y="1829807"/>
                  <a:pt x="2346743" y="1881828"/>
                </a:cubicBezTo>
                <a:cubicBezTo>
                  <a:pt x="2346743" y="1933849"/>
                  <a:pt x="2305242" y="1976021"/>
                  <a:pt x="2254047" y="1976021"/>
                </a:cubicBezTo>
                <a:cubicBezTo>
                  <a:pt x="2202852" y="1976021"/>
                  <a:pt x="2161351" y="1933849"/>
                  <a:pt x="2161351" y="1881828"/>
                </a:cubicBezTo>
                <a:cubicBezTo>
                  <a:pt x="2161351" y="1829807"/>
                  <a:pt x="2202852" y="1787635"/>
                  <a:pt x="2254047" y="1787635"/>
                </a:cubicBezTo>
                <a:close/>
                <a:moveTo>
                  <a:pt x="3387712" y="1787635"/>
                </a:moveTo>
                <a:cubicBezTo>
                  <a:pt x="3438907" y="1787635"/>
                  <a:pt x="3480408" y="1829807"/>
                  <a:pt x="3480408" y="1881828"/>
                </a:cubicBezTo>
                <a:cubicBezTo>
                  <a:pt x="3480408" y="1933849"/>
                  <a:pt x="3438907" y="1976021"/>
                  <a:pt x="3387712" y="1976021"/>
                </a:cubicBezTo>
                <a:cubicBezTo>
                  <a:pt x="3336518" y="1976021"/>
                  <a:pt x="3295016" y="1933849"/>
                  <a:pt x="3295016" y="1881828"/>
                </a:cubicBezTo>
                <a:cubicBezTo>
                  <a:pt x="3295016" y="1829807"/>
                  <a:pt x="3336518" y="1787635"/>
                  <a:pt x="3387712" y="1787635"/>
                </a:cubicBezTo>
                <a:close/>
                <a:moveTo>
                  <a:pt x="1221981" y="1751627"/>
                </a:moveTo>
                <a:cubicBezTo>
                  <a:pt x="1239520" y="1752248"/>
                  <a:pt x="1256939" y="1759609"/>
                  <a:pt x="1270081" y="1773563"/>
                </a:cubicBezTo>
                <a:cubicBezTo>
                  <a:pt x="1296366" y="1801472"/>
                  <a:pt x="1295590" y="1845187"/>
                  <a:pt x="1268348" y="1871203"/>
                </a:cubicBezTo>
                <a:cubicBezTo>
                  <a:pt x="1241107" y="1897219"/>
                  <a:pt x="1197715" y="1895684"/>
                  <a:pt x="1171430" y="1867774"/>
                </a:cubicBezTo>
                <a:cubicBezTo>
                  <a:pt x="1145145" y="1839866"/>
                  <a:pt x="1145921" y="1796151"/>
                  <a:pt x="1173163" y="1770135"/>
                </a:cubicBezTo>
                <a:cubicBezTo>
                  <a:pt x="1186784" y="1757127"/>
                  <a:pt x="1204442" y="1751007"/>
                  <a:pt x="1221981" y="1751627"/>
                </a:cubicBezTo>
                <a:close/>
                <a:moveTo>
                  <a:pt x="1646977" y="1601064"/>
                </a:moveTo>
                <a:cubicBezTo>
                  <a:pt x="1664516" y="1601684"/>
                  <a:pt x="1681935" y="1609045"/>
                  <a:pt x="1695077" y="1623000"/>
                </a:cubicBezTo>
                <a:cubicBezTo>
                  <a:pt x="1721362" y="1650909"/>
                  <a:pt x="1720586" y="1694624"/>
                  <a:pt x="1693345" y="1720639"/>
                </a:cubicBezTo>
                <a:cubicBezTo>
                  <a:pt x="1666103" y="1746655"/>
                  <a:pt x="1622711" y="1745120"/>
                  <a:pt x="1596426" y="1717211"/>
                </a:cubicBezTo>
                <a:cubicBezTo>
                  <a:pt x="1570141" y="1689302"/>
                  <a:pt x="1570917" y="1645587"/>
                  <a:pt x="1598159" y="1619571"/>
                </a:cubicBezTo>
                <a:cubicBezTo>
                  <a:pt x="1611780" y="1606564"/>
                  <a:pt x="1629438" y="1600443"/>
                  <a:pt x="1646977" y="1601064"/>
                </a:cubicBezTo>
                <a:close/>
                <a:moveTo>
                  <a:pt x="803411" y="1563693"/>
                </a:moveTo>
                <a:cubicBezTo>
                  <a:pt x="820950" y="1564314"/>
                  <a:pt x="838369" y="1571674"/>
                  <a:pt x="851511" y="1585629"/>
                </a:cubicBezTo>
                <a:cubicBezTo>
                  <a:pt x="877797" y="1613538"/>
                  <a:pt x="877021" y="1657253"/>
                  <a:pt x="849779" y="1683269"/>
                </a:cubicBezTo>
                <a:cubicBezTo>
                  <a:pt x="822537" y="1709284"/>
                  <a:pt x="779145" y="1707749"/>
                  <a:pt x="752860" y="1679840"/>
                </a:cubicBezTo>
                <a:cubicBezTo>
                  <a:pt x="726575" y="1651931"/>
                  <a:pt x="727351" y="1608216"/>
                  <a:pt x="754593" y="1582201"/>
                </a:cubicBezTo>
                <a:cubicBezTo>
                  <a:pt x="768214" y="1569193"/>
                  <a:pt x="785872" y="1563073"/>
                  <a:pt x="803411" y="1563693"/>
                </a:cubicBezTo>
                <a:close/>
                <a:moveTo>
                  <a:pt x="2820182" y="1553495"/>
                </a:moveTo>
                <a:cubicBezTo>
                  <a:pt x="2871377" y="1553495"/>
                  <a:pt x="2912878" y="1595667"/>
                  <a:pt x="2912878" y="1647688"/>
                </a:cubicBezTo>
                <a:cubicBezTo>
                  <a:pt x="2912878" y="1699709"/>
                  <a:pt x="2871377" y="1741881"/>
                  <a:pt x="2820182" y="1741881"/>
                </a:cubicBezTo>
                <a:cubicBezTo>
                  <a:pt x="2768987" y="1741881"/>
                  <a:pt x="2727486" y="1699709"/>
                  <a:pt x="2727486" y="1647688"/>
                </a:cubicBezTo>
                <a:cubicBezTo>
                  <a:pt x="2727486" y="1595667"/>
                  <a:pt x="2768987" y="1553495"/>
                  <a:pt x="2820182" y="1553495"/>
                </a:cubicBezTo>
                <a:close/>
                <a:moveTo>
                  <a:pt x="1353857" y="1526563"/>
                </a:moveTo>
                <a:cubicBezTo>
                  <a:pt x="1359299" y="1526860"/>
                  <a:pt x="1364787" y="1528225"/>
                  <a:pt x="1370020" y="1530761"/>
                </a:cubicBezTo>
                <a:cubicBezTo>
                  <a:pt x="1390954" y="1540902"/>
                  <a:pt x="1399894" y="1565929"/>
                  <a:pt x="1389989" y="1586661"/>
                </a:cubicBezTo>
                <a:cubicBezTo>
                  <a:pt x="1380084" y="1607392"/>
                  <a:pt x="1355085" y="1615976"/>
                  <a:pt x="1334151" y="1605835"/>
                </a:cubicBezTo>
                <a:cubicBezTo>
                  <a:pt x="1313218" y="1595693"/>
                  <a:pt x="1304278" y="1570666"/>
                  <a:pt x="1314183" y="1549935"/>
                </a:cubicBezTo>
                <a:cubicBezTo>
                  <a:pt x="1321611" y="1534386"/>
                  <a:pt x="1337531" y="1525670"/>
                  <a:pt x="1353857" y="1526563"/>
                </a:cubicBezTo>
                <a:close/>
                <a:moveTo>
                  <a:pt x="1075554" y="1510923"/>
                </a:moveTo>
                <a:cubicBezTo>
                  <a:pt x="1080996" y="1511220"/>
                  <a:pt x="1086483" y="1512585"/>
                  <a:pt x="1091716" y="1515120"/>
                </a:cubicBezTo>
                <a:cubicBezTo>
                  <a:pt x="1112650" y="1525262"/>
                  <a:pt x="1121590" y="1550289"/>
                  <a:pt x="1111686" y="1571020"/>
                </a:cubicBezTo>
                <a:cubicBezTo>
                  <a:pt x="1101781" y="1591751"/>
                  <a:pt x="1076781" y="1600336"/>
                  <a:pt x="1055848" y="1590194"/>
                </a:cubicBezTo>
                <a:cubicBezTo>
                  <a:pt x="1034915" y="1580053"/>
                  <a:pt x="1025974" y="1555025"/>
                  <a:pt x="1035879" y="1534294"/>
                </a:cubicBezTo>
                <a:cubicBezTo>
                  <a:pt x="1043308" y="1518746"/>
                  <a:pt x="1059227" y="1510030"/>
                  <a:pt x="1075554" y="1510923"/>
                </a:cubicBezTo>
                <a:close/>
                <a:moveTo>
                  <a:pt x="469447" y="1463759"/>
                </a:moveTo>
                <a:cubicBezTo>
                  <a:pt x="481815" y="1463366"/>
                  <a:pt x="494443" y="1465430"/>
                  <a:pt x="506667" y="1470249"/>
                </a:cubicBezTo>
                <a:cubicBezTo>
                  <a:pt x="555563" y="1489524"/>
                  <a:pt x="579488" y="1545570"/>
                  <a:pt x="560104" y="1595431"/>
                </a:cubicBezTo>
                <a:cubicBezTo>
                  <a:pt x="540720" y="1645291"/>
                  <a:pt x="485368" y="1670086"/>
                  <a:pt x="436472" y="1650811"/>
                </a:cubicBezTo>
                <a:cubicBezTo>
                  <a:pt x="387576" y="1631536"/>
                  <a:pt x="363651" y="1575490"/>
                  <a:pt x="383035" y="1525630"/>
                </a:cubicBezTo>
                <a:cubicBezTo>
                  <a:pt x="397573" y="1488234"/>
                  <a:pt x="432343" y="1464938"/>
                  <a:pt x="469447" y="1463759"/>
                </a:cubicBezTo>
                <a:close/>
                <a:moveTo>
                  <a:pt x="2000030" y="1437242"/>
                </a:moveTo>
                <a:cubicBezTo>
                  <a:pt x="2012398" y="1436850"/>
                  <a:pt x="2025026" y="1438914"/>
                  <a:pt x="2037250" y="1443733"/>
                </a:cubicBezTo>
                <a:cubicBezTo>
                  <a:pt x="2086146" y="1463007"/>
                  <a:pt x="2110070" y="1519054"/>
                  <a:pt x="2090687" y="1568914"/>
                </a:cubicBezTo>
                <a:cubicBezTo>
                  <a:pt x="2071303" y="1618775"/>
                  <a:pt x="2015951" y="1643570"/>
                  <a:pt x="1967055" y="1624295"/>
                </a:cubicBezTo>
                <a:cubicBezTo>
                  <a:pt x="1918159" y="1605020"/>
                  <a:pt x="1894235" y="1548974"/>
                  <a:pt x="1913618" y="1499113"/>
                </a:cubicBezTo>
                <a:cubicBezTo>
                  <a:pt x="1928156" y="1461718"/>
                  <a:pt x="1962926" y="1438421"/>
                  <a:pt x="2000030" y="1437242"/>
                </a:cubicBezTo>
                <a:close/>
                <a:moveTo>
                  <a:pt x="1563172" y="1348317"/>
                </a:moveTo>
                <a:cubicBezTo>
                  <a:pt x="1568614" y="1348614"/>
                  <a:pt x="1574101" y="1349979"/>
                  <a:pt x="1579335" y="1352515"/>
                </a:cubicBezTo>
                <a:cubicBezTo>
                  <a:pt x="1600268" y="1362656"/>
                  <a:pt x="1609208" y="1387684"/>
                  <a:pt x="1599303" y="1408415"/>
                </a:cubicBezTo>
                <a:cubicBezTo>
                  <a:pt x="1589398" y="1429146"/>
                  <a:pt x="1564399" y="1437731"/>
                  <a:pt x="1543466" y="1427588"/>
                </a:cubicBezTo>
                <a:cubicBezTo>
                  <a:pt x="1522532" y="1417447"/>
                  <a:pt x="1513592" y="1392420"/>
                  <a:pt x="1523497" y="1371689"/>
                </a:cubicBezTo>
                <a:cubicBezTo>
                  <a:pt x="1530926" y="1356141"/>
                  <a:pt x="1546845" y="1347425"/>
                  <a:pt x="1563172" y="1348317"/>
                </a:cubicBezTo>
                <a:close/>
                <a:moveTo>
                  <a:pt x="890306" y="1301986"/>
                </a:moveTo>
                <a:cubicBezTo>
                  <a:pt x="895748" y="1302283"/>
                  <a:pt x="901236" y="1303648"/>
                  <a:pt x="906469" y="1306184"/>
                </a:cubicBezTo>
                <a:cubicBezTo>
                  <a:pt x="927402" y="1316325"/>
                  <a:pt x="936342" y="1341352"/>
                  <a:pt x="926438" y="1362083"/>
                </a:cubicBezTo>
                <a:cubicBezTo>
                  <a:pt x="916533" y="1382814"/>
                  <a:pt x="891534" y="1391399"/>
                  <a:pt x="870600" y="1381257"/>
                </a:cubicBezTo>
                <a:cubicBezTo>
                  <a:pt x="849667" y="1371116"/>
                  <a:pt x="840726" y="1346088"/>
                  <a:pt x="850631" y="1325357"/>
                </a:cubicBezTo>
                <a:cubicBezTo>
                  <a:pt x="858060" y="1309809"/>
                  <a:pt x="873979" y="1301093"/>
                  <a:pt x="890306" y="1301986"/>
                </a:cubicBezTo>
                <a:close/>
                <a:moveTo>
                  <a:pt x="1823366" y="1177310"/>
                </a:moveTo>
                <a:cubicBezTo>
                  <a:pt x="1840905" y="1177930"/>
                  <a:pt x="1858324" y="1185291"/>
                  <a:pt x="1871467" y="1199246"/>
                </a:cubicBezTo>
                <a:cubicBezTo>
                  <a:pt x="1897752" y="1227155"/>
                  <a:pt x="1896976" y="1270870"/>
                  <a:pt x="1869734" y="1296885"/>
                </a:cubicBezTo>
                <a:cubicBezTo>
                  <a:pt x="1842492" y="1322901"/>
                  <a:pt x="1799100" y="1321366"/>
                  <a:pt x="1772815" y="1293457"/>
                </a:cubicBezTo>
                <a:cubicBezTo>
                  <a:pt x="1746531" y="1265548"/>
                  <a:pt x="1747306" y="1221833"/>
                  <a:pt x="1774548" y="1195818"/>
                </a:cubicBezTo>
                <a:cubicBezTo>
                  <a:pt x="1788169" y="1182810"/>
                  <a:pt x="1805827" y="1176689"/>
                  <a:pt x="1823366" y="1177310"/>
                </a:cubicBezTo>
                <a:close/>
                <a:moveTo>
                  <a:pt x="639924" y="1133601"/>
                </a:moveTo>
                <a:cubicBezTo>
                  <a:pt x="657462" y="1134222"/>
                  <a:pt x="674881" y="1141583"/>
                  <a:pt x="688024" y="1155538"/>
                </a:cubicBezTo>
                <a:cubicBezTo>
                  <a:pt x="714309" y="1183447"/>
                  <a:pt x="713533" y="1227161"/>
                  <a:pt x="686291" y="1253177"/>
                </a:cubicBezTo>
                <a:cubicBezTo>
                  <a:pt x="659049" y="1279192"/>
                  <a:pt x="615657" y="1277658"/>
                  <a:pt x="589373" y="1249749"/>
                </a:cubicBezTo>
                <a:cubicBezTo>
                  <a:pt x="563087" y="1221839"/>
                  <a:pt x="563863" y="1178125"/>
                  <a:pt x="591106" y="1152109"/>
                </a:cubicBezTo>
                <a:cubicBezTo>
                  <a:pt x="604726" y="1139101"/>
                  <a:pt x="622384" y="1132981"/>
                  <a:pt x="639924" y="1133601"/>
                </a:cubicBezTo>
                <a:close/>
                <a:moveTo>
                  <a:pt x="2336011" y="1102429"/>
                </a:moveTo>
                <a:cubicBezTo>
                  <a:pt x="2406088" y="1102429"/>
                  <a:pt x="2462897" y="1159634"/>
                  <a:pt x="2462897" y="1230200"/>
                </a:cubicBezTo>
                <a:cubicBezTo>
                  <a:pt x="2462897" y="1300766"/>
                  <a:pt x="2406088" y="1357971"/>
                  <a:pt x="2336011" y="1357971"/>
                </a:cubicBezTo>
                <a:cubicBezTo>
                  <a:pt x="2265934" y="1357971"/>
                  <a:pt x="2209125" y="1300766"/>
                  <a:pt x="2209125" y="1230200"/>
                </a:cubicBezTo>
                <a:cubicBezTo>
                  <a:pt x="2209125" y="1159634"/>
                  <a:pt x="2265934" y="1102429"/>
                  <a:pt x="2336011" y="1102429"/>
                </a:cubicBezTo>
                <a:close/>
                <a:moveTo>
                  <a:pt x="126886" y="1102429"/>
                </a:moveTo>
                <a:cubicBezTo>
                  <a:pt x="196964" y="1102429"/>
                  <a:pt x="253772" y="1159634"/>
                  <a:pt x="253772" y="1230200"/>
                </a:cubicBezTo>
                <a:cubicBezTo>
                  <a:pt x="253772" y="1300766"/>
                  <a:pt x="196964" y="1357971"/>
                  <a:pt x="126886" y="1357971"/>
                </a:cubicBezTo>
                <a:cubicBezTo>
                  <a:pt x="56809" y="1357971"/>
                  <a:pt x="0" y="1300766"/>
                  <a:pt x="0" y="1230200"/>
                </a:cubicBezTo>
                <a:cubicBezTo>
                  <a:pt x="0" y="1159634"/>
                  <a:pt x="56809" y="1102429"/>
                  <a:pt x="126886" y="1102429"/>
                </a:cubicBezTo>
                <a:close/>
                <a:moveTo>
                  <a:pt x="1572516" y="1068907"/>
                </a:moveTo>
                <a:cubicBezTo>
                  <a:pt x="1577958" y="1069205"/>
                  <a:pt x="1583446" y="1070569"/>
                  <a:pt x="1588679" y="1073105"/>
                </a:cubicBezTo>
                <a:cubicBezTo>
                  <a:pt x="1609612" y="1083247"/>
                  <a:pt x="1618552" y="1108274"/>
                  <a:pt x="1608648" y="1129005"/>
                </a:cubicBezTo>
                <a:cubicBezTo>
                  <a:pt x="1598743" y="1149736"/>
                  <a:pt x="1573743" y="1158320"/>
                  <a:pt x="1552810" y="1148179"/>
                </a:cubicBezTo>
                <a:cubicBezTo>
                  <a:pt x="1531877" y="1138037"/>
                  <a:pt x="1522936" y="1113010"/>
                  <a:pt x="1532841" y="1092279"/>
                </a:cubicBezTo>
                <a:cubicBezTo>
                  <a:pt x="1540270" y="1076731"/>
                  <a:pt x="1556189" y="1068015"/>
                  <a:pt x="1572516" y="1068907"/>
                </a:cubicBezTo>
                <a:close/>
                <a:moveTo>
                  <a:pt x="903267" y="1028613"/>
                </a:moveTo>
                <a:cubicBezTo>
                  <a:pt x="908709" y="1028910"/>
                  <a:pt x="914197" y="1030275"/>
                  <a:pt x="919430" y="1032810"/>
                </a:cubicBezTo>
                <a:cubicBezTo>
                  <a:pt x="940363" y="1042952"/>
                  <a:pt x="949304" y="1067979"/>
                  <a:pt x="939399" y="1088710"/>
                </a:cubicBezTo>
                <a:cubicBezTo>
                  <a:pt x="929494" y="1109441"/>
                  <a:pt x="904495" y="1118026"/>
                  <a:pt x="883561" y="1107884"/>
                </a:cubicBezTo>
                <a:cubicBezTo>
                  <a:pt x="862628" y="1097742"/>
                  <a:pt x="853688" y="1072715"/>
                  <a:pt x="863592" y="1051984"/>
                </a:cubicBezTo>
                <a:cubicBezTo>
                  <a:pt x="871021" y="1036436"/>
                  <a:pt x="886940" y="1027720"/>
                  <a:pt x="903267" y="1028613"/>
                </a:cubicBezTo>
                <a:close/>
                <a:moveTo>
                  <a:pt x="1385035" y="863173"/>
                </a:moveTo>
                <a:cubicBezTo>
                  <a:pt x="1390477" y="863470"/>
                  <a:pt x="1395965" y="864835"/>
                  <a:pt x="1401198" y="867371"/>
                </a:cubicBezTo>
                <a:cubicBezTo>
                  <a:pt x="1422132" y="877512"/>
                  <a:pt x="1431072" y="902540"/>
                  <a:pt x="1421167" y="923271"/>
                </a:cubicBezTo>
                <a:cubicBezTo>
                  <a:pt x="1411262" y="944002"/>
                  <a:pt x="1386263" y="952586"/>
                  <a:pt x="1365329" y="942445"/>
                </a:cubicBezTo>
                <a:cubicBezTo>
                  <a:pt x="1344396" y="932303"/>
                  <a:pt x="1335456" y="907276"/>
                  <a:pt x="1345361" y="886545"/>
                </a:cubicBezTo>
                <a:cubicBezTo>
                  <a:pt x="1352790" y="870996"/>
                  <a:pt x="1368709" y="862281"/>
                  <a:pt x="1385035" y="863173"/>
                </a:cubicBezTo>
                <a:close/>
                <a:moveTo>
                  <a:pt x="1108964" y="844330"/>
                </a:moveTo>
                <a:cubicBezTo>
                  <a:pt x="1114407" y="844627"/>
                  <a:pt x="1119894" y="845992"/>
                  <a:pt x="1125127" y="848528"/>
                </a:cubicBezTo>
                <a:cubicBezTo>
                  <a:pt x="1146061" y="858669"/>
                  <a:pt x="1155001" y="883697"/>
                  <a:pt x="1145096" y="904428"/>
                </a:cubicBezTo>
                <a:cubicBezTo>
                  <a:pt x="1135191" y="925158"/>
                  <a:pt x="1110192" y="933743"/>
                  <a:pt x="1089258" y="923602"/>
                </a:cubicBezTo>
                <a:cubicBezTo>
                  <a:pt x="1068325" y="913460"/>
                  <a:pt x="1059385" y="888433"/>
                  <a:pt x="1069290" y="867702"/>
                </a:cubicBezTo>
                <a:cubicBezTo>
                  <a:pt x="1076719" y="852154"/>
                  <a:pt x="1092638" y="843437"/>
                  <a:pt x="1108964" y="844330"/>
                </a:cubicBezTo>
                <a:close/>
                <a:moveTo>
                  <a:pt x="458622" y="829615"/>
                </a:moveTo>
                <a:cubicBezTo>
                  <a:pt x="470990" y="829222"/>
                  <a:pt x="483618" y="831286"/>
                  <a:pt x="495842" y="836105"/>
                </a:cubicBezTo>
                <a:cubicBezTo>
                  <a:pt x="544738" y="855380"/>
                  <a:pt x="568662" y="911426"/>
                  <a:pt x="549279" y="961287"/>
                </a:cubicBezTo>
                <a:cubicBezTo>
                  <a:pt x="529895" y="1011147"/>
                  <a:pt x="474543" y="1035942"/>
                  <a:pt x="425647" y="1016667"/>
                </a:cubicBezTo>
                <a:cubicBezTo>
                  <a:pt x="376751" y="997392"/>
                  <a:pt x="352826" y="941347"/>
                  <a:pt x="372210" y="891486"/>
                </a:cubicBezTo>
                <a:cubicBezTo>
                  <a:pt x="386748" y="854090"/>
                  <a:pt x="421518" y="830794"/>
                  <a:pt x="458622" y="829615"/>
                </a:cubicBezTo>
                <a:close/>
                <a:moveTo>
                  <a:pt x="1980127" y="789870"/>
                </a:moveTo>
                <a:cubicBezTo>
                  <a:pt x="1992495" y="789477"/>
                  <a:pt x="2005123" y="791541"/>
                  <a:pt x="2017347" y="796360"/>
                </a:cubicBezTo>
                <a:cubicBezTo>
                  <a:pt x="2066243" y="815635"/>
                  <a:pt x="2090168" y="871680"/>
                  <a:pt x="2070784" y="921541"/>
                </a:cubicBezTo>
                <a:cubicBezTo>
                  <a:pt x="2051400" y="971402"/>
                  <a:pt x="1996048" y="996197"/>
                  <a:pt x="1947152" y="976922"/>
                </a:cubicBezTo>
                <a:cubicBezTo>
                  <a:pt x="1898255" y="957647"/>
                  <a:pt x="1874331" y="901601"/>
                  <a:pt x="1893715" y="851740"/>
                </a:cubicBezTo>
                <a:cubicBezTo>
                  <a:pt x="1908253" y="814345"/>
                  <a:pt x="1943023" y="791049"/>
                  <a:pt x="1980127" y="789870"/>
                </a:cubicBezTo>
                <a:close/>
                <a:moveTo>
                  <a:pt x="1654591" y="750824"/>
                </a:moveTo>
                <a:cubicBezTo>
                  <a:pt x="1672130" y="751445"/>
                  <a:pt x="1689549" y="758806"/>
                  <a:pt x="1702691" y="772760"/>
                </a:cubicBezTo>
                <a:cubicBezTo>
                  <a:pt x="1728976" y="800670"/>
                  <a:pt x="1728200" y="844385"/>
                  <a:pt x="1700958" y="870400"/>
                </a:cubicBezTo>
                <a:cubicBezTo>
                  <a:pt x="1673717" y="896416"/>
                  <a:pt x="1630325" y="894881"/>
                  <a:pt x="1604040" y="866971"/>
                </a:cubicBezTo>
                <a:cubicBezTo>
                  <a:pt x="1577755" y="839062"/>
                  <a:pt x="1578531" y="795348"/>
                  <a:pt x="1605772" y="769332"/>
                </a:cubicBezTo>
                <a:cubicBezTo>
                  <a:pt x="1619394" y="756324"/>
                  <a:pt x="1637052" y="750204"/>
                  <a:pt x="1654591" y="750824"/>
                </a:cubicBezTo>
                <a:close/>
                <a:moveTo>
                  <a:pt x="818370" y="721252"/>
                </a:moveTo>
                <a:cubicBezTo>
                  <a:pt x="835909" y="721872"/>
                  <a:pt x="853327" y="729233"/>
                  <a:pt x="866470" y="743188"/>
                </a:cubicBezTo>
                <a:cubicBezTo>
                  <a:pt x="892755" y="771097"/>
                  <a:pt x="891979" y="814812"/>
                  <a:pt x="864737" y="840827"/>
                </a:cubicBezTo>
                <a:cubicBezTo>
                  <a:pt x="837496" y="866843"/>
                  <a:pt x="794104" y="865308"/>
                  <a:pt x="767818" y="837399"/>
                </a:cubicBezTo>
                <a:cubicBezTo>
                  <a:pt x="741534" y="809490"/>
                  <a:pt x="742310" y="765775"/>
                  <a:pt x="769552" y="739759"/>
                </a:cubicBezTo>
                <a:cubicBezTo>
                  <a:pt x="783172" y="726752"/>
                  <a:pt x="800831" y="720632"/>
                  <a:pt x="818370" y="721252"/>
                </a:cubicBezTo>
                <a:close/>
                <a:moveTo>
                  <a:pt x="1241309" y="559284"/>
                </a:moveTo>
                <a:cubicBezTo>
                  <a:pt x="1258848" y="559905"/>
                  <a:pt x="1276267" y="567266"/>
                  <a:pt x="1289410" y="581220"/>
                </a:cubicBezTo>
                <a:cubicBezTo>
                  <a:pt x="1315695" y="609130"/>
                  <a:pt x="1314918" y="652844"/>
                  <a:pt x="1287677" y="678860"/>
                </a:cubicBezTo>
                <a:cubicBezTo>
                  <a:pt x="1260435" y="704876"/>
                  <a:pt x="1217043" y="703341"/>
                  <a:pt x="1190758" y="675431"/>
                </a:cubicBezTo>
                <a:cubicBezTo>
                  <a:pt x="1164473" y="647522"/>
                  <a:pt x="1165249" y="603808"/>
                  <a:pt x="1192491" y="577792"/>
                </a:cubicBezTo>
                <a:cubicBezTo>
                  <a:pt x="1206112" y="564784"/>
                  <a:pt x="1223770" y="558664"/>
                  <a:pt x="1241309" y="559284"/>
                </a:cubicBezTo>
                <a:close/>
                <a:moveTo>
                  <a:pt x="897361" y="363040"/>
                </a:moveTo>
                <a:cubicBezTo>
                  <a:pt x="909729" y="362647"/>
                  <a:pt x="922357" y="364712"/>
                  <a:pt x="934581" y="369530"/>
                </a:cubicBezTo>
                <a:cubicBezTo>
                  <a:pt x="983478" y="388806"/>
                  <a:pt x="1007402" y="444851"/>
                  <a:pt x="988018" y="494712"/>
                </a:cubicBezTo>
                <a:cubicBezTo>
                  <a:pt x="968634" y="544573"/>
                  <a:pt x="913282" y="569368"/>
                  <a:pt x="864386" y="550093"/>
                </a:cubicBezTo>
                <a:cubicBezTo>
                  <a:pt x="815490" y="530818"/>
                  <a:pt x="791565" y="474772"/>
                  <a:pt x="810949" y="424911"/>
                </a:cubicBezTo>
                <a:cubicBezTo>
                  <a:pt x="825487" y="387515"/>
                  <a:pt x="860257" y="364219"/>
                  <a:pt x="897361" y="363040"/>
                </a:cubicBezTo>
                <a:close/>
                <a:moveTo>
                  <a:pt x="1525322" y="351777"/>
                </a:moveTo>
                <a:cubicBezTo>
                  <a:pt x="1537690" y="351383"/>
                  <a:pt x="1550317" y="353448"/>
                  <a:pt x="1562541" y="358267"/>
                </a:cubicBezTo>
                <a:cubicBezTo>
                  <a:pt x="1611438" y="377542"/>
                  <a:pt x="1635362" y="433587"/>
                  <a:pt x="1615978" y="483448"/>
                </a:cubicBezTo>
                <a:cubicBezTo>
                  <a:pt x="1596595" y="533309"/>
                  <a:pt x="1541243" y="558104"/>
                  <a:pt x="1492346" y="538829"/>
                </a:cubicBezTo>
                <a:cubicBezTo>
                  <a:pt x="1443450" y="519554"/>
                  <a:pt x="1419526" y="463508"/>
                  <a:pt x="1438910" y="413647"/>
                </a:cubicBezTo>
                <a:cubicBezTo>
                  <a:pt x="1453448" y="376252"/>
                  <a:pt x="1488217" y="352956"/>
                  <a:pt x="1525322" y="351777"/>
                </a:cubicBezTo>
                <a:close/>
                <a:moveTo>
                  <a:pt x="446711" y="317607"/>
                </a:moveTo>
                <a:cubicBezTo>
                  <a:pt x="516788" y="317607"/>
                  <a:pt x="573596" y="374812"/>
                  <a:pt x="573596" y="445378"/>
                </a:cubicBezTo>
                <a:cubicBezTo>
                  <a:pt x="573596" y="515944"/>
                  <a:pt x="516788" y="573149"/>
                  <a:pt x="446711" y="573149"/>
                </a:cubicBezTo>
                <a:cubicBezTo>
                  <a:pt x="376633" y="573149"/>
                  <a:pt x="319824" y="515944"/>
                  <a:pt x="319824" y="445378"/>
                </a:cubicBezTo>
                <a:cubicBezTo>
                  <a:pt x="319824" y="374812"/>
                  <a:pt x="376633" y="317607"/>
                  <a:pt x="446711" y="317607"/>
                </a:cubicBezTo>
                <a:close/>
                <a:moveTo>
                  <a:pt x="1998515" y="317607"/>
                </a:moveTo>
                <a:cubicBezTo>
                  <a:pt x="2068592" y="317607"/>
                  <a:pt x="2125401" y="374812"/>
                  <a:pt x="2125401" y="445378"/>
                </a:cubicBezTo>
                <a:cubicBezTo>
                  <a:pt x="2125401" y="515944"/>
                  <a:pt x="2068592" y="573149"/>
                  <a:pt x="1998515" y="573149"/>
                </a:cubicBezTo>
                <a:cubicBezTo>
                  <a:pt x="1928438" y="573149"/>
                  <a:pt x="1871629" y="515944"/>
                  <a:pt x="1871629" y="445378"/>
                </a:cubicBezTo>
                <a:cubicBezTo>
                  <a:pt x="1871629" y="374812"/>
                  <a:pt x="1928438" y="317607"/>
                  <a:pt x="1998515" y="317607"/>
                </a:cubicBezTo>
                <a:close/>
                <a:moveTo>
                  <a:pt x="1221658" y="0"/>
                </a:moveTo>
                <a:cubicBezTo>
                  <a:pt x="1291735" y="0"/>
                  <a:pt x="1348544" y="57205"/>
                  <a:pt x="1348544" y="127771"/>
                </a:cubicBezTo>
                <a:cubicBezTo>
                  <a:pt x="1348544" y="198337"/>
                  <a:pt x="1291735" y="255542"/>
                  <a:pt x="1221658" y="255542"/>
                </a:cubicBezTo>
                <a:cubicBezTo>
                  <a:pt x="1151581" y="255542"/>
                  <a:pt x="1094772" y="198337"/>
                  <a:pt x="1094772" y="127771"/>
                </a:cubicBezTo>
                <a:cubicBezTo>
                  <a:pt x="1094772" y="57205"/>
                  <a:pt x="1151581" y="0"/>
                  <a:pt x="1221658" y="0"/>
                </a:cubicBezTo>
                <a:close/>
              </a:path>
            </a:pathLst>
          </a:custGeom>
          <a:gradFill flip="none" rotWithShape="1">
            <a:gsLst>
              <a:gs pos="25000">
                <a:srgbClr val="FF6633">
                  <a:lumMod val="0"/>
                  <a:lumOff val="100000"/>
                </a:srgbClr>
              </a:gs>
              <a:gs pos="11667">
                <a:schemeClr val="accent6">
                  <a:lumMod val="40000"/>
                  <a:lumOff val="60000"/>
                </a:schemeClr>
              </a:gs>
              <a:gs pos="50000">
                <a:srgbClr val="FFFF00">
                  <a:lumMod val="0"/>
                  <a:lumOff val="100000"/>
                </a:srgbClr>
              </a:gs>
              <a:gs pos="75000">
                <a:srgbClr val="FF9933"/>
              </a:gs>
              <a:gs pos="100000">
                <a:srgbClr val="FFFF00"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Forma libre 8"/>
          <p:cNvSpPr/>
          <p:nvPr/>
        </p:nvSpPr>
        <p:spPr>
          <a:xfrm rot="19163466">
            <a:off x="2431364" y="-112111"/>
            <a:ext cx="2088240" cy="2696155"/>
          </a:xfrm>
          <a:custGeom>
            <a:avLst/>
            <a:gdLst>
              <a:gd name="connsiteX0" fmla="*/ 3915842 w 4568692"/>
              <a:gd name="connsiteY0" fmla="*/ 5431104 h 5547255"/>
              <a:gd name="connsiteX1" fmla="*/ 3982580 w 4568692"/>
              <a:gd name="connsiteY1" fmla="*/ 5489179 h 5547255"/>
              <a:gd name="connsiteX2" fmla="*/ 3915842 w 4568692"/>
              <a:gd name="connsiteY2" fmla="*/ 5547255 h 5547255"/>
              <a:gd name="connsiteX3" fmla="*/ 3849104 w 4568692"/>
              <a:gd name="connsiteY3" fmla="*/ 5489179 h 5547255"/>
              <a:gd name="connsiteX4" fmla="*/ 3915842 w 4568692"/>
              <a:gd name="connsiteY4" fmla="*/ 5431104 h 5547255"/>
              <a:gd name="connsiteX5" fmla="*/ 3757006 w 4568692"/>
              <a:gd name="connsiteY5" fmla="*/ 5296944 h 5547255"/>
              <a:gd name="connsiteX6" fmla="*/ 3776582 w 4568692"/>
              <a:gd name="connsiteY6" fmla="*/ 5299894 h 5547255"/>
              <a:gd name="connsiteX7" fmla="*/ 3804688 w 4568692"/>
              <a:gd name="connsiteY7" fmla="*/ 5356792 h 5547255"/>
              <a:gd name="connsiteX8" fmla="*/ 3739662 w 4568692"/>
              <a:gd name="connsiteY8" fmla="*/ 5381965 h 5547255"/>
              <a:gd name="connsiteX9" fmla="*/ 3711556 w 4568692"/>
              <a:gd name="connsiteY9" fmla="*/ 5325066 h 5547255"/>
              <a:gd name="connsiteX10" fmla="*/ 3757006 w 4568692"/>
              <a:gd name="connsiteY10" fmla="*/ 5296944 h 5547255"/>
              <a:gd name="connsiteX11" fmla="*/ 4089703 w 4568692"/>
              <a:gd name="connsiteY11" fmla="*/ 5288259 h 5547255"/>
              <a:gd name="connsiteX12" fmla="*/ 4109279 w 4568692"/>
              <a:gd name="connsiteY12" fmla="*/ 5291209 h 5547255"/>
              <a:gd name="connsiteX13" fmla="*/ 4137385 w 4568692"/>
              <a:gd name="connsiteY13" fmla="*/ 5348108 h 5547255"/>
              <a:gd name="connsiteX14" fmla="*/ 4072359 w 4568692"/>
              <a:gd name="connsiteY14" fmla="*/ 5373280 h 5547255"/>
              <a:gd name="connsiteX15" fmla="*/ 4044253 w 4568692"/>
              <a:gd name="connsiteY15" fmla="*/ 5316381 h 5547255"/>
              <a:gd name="connsiteX16" fmla="*/ 4089703 w 4568692"/>
              <a:gd name="connsiteY16" fmla="*/ 5288259 h 5547255"/>
              <a:gd name="connsiteX17" fmla="*/ 4324443 w 4568692"/>
              <a:gd name="connsiteY17" fmla="*/ 5281359 h 5547255"/>
              <a:gd name="connsiteX18" fmla="*/ 4391181 w 4568692"/>
              <a:gd name="connsiteY18" fmla="*/ 5339435 h 5547255"/>
              <a:gd name="connsiteX19" fmla="*/ 4324443 w 4568692"/>
              <a:gd name="connsiteY19" fmla="*/ 5397511 h 5547255"/>
              <a:gd name="connsiteX20" fmla="*/ 4257705 w 4568692"/>
              <a:gd name="connsiteY20" fmla="*/ 5339435 h 5547255"/>
              <a:gd name="connsiteX21" fmla="*/ 4324443 w 4568692"/>
              <a:gd name="connsiteY21" fmla="*/ 5281359 h 5547255"/>
              <a:gd name="connsiteX22" fmla="*/ 3508246 w 4568692"/>
              <a:gd name="connsiteY22" fmla="*/ 5281359 h 5547255"/>
              <a:gd name="connsiteX23" fmla="*/ 3574983 w 4568692"/>
              <a:gd name="connsiteY23" fmla="*/ 5339435 h 5547255"/>
              <a:gd name="connsiteX24" fmla="*/ 3508246 w 4568692"/>
              <a:gd name="connsiteY24" fmla="*/ 5397511 h 5547255"/>
              <a:gd name="connsiteX25" fmla="*/ 3441508 w 4568692"/>
              <a:gd name="connsiteY25" fmla="*/ 5339435 h 5547255"/>
              <a:gd name="connsiteX26" fmla="*/ 3508246 w 4568692"/>
              <a:gd name="connsiteY26" fmla="*/ 5281359 h 5547255"/>
              <a:gd name="connsiteX27" fmla="*/ 3916012 w 4568692"/>
              <a:gd name="connsiteY27" fmla="*/ 5225097 h 5547255"/>
              <a:gd name="connsiteX28" fmla="*/ 3941311 w 4568692"/>
              <a:gd name="connsiteY28" fmla="*/ 5235068 h 5547255"/>
              <a:gd name="connsiteX29" fmla="*/ 3940400 w 4568692"/>
              <a:gd name="connsiteY29" fmla="*/ 5279448 h 5547255"/>
              <a:gd name="connsiteX30" fmla="*/ 3889424 w 4568692"/>
              <a:gd name="connsiteY30" fmla="*/ 5277889 h 5547255"/>
              <a:gd name="connsiteX31" fmla="*/ 3890335 w 4568692"/>
              <a:gd name="connsiteY31" fmla="*/ 5233509 h 5547255"/>
              <a:gd name="connsiteX32" fmla="*/ 3916012 w 4568692"/>
              <a:gd name="connsiteY32" fmla="*/ 5225097 h 5547255"/>
              <a:gd name="connsiteX33" fmla="*/ 4139546 w 4568692"/>
              <a:gd name="connsiteY33" fmla="*/ 5156662 h 5547255"/>
              <a:gd name="connsiteX34" fmla="*/ 4164845 w 4568692"/>
              <a:gd name="connsiteY34" fmla="*/ 5166632 h 5547255"/>
              <a:gd name="connsiteX35" fmla="*/ 4163933 w 4568692"/>
              <a:gd name="connsiteY35" fmla="*/ 5211012 h 5547255"/>
              <a:gd name="connsiteX36" fmla="*/ 4112957 w 4568692"/>
              <a:gd name="connsiteY36" fmla="*/ 5209454 h 5547255"/>
              <a:gd name="connsiteX37" fmla="*/ 4113869 w 4568692"/>
              <a:gd name="connsiteY37" fmla="*/ 5165074 h 5547255"/>
              <a:gd name="connsiteX38" fmla="*/ 4139546 w 4568692"/>
              <a:gd name="connsiteY38" fmla="*/ 5156662 h 5547255"/>
              <a:gd name="connsiteX39" fmla="*/ 3695858 w 4568692"/>
              <a:gd name="connsiteY39" fmla="*/ 5139675 h 5547255"/>
              <a:gd name="connsiteX40" fmla="*/ 3721158 w 4568692"/>
              <a:gd name="connsiteY40" fmla="*/ 5149646 h 5547255"/>
              <a:gd name="connsiteX41" fmla="*/ 3720246 w 4568692"/>
              <a:gd name="connsiteY41" fmla="*/ 5194026 h 5547255"/>
              <a:gd name="connsiteX42" fmla="*/ 3669270 w 4568692"/>
              <a:gd name="connsiteY42" fmla="*/ 5192468 h 5547255"/>
              <a:gd name="connsiteX43" fmla="*/ 3670182 w 4568692"/>
              <a:gd name="connsiteY43" fmla="*/ 5148088 h 5547255"/>
              <a:gd name="connsiteX44" fmla="*/ 3695858 w 4568692"/>
              <a:gd name="connsiteY44" fmla="*/ 5139675 h 5547255"/>
              <a:gd name="connsiteX45" fmla="*/ 3985375 w 4568692"/>
              <a:gd name="connsiteY45" fmla="*/ 5122799 h 5547255"/>
              <a:gd name="connsiteX46" fmla="*/ 3993876 w 4568692"/>
              <a:gd name="connsiteY46" fmla="*/ 5124707 h 5547255"/>
              <a:gd name="connsiteX47" fmla="*/ 4004378 w 4568692"/>
              <a:gd name="connsiteY47" fmla="*/ 5150115 h 5547255"/>
              <a:gd name="connsiteX48" fmla="*/ 3975010 w 4568692"/>
              <a:gd name="connsiteY48" fmla="*/ 5158830 h 5547255"/>
              <a:gd name="connsiteX49" fmla="*/ 3964507 w 4568692"/>
              <a:gd name="connsiteY49" fmla="*/ 5133422 h 5547255"/>
              <a:gd name="connsiteX50" fmla="*/ 3985375 w 4568692"/>
              <a:gd name="connsiteY50" fmla="*/ 5122799 h 5547255"/>
              <a:gd name="connsiteX51" fmla="*/ 3838996 w 4568692"/>
              <a:gd name="connsiteY51" fmla="*/ 5115690 h 5547255"/>
              <a:gd name="connsiteX52" fmla="*/ 3847497 w 4568692"/>
              <a:gd name="connsiteY52" fmla="*/ 5117598 h 5547255"/>
              <a:gd name="connsiteX53" fmla="*/ 3858000 w 4568692"/>
              <a:gd name="connsiteY53" fmla="*/ 5143006 h 5547255"/>
              <a:gd name="connsiteX54" fmla="*/ 3828632 w 4568692"/>
              <a:gd name="connsiteY54" fmla="*/ 5151721 h 5547255"/>
              <a:gd name="connsiteX55" fmla="*/ 3818129 w 4568692"/>
              <a:gd name="connsiteY55" fmla="*/ 5126313 h 5547255"/>
              <a:gd name="connsiteX56" fmla="*/ 3838996 w 4568692"/>
              <a:gd name="connsiteY56" fmla="*/ 5115690 h 5547255"/>
              <a:gd name="connsiteX57" fmla="*/ 3520205 w 4568692"/>
              <a:gd name="connsiteY57" fmla="*/ 5094252 h 5547255"/>
              <a:gd name="connsiteX58" fmla="*/ 3539781 w 4568692"/>
              <a:gd name="connsiteY58" fmla="*/ 5097202 h 5547255"/>
              <a:gd name="connsiteX59" fmla="*/ 3567887 w 4568692"/>
              <a:gd name="connsiteY59" fmla="*/ 5154101 h 5547255"/>
              <a:gd name="connsiteX60" fmla="*/ 3502861 w 4568692"/>
              <a:gd name="connsiteY60" fmla="*/ 5179273 h 5547255"/>
              <a:gd name="connsiteX61" fmla="*/ 3474755 w 4568692"/>
              <a:gd name="connsiteY61" fmla="*/ 5122374 h 5547255"/>
              <a:gd name="connsiteX62" fmla="*/ 3520205 w 4568692"/>
              <a:gd name="connsiteY62" fmla="*/ 5094252 h 5547255"/>
              <a:gd name="connsiteX63" fmla="*/ 4325240 w 4568692"/>
              <a:gd name="connsiteY63" fmla="*/ 5082200 h 5547255"/>
              <a:gd name="connsiteX64" fmla="*/ 4344816 w 4568692"/>
              <a:gd name="connsiteY64" fmla="*/ 5085150 h 5547255"/>
              <a:gd name="connsiteX65" fmla="*/ 4372922 w 4568692"/>
              <a:gd name="connsiteY65" fmla="*/ 5142049 h 5547255"/>
              <a:gd name="connsiteX66" fmla="*/ 4307896 w 4568692"/>
              <a:gd name="connsiteY66" fmla="*/ 5167221 h 5547255"/>
              <a:gd name="connsiteX67" fmla="*/ 4279790 w 4568692"/>
              <a:gd name="connsiteY67" fmla="*/ 5110322 h 5547255"/>
              <a:gd name="connsiteX68" fmla="*/ 4325240 w 4568692"/>
              <a:gd name="connsiteY68" fmla="*/ 5082200 h 5547255"/>
              <a:gd name="connsiteX69" fmla="*/ 4095467 w 4568692"/>
              <a:gd name="connsiteY69" fmla="*/ 5041781 h 5547255"/>
              <a:gd name="connsiteX70" fmla="*/ 4103968 w 4568692"/>
              <a:gd name="connsiteY70" fmla="*/ 5043689 h 5547255"/>
              <a:gd name="connsiteX71" fmla="*/ 4114471 w 4568692"/>
              <a:gd name="connsiteY71" fmla="*/ 5069097 h 5547255"/>
              <a:gd name="connsiteX72" fmla="*/ 4085102 w 4568692"/>
              <a:gd name="connsiteY72" fmla="*/ 5077812 h 5547255"/>
              <a:gd name="connsiteX73" fmla="*/ 4074599 w 4568692"/>
              <a:gd name="connsiteY73" fmla="*/ 5052404 h 5547255"/>
              <a:gd name="connsiteX74" fmla="*/ 4095467 w 4568692"/>
              <a:gd name="connsiteY74" fmla="*/ 5041781 h 5547255"/>
              <a:gd name="connsiteX75" fmla="*/ 3741562 w 4568692"/>
              <a:gd name="connsiteY75" fmla="*/ 5020722 h 5547255"/>
              <a:gd name="connsiteX76" fmla="*/ 3750063 w 4568692"/>
              <a:gd name="connsiteY76" fmla="*/ 5022630 h 5547255"/>
              <a:gd name="connsiteX77" fmla="*/ 3760566 w 4568692"/>
              <a:gd name="connsiteY77" fmla="*/ 5048038 h 5547255"/>
              <a:gd name="connsiteX78" fmla="*/ 3731197 w 4568692"/>
              <a:gd name="connsiteY78" fmla="*/ 5056753 h 5547255"/>
              <a:gd name="connsiteX79" fmla="*/ 3720694 w 4568692"/>
              <a:gd name="connsiteY79" fmla="*/ 5031345 h 5547255"/>
              <a:gd name="connsiteX80" fmla="*/ 3741562 w 4568692"/>
              <a:gd name="connsiteY80" fmla="*/ 5020722 h 5547255"/>
              <a:gd name="connsiteX81" fmla="*/ 4232320 w 4568692"/>
              <a:gd name="connsiteY81" fmla="*/ 4964053 h 5547255"/>
              <a:gd name="connsiteX82" fmla="*/ 4257620 w 4568692"/>
              <a:gd name="connsiteY82" fmla="*/ 4974023 h 5547255"/>
              <a:gd name="connsiteX83" fmla="*/ 4256708 w 4568692"/>
              <a:gd name="connsiteY83" fmla="*/ 5018403 h 5547255"/>
              <a:gd name="connsiteX84" fmla="*/ 4205732 w 4568692"/>
              <a:gd name="connsiteY84" fmla="*/ 5016845 h 5547255"/>
              <a:gd name="connsiteX85" fmla="*/ 4206644 w 4568692"/>
              <a:gd name="connsiteY85" fmla="*/ 4972465 h 5547255"/>
              <a:gd name="connsiteX86" fmla="*/ 4232320 w 4568692"/>
              <a:gd name="connsiteY86" fmla="*/ 4964053 h 5547255"/>
              <a:gd name="connsiteX87" fmla="*/ 3609869 w 4568692"/>
              <a:gd name="connsiteY87" fmla="*/ 4944186 h 5547255"/>
              <a:gd name="connsiteX88" fmla="*/ 3635168 w 4568692"/>
              <a:gd name="connsiteY88" fmla="*/ 4954156 h 5547255"/>
              <a:gd name="connsiteX89" fmla="*/ 3634257 w 4568692"/>
              <a:gd name="connsiteY89" fmla="*/ 4998537 h 5547255"/>
              <a:gd name="connsiteX90" fmla="*/ 3583281 w 4568692"/>
              <a:gd name="connsiteY90" fmla="*/ 4996978 h 5547255"/>
              <a:gd name="connsiteX91" fmla="*/ 3584193 w 4568692"/>
              <a:gd name="connsiteY91" fmla="*/ 4952598 h 5547255"/>
              <a:gd name="connsiteX92" fmla="*/ 3609869 w 4568692"/>
              <a:gd name="connsiteY92" fmla="*/ 4944186 h 5547255"/>
              <a:gd name="connsiteX93" fmla="*/ 4501954 w 4568692"/>
              <a:gd name="connsiteY93" fmla="*/ 4930017 h 5547255"/>
              <a:gd name="connsiteX94" fmla="*/ 4568692 w 4568692"/>
              <a:gd name="connsiteY94" fmla="*/ 4988093 h 5547255"/>
              <a:gd name="connsiteX95" fmla="*/ 4501954 w 4568692"/>
              <a:gd name="connsiteY95" fmla="*/ 5046169 h 5547255"/>
              <a:gd name="connsiteX96" fmla="*/ 4435217 w 4568692"/>
              <a:gd name="connsiteY96" fmla="*/ 4988093 h 5547255"/>
              <a:gd name="connsiteX97" fmla="*/ 4501954 w 4568692"/>
              <a:gd name="connsiteY97" fmla="*/ 4930017 h 5547255"/>
              <a:gd name="connsiteX98" fmla="*/ 3340029 w 4568692"/>
              <a:gd name="connsiteY98" fmla="*/ 4930017 h 5547255"/>
              <a:gd name="connsiteX99" fmla="*/ 3406767 w 4568692"/>
              <a:gd name="connsiteY99" fmla="*/ 4988093 h 5547255"/>
              <a:gd name="connsiteX100" fmla="*/ 3340029 w 4568692"/>
              <a:gd name="connsiteY100" fmla="*/ 5046169 h 5547255"/>
              <a:gd name="connsiteX101" fmla="*/ 3273291 w 4568692"/>
              <a:gd name="connsiteY101" fmla="*/ 4988093 h 5547255"/>
              <a:gd name="connsiteX102" fmla="*/ 3340029 w 4568692"/>
              <a:gd name="connsiteY102" fmla="*/ 4930017 h 5547255"/>
              <a:gd name="connsiteX103" fmla="*/ 4100382 w 4568692"/>
              <a:gd name="connsiteY103" fmla="*/ 4914780 h 5547255"/>
              <a:gd name="connsiteX104" fmla="*/ 4108883 w 4568692"/>
              <a:gd name="connsiteY104" fmla="*/ 4916688 h 5547255"/>
              <a:gd name="connsiteX105" fmla="*/ 4119386 w 4568692"/>
              <a:gd name="connsiteY105" fmla="*/ 4942097 h 5547255"/>
              <a:gd name="connsiteX106" fmla="*/ 4090017 w 4568692"/>
              <a:gd name="connsiteY106" fmla="*/ 4950812 h 5547255"/>
              <a:gd name="connsiteX107" fmla="*/ 4079514 w 4568692"/>
              <a:gd name="connsiteY107" fmla="*/ 4925404 h 5547255"/>
              <a:gd name="connsiteX108" fmla="*/ 4100382 w 4568692"/>
              <a:gd name="connsiteY108" fmla="*/ 4914780 h 5547255"/>
              <a:gd name="connsiteX109" fmla="*/ 3748379 w 4568692"/>
              <a:gd name="connsiteY109" fmla="*/ 4896465 h 5547255"/>
              <a:gd name="connsiteX110" fmla="*/ 3756880 w 4568692"/>
              <a:gd name="connsiteY110" fmla="*/ 4898373 h 5547255"/>
              <a:gd name="connsiteX111" fmla="*/ 3767383 w 4568692"/>
              <a:gd name="connsiteY111" fmla="*/ 4923781 h 5547255"/>
              <a:gd name="connsiteX112" fmla="*/ 3738015 w 4568692"/>
              <a:gd name="connsiteY112" fmla="*/ 4932497 h 5547255"/>
              <a:gd name="connsiteX113" fmla="*/ 3727512 w 4568692"/>
              <a:gd name="connsiteY113" fmla="*/ 4907088 h 5547255"/>
              <a:gd name="connsiteX114" fmla="*/ 3748379 w 4568692"/>
              <a:gd name="connsiteY114" fmla="*/ 4896465 h 5547255"/>
              <a:gd name="connsiteX115" fmla="*/ 4001773 w 4568692"/>
              <a:gd name="connsiteY115" fmla="*/ 4821268 h 5547255"/>
              <a:gd name="connsiteX116" fmla="*/ 4010274 w 4568692"/>
              <a:gd name="connsiteY116" fmla="*/ 4823176 h 5547255"/>
              <a:gd name="connsiteX117" fmla="*/ 4020777 w 4568692"/>
              <a:gd name="connsiteY117" fmla="*/ 4848584 h 5547255"/>
              <a:gd name="connsiteX118" fmla="*/ 3991409 w 4568692"/>
              <a:gd name="connsiteY118" fmla="*/ 4857299 h 5547255"/>
              <a:gd name="connsiteX119" fmla="*/ 3980906 w 4568692"/>
              <a:gd name="connsiteY119" fmla="*/ 4831891 h 5547255"/>
              <a:gd name="connsiteX120" fmla="*/ 4001773 w 4568692"/>
              <a:gd name="connsiteY120" fmla="*/ 4821268 h 5547255"/>
              <a:gd name="connsiteX121" fmla="*/ 3856569 w 4568692"/>
              <a:gd name="connsiteY121" fmla="*/ 4812703 h 5547255"/>
              <a:gd name="connsiteX122" fmla="*/ 3865070 w 4568692"/>
              <a:gd name="connsiteY122" fmla="*/ 4814611 h 5547255"/>
              <a:gd name="connsiteX123" fmla="*/ 3875573 w 4568692"/>
              <a:gd name="connsiteY123" fmla="*/ 4840020 h 5547255"/>
              <a:gd name="connsiteX124" fmla="*/ 3846204 w 4568692"/>
              <a:gd name="connsiteY124" fmla="*/ 4848735 h 5547255"/>
              <a:gd name="connsiteX125" fmla="*/ 3835702 w 4568692"/>
              <a:gd name="connsiteY125" fmla="*/ 4823327 h 5547255"/>
              <a:gd name="connsiteX126" fmla="*/ 3856569 w 4568692"/>
              <a:gd name="connsiteY126" fmla="*/ 4812703 h 5547255"/>
              <a:gd name="connsiteX127" fmla="*/ 3514511 w 4568692"/>
              <a:gd name="connsiteY127" fmla="*/ 4806015 h 5547255"/>
              <a:gd name="connsiteX128" fmla="*/ 3534087 w 4568692"/>
              <a:gd name="connsiteY128" fmla="*/ 4808965 h 5547255"/>
              <a:gd name="connsiteX129" fmla="*/ 3562193 w 4568692"/>
              <a:gd name="connsiteY129" fmla="*/ 4865864 h 5547255"/>
              <a:gd name="connsiteX130" fmla="*/ 3497167 w 4568692"/>
              <a:gd name="connsiteY130" fmla="*/ 4891036 h 5547255"/>
              <a:gd name="connsiteX131" fmla="*/ 3469061 w 4568692"/>
              <a:gd name="connsiteY131" fmla="*/ 4834137 h 5547255"/>
              <a:gd name="connsiteX132" fmla="*/ 3514511 w 4568692"/>
              <a:gd name="connsiteY132" fmla="*/ 4806015 h 5547255"/>
              <a:gd name="connsiteX133" fmla="*/ 4314771 w 4568692"/>
              <a:gd name="connsiteY133" fmla="*/ 4787949 h 5547255"/>
              <a:gd name="connsiteX134" fmla="*/ 4334348 w 4568692"/>
              <a:gd name="connsiteY134" fmla="*/ 4790899 h 5547255"/>
              <a:gd name="connsiteX135" fmla="*/ 4362454 w 4568692"/>
              <a:gd name="connsiteY135" fmla="*/ 4847798 h 5547255"/>
              <a:gd name="connsiteX136" fmla="*/ 4297428 w 4568692"/>
              <a:gd name="connsiteY136" fmla="*/ 4872970 h 5547255"/>
              <a:gd name="connsiteX137" fmla="*/ 4269322 w 4568692"/>
              <a:gd name="connsiteY137" fmla="*/ 4816072 h 5547255"/>
              <a:gd name="connsiteX138" fmla="*/ 4314771 w 4568692"/>
              <a:gd name="connsiteY138" fmla="*/ 4787949 h 5547255"/>
              <a:gd name="connsiteX139" fmla="*/ 4143550 w 4568692"/>
              <a:gd name="connsiteY139" fmla="*/ 4770202 h 5547255"/>
              <a:gd name="connsiteX140" fmla="*/ 4168849 w 4568692"/>
              <a:gd name="connsiteY140" fmla="*/ 4780173 h 5547255"/>
              <a:gd name="connsiteX141" fmla="*/ 4167938 w 4568692"/>
              <a:gd name="connsiteY141" fmla="*/ 4824553 h 5547255"/>
              <a:gd name="connsiteX142" fmla="*/ 4116962 w 4568692"/>
              <a:gd name="connsiteY142" fmla="*/ 4822995 h 5547255"/>
              <a:gd name="connsiteX143" fmla="*/ 4117873 w 4568692"/>
              <a:gd name="connsiteY143" fmla="*/ 4778615 h 5547255"/>
              <a:gd name="connsiteX144" fmla="*/ 4143550 w 4568692"/>
              <a:gd name="connsiteY144" fmla="*/ 4770202 h 5547255"/>
              <a:gd name="connsiteX145" fmla="*/ 3703726 w 4568692"/>
              <a:gd name="connsiteY145" fmla="*/ 4756761 h 5547255"/>
              <a:gd name="connsiteX146" fmla="*/ 3729025 w 4568692"/>
              <a:gd name="connsiteY146" fmla="*/ 4766731 h 5547255"/>
              <a:gd name="connsiteX147" fmla="*/ 3728114 w 4568692"/>
              <a:gd name="connsiteY147" fmla="*/ 4811111 h 5547255"/>
              <a:gd name="connsiteX148" fmla="*/ 3677138 w 4568692"/>
              <a:gd name="connsiteY148" fmla="*/ 4809553 h 5547255"/>
              <a:gd name="connsiteX149" fmla="*/ 3678049 w 4568692"/>
              <a:gd name="connsiteY149" fmla="*/ 4765173 h 5547255"/>
              <a:gd name="connsiteX150" fmla="*/ 3703726 w 4568692"/>
              <a:gd name="connsiteY150" fmla="*/ 4756761 h 5547255"/>
              <a:gd name="connsiteX151" fmla="*/ 3926178 w 4568692"/>
              <a:gd name="connsiteY151" fmla="*/ 4683142 h 5547255"/>
              <a:gd name="connsiteX152" fmla="*/ 3951477 w 4568692"/>
              <a:gd name="connsiteY152" fmla="*/ 4693112 h 5547255"/>
              <a:gd name="connsiteX153" fmla="*/ 3950566 w 4568692"/>
              <a:gd name="connsiteY153" fmla="*/ 4737492 h 5547255"/>
              <a:gd name="connsiteX154" fmla="*/ 3899590 w 4568692"/>
              <a:gd name="connsiteY154" fmla="*/ 4735934 h 5547255"/>
              <a:gd name="connsiteX155" fmla="*/ 3900501 w 4568692"/>
              <a:gd name="connsiteY155" fmla="*/ 4691554 h 5547255"/>
              <a:gd name="connsiteX156" fmla="*/ 3926178 w 4568692"/>
              <a:gd name="connsiteY156" fmla="*/ 4683142 h 5547255"/>
              <a:gd name="connsiteX157" fmla="*/ 3745273 w 4568692"/>
              <a:gd name="connsiteY157" fmla="*/ 4593943 h 5547255"/>
              <a:gd name="connsiteX158" fmla="*/ 3764849 w 4568692"/>
              <a:gd name="connsiteY158" fmla="*/ 4596893 h 5547255"/>
              <a:gd name="connsiteX159" fmla="*/ 3792955 w 4568692"/>
              <a:gd name="connsiteY159" fmla="*/ 4653792 h 5547255"/>
              <a:gd name="connsiteX160" fmla="*/ 3727929 w 4568692"/>
              <a:gd name="connsiteY160" fmla="*/ 4678964 h 5547255"/>
              <a:gd name="connsiteX161" fmla="*/ 3699823 w 4568692"/>
              <a:gd name="connsiteY161" fmla="*/ 4622065 h 5547255"/>
              <a:gd name="connsiteX162" fmla="*/ 3745273 w 4568692"/>
              <a:gd name="connsiteY162" fmla="*/ 4593943 h 5547255"/>
              <a:gd name="connsiteX163" fmla="*/ 4075559 w 4568692"/>
              <a:gd name="connsiteY163" fmla="*/ 4588823 h 5547255"/>
              <a:gd name="connsiteX164" fmla="*/ 4095135 w 4568692"/>
              <a:gd name="connsiteY164" fmla="*/ 4591773 h 5547255"/>
              <a:gd name="connsiteX165" fmla="*/ 4123241 w 4568692"/>
              <a:gd name="connsiteY165" fmla="*/ 4648672 h 5547255"/>
              <a:gd name="connsiteX166" fmla="*/ 4058215 w 4568692"/>
              <a:gd name="connsiteY166" fmla="*/ 4673844 h 5547255"/>
              <a:gd name="connsiteX167" fmla="*/ 4030109 w 4568692"/>
              <a:gd name="connsiteY167" fmla="*/ 4616945 h 5547255"/>
              <a:gd name="connsiteX168" fmla="*/ 4075559 w 4568692"/>
              <a:gd name="connsiteY168" fmla="*/ 4588823 h 5547255"/>
              <a:gd name="connsiteX169" fmla="*/ 3508246 w 4568692"/>
              <a:gd name="connsiteY169" fmla="*/ 4573292 h 5547255"/>
              <a:gd name="connsiteX170" fmla="*/ 3574984 w 4568692"/>
              <a:gd name="connsiteY170" fmla="*/ 4631368 h 5547255"/>
              <a:gd name="connsiteX171" fmla="*/ 3508246 w 4568692"/>
              <a:gd name="connsiteY171" fmla="*/ 4689444 h 5547255"/>
              <a:gd name="connsiteX172" fmla="*/ 3441508 w 4568692"/>
              <a:gd name="connsiteY172" fmla="*/ 4631368 h 5547255"/>
              <a:gd name="connsiteX173" fmla="*/ 3508246 w 4568692"/>
              <a:gd name="connsiteY173" fmla="*/ 4573292 h 5547255"/>
              <a:gd name="connsiteX174" fmla="*/ 4324443 w 4568692"/>
              <a:gd name="connsiteY174" fmla="*/ 4573292 h 5547255"/>
              <a:gd name="connsiteX175" fmla="*/ 4391181 w 4568692"/>
              <a:gd name="connsiteY175" fmla="*/ 4631368 h 5547255"/>
              <a:gd name="connsiteX176" fmla="*/ 4324443 w 4568692"/>
              <a:gd name="connsiteY176" fmla="*/ 4689443 h 5547255"/>
              <a:gd name="connsiteX177" fmla="*/ 4257705 w 4568692"/>
              <a:gd name="connsiteY177" fmla="*/ 4631368 h 5547255"/>
              <a:gd name="connsiteX178" fmla="*/ 4324443 w 4568692"/>
              <a:gd name="connsiteY178" fmla="*/ 4573292 h 5547255"/>
              <a:gd name="connsiteX179" fmla="*/ 3915842 w 4568692"/>
              <a:gd name="connsiteY179" fmla="*/ 4428930 h 5547255"/>
              <a:gd name="connsiteX180" fmla="*/ 3982580 w 4568692"/>
              <a:gd name="connsiteY180" fmla="*/ 4487006 h 5547255"/>
              <a:gd name="connsiteX181" fmla="*/ 3915842 w 4568692"/>
              <a:gd name="connsiteY181" fmla="*/ 4545082 h 5547255"/>
              <a:gd name="connsiteX182" fmla="*/ 3849104 w 4568692"/>
              <a:gd name="connsiteY182" fmla="*/ 4487006 h 5547255"/>
              <a:gd name="connsiteX183" fmla="*/ 3915842 w 4568692"/>
              <a:gd name="connsiteY183" fmla="*/ 4428930 h 5547255"/>
              <a:gd name="connsiteX184" fmla="*/ 3612398 w 4568692"/>
              <a:gd name="connsiteY184" fmla="*/ 4303152 h 5547255"/>
              <a:gd name="connsiteX185" fmla="*/ 3693937 w 4568692"/>
              <a:gd name="connsiteY185" fmla="*/ 4377446 h 5547255"/>
              <a:gd name="connsiteX186" fmla="*/ 3612398 w 4568692"/>
              <a:gd name="connsiteY186" fmla="*/ 4451739 h 5547255"/>
              <a:gd name="connsiteX187" fmla="*/ 3530858 w 4568692"/>
              <a:gd name="connsiteY187" fmla="*/ 4377446 h 5547255"/>
              <a:gd name="connsiteX188" fmla="*/ 3612398 w 4568692"/>
              <a:gd name="connsiteY188" fmla="*/ 4303152 h 5547255"/>
              <a:gd name="connsiteX189" fmla="*/ 3418332 w 4568692"/>
              <a:gd name="connsiteY189" fmla="*/ 4131528 h 5547255"/>
              <a:gd name="connsiteX190" fmla="*/ 3442250 w 4568692"/>
              <a:gd name="connsiteY190" fmla="*/ 4135301 h 5547255"/>
              <a:gd name="connsiteX191" fmla="*/ 3476590 w 4568692"/>
              <a:gd name="connsiteY191" fmla="*/ 4208089 h 5547255"/>
              <a:gd name="connsiteX192" fmla="*/ 3397141 w 4568692"/>
              <a:gd name="connsiteY192" fmla="*/ 4240291 h 5547255"/>
              <a:gd name="connsiteX193" fmla="*/ 3362802 w 4568692"/>
              <a:gd name="connsiteY193" fmla="*/ 4167503 h 5547255"/>
              <a:gd name="connsiteX194" fmla="*/ 3418332 w 4568692"/>
              <a:gd name="connsiteY194" fmla="*/ 4131528 h 5547255"/>
              <a:gd name="connsiteX195" fmla="*/ 3824819 w 4568692"/>
              <a:gd name="connsiteY195" fmla="*/ 4120418 h 5547255"/>
              <a:gd name="connsiteX196" fmla="*/ 3848738 w 4568692"/>
              <a:gd name="connsiteY196" fmla="*/ 4124192 h 5547255"/>
              <a:gd name="connsiteX197" fmla="*/ 3883077 w 4568692"/>
              <a:gd name="connsiteY197" fmla="*/ 4196980 h 5547255"/>
              <a:gd name="connsiteX198" fmla="*/ 3803629 w 4568692"/>
              <a:gd name="connsiteY198" fmla="*/ 4229181 h 5547255"/>
              <a:gd name="connsiteX199" fmla="*/ 3769289 w 4568692"/>
              <a:gd name="connsiteY199" fmla="*/ 4156393 h 5547255"/>
              <a:gd name="connsiteX200" fmla="*/ 3824819 w 4568692"/>
              <a:gd name="connsiteY200" fmla="*/ 4120418 h 5547255"/>
              <a:gd name="connsiteX201" fmla="*/ 4111622 w 4568692"/>
              <a:gd name="connsiteY201" fmla="*/ 4111591 h 5547255"/>
              <a:gd name="connsiteX202" fmla="*/ 4193162 w 4568692"/>
              <a:gd name="connsiteY202" fmla="*/ 4185885 h 5547255"/>
              <a:gd name="connsiteX203" fmla="*/ 4111622 w 4568692"/>
              <a:gd name="connsiteY203" fmla="*/ 4260178 h 5547255"/>
              <a:gd name="connsiteX204" fmla="*/ 4030083 w 4568692"/>
              <a:gd name="connsiteY204" fmla="*/ 4185885 h 5547255"/>
              <a:gd name="connsiteX205" fmla="*/ 4111622 w 4568692"/>
              <a:gd name="connsiteY205" fmla="*/ 4111591 h 5547255"/>
              <a:gd name="connsiteX206" fmla="*/ 3114399 w 4568692"/>
              <a:gd name="connsiteY206" fmla="*/ 4111591 h 5547255"/>
              <a:gd name="connsiteX207" fmla="*/ 3195939 w 4568692"/>
              <a:gd name="connsiteY207" fmla="*/ 4185885 h 5547255"/>
              <a:gd name="connsiteX208" fmla="*/ 3114399 w 4568692"/>
              <a:gd name="connsiteY208" fmla="*/ 4260178 h 5547255"/>
              <a:gd name="connsiteX209" fmla="*/ 3032859 w 4568692"/>
              <a:gd name="connsiteY209" fmla="*/ 4185885 h 5547255"/>
              <a:gd name="connsiteX210" fmla="*/ 3114399 w 4568692"/>
              <a:gd name="connsiteY210" fmla="*/ 4111591 h 5547255"/>
              <a:gd name="connsiteX211" fmla="*/ 3612605 w 4568692"/>
              <a:gd name="connsiteY211" fmla="*/ 4039618 h 5547255"/>
              <a:gd name="connsiteX212" fmla="*/ 3643515 w 4568692"/>
              <a:gd name="connsiteY212" fmla="*/ 4052373 h 5547255"/>
              <a:gd name="connsiteX213" fmla="*/ 3642402 w 4568692"/>
              <a:gd name="connsiteY213" fmla="*/ 4109146 h 5547255"/>
              <a:gd name="connsiteX214" fmla="*/ 3580120 w 4568692"/>
              <a:gd name="connsiteY214" fmla="*/ 4107152 h 5547255"/>
              <a:gd name="connsiteX215" fmla="*/ 3581233 w 4568692"/>
              <a:gd name="connsiteY215" fmla="*/ 4050379 h 5547255"/>
              <a:gd name="connsiteX216" fmla="*/ 3612605 w 4568692"/>
              <a:gd name="connsiteY216" fmla="*/ 4039618 h 5547255"/>
              <a:gd name="connsiteX217" fmla="*/ 3885716 w 4568692"/>
              <a:gd name="connsiteY217" fmla="*/ 3952071 h 5547255"/>
              <a:gd name="connsiteX218" fmla="*/ 3916627 w 4568692"/>
              <a:gd name="connsiteY218" fmla="*/ 3964826 h 5547255"/>
              <a:gd name="connsiteX219" fmla="*/ 3915513 w 4568692"/>
              <a:gd name="connsiteY219" fmla="*/ 4021599 h 5547255"/>
              <a:gd name="connsiteX220" fmla="*/ 3853231 w 4568692"/>
              <a:gd name="connsiteY220" fmla="*/ 4019606 h 5547255"/>
              <a:gd name="connsiteX221" fmla="*/ 3854345 w 4568692"/>
              <a:gd name="connsiteY221" fmla="*/ 3962833 h 5547255"/>
              <a:gd name="connsiteX222" fmla="*/ 3885716 w 4568692"/>
              <a:gd name="connsiteY222" fmla="*/ 3952071 h 5547255"/>
              <a:gd name="connsiteX223" fmla="*/ 3343623 w 4568692"/>
              <a:gd name="connsiteY223" fmla="*/ 3930342 h 5547255"/>
              <a:gd name="connsiteX224" fmla="*/ 3374533 w 4568692"/>
              <a:gd name="connsiteY224" fmla="*/ 3943096 h 5547255"/>
              <a:gd name="connsiteX225" fmla="*/ 3373420 w 4568692"/>
              <a:gd name="connsiteY225" fmla="*/ 3999870 h 5547255"/>
              <a:gd name="connsiteX226" fmla="*/ 3311138 w 4568692"/>
              <a:gd name="connsiteY226" fmla="*/ 3997876 h 5547255"/>
              <a:gd name="connsiteX227" fmla="*/ 3312251 w 4568692"/>
              <a:gd name="connsiteY227" fmla="*/ 3941103 h 5547255"/>
              <a:gd name="connsiteX228" fmla="*/ 3343623 w 4568692"/>
              <a:gd name="connsiteY228" fmla="*/ 3930342 h 5547255"/>
              <a:gd name="connsiteX229" fmla="*/ 3697352 w 4568692"/>
              <a:gd name="connsiteY229" fmla="*/ 3908752 h 5547255"/>
              <a:gd name="connsiteX230" fmla="*/ 3707738 w 4568692"/>
              <a:gd name="connsiteY230" fmla="*/ 3911193 h 5547255"/>
              <a:gd name="connsiteX231" fmla="*/ 3720570 w 4568692"/>
              <a:gd name="connsiteY231" fmla="*/ 3943696 h 5547255"/>
              <a:gd name="connsiteX232" fmla="*/ 3684688 w 4568692"/>
              <a:gd name="connsiteY232" fmla="*/ 3954845 h 5547255"/>
              <a:gd name="connsiteX233" fmla="*/ 3671856 w 4568692"/>
              <a:gd name="connsiteY233" fmla="*/ 3922342 h 5547255"/>
              <a:gd name="connsiteX234" fmla="*/ 3697352 w 4568692"/>
              <a:gd name="connsiteY234" fmla="*/ 3908752 h 5547255"/>
              <a:gd name="connsiteX235" fmla="*/ 3518508 w 4568692"/>
              <a:gd name="connsiteY235" fmla="*/ 3899658 h 5547255"/>
              <a:gd name="connsiteX236" fmla="*/ 3528894 w 4568692"/>
              <a:gd name="connsiteY236" fmla="*/ 3902099 h 5547255"/>
              <a:gd name="connsiteX237" fmla="*/ 3541727 w 4568692"/>
              <a:gd name="connsiteY237" fmla="*/ 3934602 h 5547255"/>
              <a:gd name="connsiteX238" fmla="*/ 3505844 w 4568692"/>
              <a:gd name="connsiteY238" fmla="*/ 3945751 h 5547255"/>
              <a:gd name="connsiteX239" fmla="*/ 3493012 w 4568692"/>
              <a:gd name="connsiteY239" fmla="*/ 3913247 h 5547255"/>
              <a:gd name="connsiteX240" fmla="*/ 3518508 w 4568692"/>
              <a:gd name="connsiteY240" fmla="*/ 3899658 h 5547255"/>
              <a:gd name="connsiteX241" fmla="*/ 3129011 w 4568692"/>
              <a:gd name="connsiteY241" fmla="*/ 3872234 h 5547255"/>
              <a:gd name="connsiteX242" fmla="*/ 3152929 w 4568692"/>
              <a:gd name="connsiteY242" fmla="*/ 3876008 h 5547255"/>
              <a:gd name="connsiteX243" fmla="*/ 3187268 w 4568692"/>
              <a:gd name="connsiteY243" fmla="*/ 3948796 h 5547255"/>
              <a:gd name="connsiteX244" fmla="*/ 3107820 w 4568692"/>
              <a:gd name="connsiteY244" fmla="*/ 3980997 h 5547255"/>
              <a:gd name="connsiteX245" fmla="*/ 3073481 w 4568692"/>
              <a:gd name="connsiteY245" fmla="*/ 3908209 h 5547255"/>
              <a:gd name="connsiteX246" fmla="*/ 3129011 w 4568692"/>
              <a:gd name="connsiteY246" fmla="*/ 3872234 h 5547255"/>
              <a:gd name="connsiteX247" fmla="*/ 4112596 w 4568692"/>
              <a:gd name="connsiteY247" fmla="*/ 3856816 h 5547255"/>
              <a:gd name="connsiteX248" fmla="*/ 4136514 w 4568692"/>
              <a:gd name="connsiteY248" fmla="*/ 3860590 h 5547255"/>
              <a:gd name="connsiteX249" fmla="*/ 4170854 w 4568692"/>
              <a:gd name="connsiteY249" fmla="*/ 3933378 h 5547255"/>
              <a:gd name="connsiteX250" fmla="*/ 4091406 w 4568692"/>
              <a:gd name="connsiteY250" fmla="*/ 3965579 h 5547255"/>
              <a:gd name="connsiteX251" fmla="*/ 4057066 w 4568692"/>
              <a:gd name="connsiteY251" fmla="*/ 3892791 h 5547255"/>
              <a:gd name="connsiteX252" fmla="*/ 4112596 w 4568692"/>
              <a:gd name="connsiteY252" fmla="*/ 3856816 h 5547255"/>
              <a:gd name="connsiteX253" fmla="*/ 3831861 w 4568692"/>
              <a:gd name="connsiteY253" fmla="*/ 3805109 h 5547255"/>
              <a:gd name="connsiteX254" fmla="*/ 3842248 w 4568692"/>
              <a:gd name="connsiteY254" fmla="*/ 3807550 h 5547255"/>
              <a:gd name="connsiteX255" fmla="*/ 3855080 w 4568692"/>
              <a:gd name="connsiteY255" fmla="*/ 3840054 h 5547255"/>
              <a:gd name="connsiteX256" fmla="*/ 3819198 w 4568692"/>
              <a:gd name="connsiteY256" fmla="*/ 3851203 h 5547255"/>
              <a:gd name="connsiteX257" fmla="*/ 3806366 w 4568692"/>
              <a:gd name="connsiteY257" fmla="*/ 3818699 h 5547255"/>
              <a:gd name="connsiteX258" fmla="*/ 3831861 w 4568692"/>
              <a:gd name="connsiteY258" fmla="*/ 3805109 h 5547255"/>
              <a:gd name="connsiteX259" fmla="*/ 3399464 w 4568692"/>
              <a:gd name="connsiteY259" fmla="*/ 3778170 h 5547255"/>
              <a:gd name="connsiteX260" fmla="*/ 3409850 w 4568692"/>
              <a:gd name="connsiteY260" fmla="*/ 3780610 h 5547255"/>
              <a:gd name="connsiteX261" fmla="*/ 3422682 w 4568692"/>
              <a:gd name="connsiteY261" fmla="*/ 3813114 h 5547255"/>
              <a:gd name="connsiteX262" fmla="*/ 3386800 w 4568692"/>
              <a:gd name="connsiteY262" fmla="*/ 3824263 h 5547255"/>
              <a:gd name="connsiteX263" fmla="*/ 3373968 w 4568692"/>
              <a:gd name="connsiteY263" fmla="*/ 3791759 h 5547255"/>
              <a:gd name="connsiteX264" fmla="*/ 3399464 w 4568692"/>
              <a:gd name="connsiteY264" fmla="*/ 3778170 h 5547255"/>
              <a:gd name="connsiteX265" fmla="*/ 3999068 w 4568692"/>
              <a:gd name="connsiteY265" fmla="*/ 3705676 h 5547255"/>
              <a:gd name="connsiteX266" fmla="*/ 4029978 w 4568692"/>
              <a:gd name="connsiteY266" fmla="*/ 3718431 h 5547255"/>
              <a:gd name="connsiteX267" fmla="*/ 4028865 w 4568692"/>
              <a:gd name="connsiteY267" fmla="*/ 3775204 h 5547255"/>
              <a:gd name="connsiteX268" fmla="*/ 3966583 w 4568692"/>
              <a:gd name="connsiteY268" fmla="*/ 3773211 h 5547255"/>
              <a:gd name="connsiteX269" fmla="*/ 3967696 w 4568692"/>
              <a:gd name="connsiteY269" fmla="*/ 3716437 h 5547255"/>
              <a:gd name="connsiteX270" fmla="*/ 3999068 w 4568692"/>
              <a:gd name="connsiteY270" fmla="*/ 3705676 h 5547255"/>
              <a:gd name="connsiteX271" fmla="*/ 3238563 w 4568692"/>
              <a:gd name="connsiteY271" fmla="*/ 3680261 h 5547255"/>
              <a:gd name="connsiteX272" fmla="*/ 3269473 w 4568692"/>
              <a:gd name="connsiteY272" fmla="*/ 3693016 h 5547255"/>
              <a:gd name="connsiteX273" fmla="*/ 3268359 w 4568692"/>
              <a:gd name="connsiteY273" fmla="*/ 3749789 h 5547255"/>
              <a:gd name="connsiteX274" fmla="*/ 3206077 w 4568692"/>
              <a:gd name="connsiteY274" fmla="*/ 3747796 h 5547255"/>
              <a:gd name="connsiteX275" fmla="*/ 3207191 w 4568692"/>
              <a:gd name="connsiteY275" fmla="*/ 3691023 h 5547255"/>
              <a:gd name="connsiteX276" fmla="*/ 3238563 w 4568692"/>
              <a:gd name="connsiteY276" fmla="*/ 3680261 h 5547255"/>
              <a:gd name="connsiteX277" fmla="*/ 4328505 w 4568692"/>
              <a:gd name="connsiteY277" fmla="*/ 3662136 h 5547255"/>
              <a:gd name="connsiteX278" fmla="*/ 4410044 w 4568692"/>
              <a:gd name="connsiteY278" fmla="*/ 3736429 h 5547255"/>
              <a:gd name="connsiteX279" fmla="*/ 4328505 w 4568692"/>
              <a:gd name="connsiteY279" fmla="*/ 3810723 h 5547255"/>
              <a:gd name="connsiteX280" fmla="*/ 4246965 w 4568692"/>
              <a:gd name="connsiteY280" fmla="*/ 3736429 h 5547255"/>
              <a:gd name="connsiteX281" fmla="*/ 4328505 w 4568692"/>
              <a:gd name="connsiteY281" fmla="*/ 3662136 h 5547255"/>
              <a:gd name="connsiteX282" fmla="*/ 2908874 w 4568692"/>
              <a:gd name="connsiteY282" fmla="*/ 3662136 h 5547255"/>
              <a:gd name="connsiteX283" fmla="*/ 2990413 w 4568692"/>
              <a:gd name="connsiteY283" fmla="*/ 3736429 h 5547255"/>
              <a:gd name="connsiteX284" fmla="*/ 2908874 w 4568692"/>
              <a:gd name="connsiteY284" fmla="*/ 3810723 h 5547255"/>
              <a:gd name="connsiteX285" fmla="*/ 2827334 w 4568692"/>
              <a:gd name="connsiteY285" fmla="*/ 3736429 h 5547255"/>
              <a:gd name="connsiteX286" fmla="*/ 2908874 w 4568692"/>
              <a:gd name="connsiteY286" fmla="*/ 3662136 h 5547255"/>
              <a:gd name="connsiteX287" fmla="*/ 3837866 w 4568692"/>
              <a:gd name="connsiteY287" fmla="*/ 3642644 h 5547255"/>
              <a:gd name="connsiteX288" fmla="*/ 3848253 w 4568692"/>
              <a:gd name="connsiteY288" fmla="*/ 3645085 h 5547255"/>
              <a:gd name="connsiteX289" fmla="*/ 3861085 w 4568692"/>
              <a:gd name="connsiteY289" fmla="*/ 3677589 h 5547255"/>
              <a:gd name="connsiteX290" fmla="*/ 3825203 w 4568692"/>
              <a:gd name="connsiteY290" fmla="*/ 3688737 h 5547255"/>
              <a:gd name="connsiteX291" fmla="*/ 3812370 w 4568692"/>
              <a:gd name="connsiteY291" fmla="*/ 3656234 h 5547255"/>
              <a:gd name="connsiteX292" fmla="*/ 3837866 w 4568692"/>
              <a:gd name="connsiteY292" fmla="*/ 3642644 h 5547255"/>
              <a:gd name="connsiteX293" fmla="*/ 3407793 w 4568692"/>
              <a:gd name="connsiteY293" fmla="*/ 3619214 h 5547255"/>
              <a:gd name="connsiteX294" fmla="*/ 3418179 w 4568692"/>
              <a:gd name="connsiteY294" fmla="*/ 3621655 h 5547255"/>
              <a:gd name="connsiteX295" fmla="*/ 3431012 w 4568692"/>
              <a:gd name="connsiteY295" fmla="*/ 3654159 h 5547255"/>
              <a:gd name="connsiteX296" fmla="*/ 3395129 w 4568692"/>
              <a:gd name="connsiteY296" fmla="*/ 3665308 h 5547255"/>
              <a:gd name="connsiteX297" fmla="*/ 3382297 w 4568692"/>
              <a:gd name="connsiteY297" fmla="*/ 3632804 h 5547255"/>
              <a:gd name="connsiteX298" fmla="*/ 3407793 w 4568692"/>
              <a:gd name="connsiteY298" fmla="*/ 3619214 h 5547255"/>
              <a:gd name="connsiteX299" fmla="*/ 3717387 w 4568692"/>
              <a:gd name="connsiteY299" fmla="*/ 3523018 h 5547255"/>
              <a:gd name="connsiteX300" fmla="*/ 3727774 w 4568692"/>
              <a:gd name="connsiteY300" fmla="*/ 3525459 h 5547255"/>
              <a:gd name="connsiteX301" fmla="*/ 3740606 w 4568692"/>
              <a:gd name="connsiteY301" fmla="*/ 3557963 h 5547255"/>
              <a:gd name="connsiteX302" fmla="*/ 3704724 w 4568692"/>
              <a:gd name="connsiteY302" fmla="*/ 3569112 h 5547255"/>
              <a:gd name="connsiteX303" fmla="*/ 3691892 w 4568692"/>
              <a:gd name="connsiteY303" fmla="*/ 3536608 h 5547255"/>
              <a:gd name="connsiteX304" fmla="*/ 3717387 w 4568692"/>
              <a:gd name="connsiteY304" fmla="*/ 3523018 h 5547255"/>
              <a:gd name="connsiteX305" fmla="*/ 3539978 w 4568692"/>
              <a:gd name="connsiteY305" fmla="*/ 3512062 h 5547255"/>
              <a:gd name="connsiteX306" fmla="*/ 3550365 w 4568692"/>
              <a:gd name="connsiteY306" fmla="*/ 3514503 h 5547255"/>
              <a:gd name="connsiteX307" fmla="*/ 3563197 w 4568692"/>
              <a:gd name="connsiteY307" fmla="*/ 3547006 h 5547255"/>
              <a:gd name="connsiteX308" fmla="*/ 3527315 w 4568692"/>
              <a:gd name="connsiteY308" fmla="*/ 3558155 h 5547255"/>
              <a:gd name="connsiteX309" fmla="*/ 3514483 w 4568692"/>
              <a:gd name="connsiteY309" fmla="*/ 3525652 h 5547255"/>
              <a:gd name="connsiteX310" fmla="*/ 3539978 w 4568692"/>
              <a:gd name="connsiteY310" fmla="*/ 3512062 h 5547255"/>
              <a:gd name="connsiteX311" fmla="*/ 3122054 w 4568692"/>
              <a:gd name="connsiteY311" fmla="*/ 3503506 h 5547255"/>
              <a:gd name="connsiteX312" fmla="*/ 3145973 w 4568692"/>
              <a:gd name="connsiteY312" fmla="*/ 3507279 h 5547255"/>
              <a:gd name="connsiteX313" fmla="*/ 3180312 w 4568692"/>
              <a:gd name="connsiteY313" fmla="*/ 3580067 h 5547255"/>
              <a:gd name="connsiteX314" fmla="*/ 3100864 w 4568692"/>
              <a:gd name="connsiteY314" fmla="*/ 3612269 h 5547255"/>
              <a:gd name="connsiteX315" fmla="*/ 3066524 w 4568692"/>
              <a:gd name="connsiteY315" fmla="*/ 3539481 h 5547255"/>
              <a:gd name="connsiteX316" fmla="*/ 3122054 w 4568692"/>
              <a:gd name="connsiteY316" fmla="*/ 3503506 h 5547255"/>
              <a:gd name="connsiteX317" fmla="*/ 4099806 w 4568692"/>
              <a:gd name="connsiteY317" fmla="*/ 3480395 h 5547255"/>
              <a:gd name="connsiteX318" fmla="*/ 4123724 w 4568692"/>
              <a:gd name="connsiteY318" fmla="*/ 3484169 h 5547255"/>
              <a:gd name="connsiteX319" fmla="*/ 4158064 w 4568692"/>
              <a:gd name="connsiteY319" fmla="*/ 3556957 h 5547255"/>
              <a:gd name="connsiteX320" fmla="*/ 4078615 w 4568692"/>
              <a:gd name="connsiteY320" fmla="*/ 3589159 h 5547255"/>
              <a:gd name="connsiteX321" fmla="*/ 4044276 w 4568692"/>
              <a:gd name="connsiteY321" fmla="*/ 3516371 h 5547255"/>
              <a:gd name="connsiteX322" fmla="*/ 4099806 w 4568692"/>
              <a:gd name="connsiteY322" fmla="*/ 3480395 h 5547255"/>
              <a:gd name="connsiteX323" fmla="*/ 3890609 w 4568692"/>
              <a:gd name="connsiteY323" fmla="*/ 3457692 h 5547255"/>
              <a:gd name="connsiteX324" fmla="*/ 3921520 w 4568692"/>
              <a:gd name="connsiteY324" fmla="*/ 3470447 h 5547255"/>
              <a:gd name="connsiteX325" fmla="*/ 3920406 w 4568692"/>
              <a:gd name="connsiteY325" fmla="*/ 3527220 h 5547255"/>
              <a:gd name="connsiteX326" fmla="*/ 3858124 w 4568692"/>
              <a:gd name="connsiteY326" fmla="*/ 3525227 h 5547255"/>
              <a:gd name="connsiteX327" fmla="*/ 3859238 w 4568692"/>
              <a:gd name="connsiteY327" fmla="*/ 3468454 h 5547255"/>
              <a:gd name="connsiteX328" fmla="*/ 3890609 w 4568692"/>
              <a:gd name="connsiteY328" fmla="*/ 3457692 h 5547255"/>
              <a:gd name="connsiteX329" fmla="*/ 3353236 w 4568692"/>
              <a:gd name="connsiteY329" fmla="*/ 3440497 h 5547255"/>
              <a:gd name="connsiteX330" fmla="*/ 3384146 w 4568692"/>
              <a:gd name="connsiteY330" fmla="*/ 3453252 h 5547255"/>
              <a:gd name="connsiteX331" fmla="*/ 3383033 w 4568692"/>
              <a:gd name="connsiteY331" fmla="*/ 3510025 h 5547255"/>
              <a:gd name="connsiteX332" fmla="*/ 3320751 w 4568692"/>
              <a:gd name="connsiteY332" fmla="*/ 3508032 h 5547255"/>
              <a:gd name="connsiteX333" fmla="*/ 3321864 w 4568692"/>
              <a:gd name="connsiteY333" fmla="*/ 3451258 h 5547255"/>
              <a:gd name="connsiteX334" fmla="*/ 3353236 w 4568692"/>
              <a:gd name="connsiteY334" fmla="*/ 3440497 h 5547255"/>
              <a:gd name="connsiteX335" fmla="*/ 3625026 w 4568692"/>
              <a:gd name="connsiteY335" fmla="*/ 3346320 h 5547255"/>
              <a:gd name="connsiteX336" fmla="*/ 3655936 w 4568692"/>
              <a:gd name="connsiteY336" fmla="*/ 3359074 h 5547255"/>
              <a:gd name="connsiteX337" fmla="*/ 3654822 w 4568692"/>
              <a:gd name="connsiteY337" fmla="*/ 3415848 h 5547255"/>
              <a:gd name="connsiteX338" fmla="*/ 3592540 w 4568692"/>
              <a:gd name="connsiteY338" fmla="*/ 3413854 h 5547255"/>
              <a:gd name="connsiteX339" fmla="*/ 3593654 w 4568692"/>
              <a:gd name="connsiteY339" fmla="*/ 3357081 h 5547255"/>
              <a:gd name="connsiteX340" fmla="*/ 3625026 w 4568692"/>
              <a:gd name="connsiteY340" fmla="*/ 3346320 h 5547255"/>
              <a:gd name="connsiteX341" fmla="*/ 3403997 w 4568692"/>
              <a:gd name="connsiteY341" fmla="*/ 3232212 h 5547255"/>
              <a:gd name="connsiteX342" fmla="*/ 3427916 w 4568692"/>
              <a:gd name="connsiteY342" fmla="*/ 3235986 h 5547255"/>
              <a:gd name="connsiteX343" fmla="*/ 3462255 w 4568692"/>
              <a:gd name="connsiteY343" fmla="*/ 3308774 h 5547255"/>
              <a:gd name="connsiteX344" fmla="*/ 3382807 w 4568692"/>
              <a:gd name="connsiteY344" fmla="*/ 3340975 h 5547255"/>
              <a:gd name="connsiteX345" fmla="*/ 3348467 w 4568692"/>
              <a:gd name="connsiteY345" fmla="*/ 3268187 h 5547255"/>
              <a:gd name="connsiteX346" fmla="*/ 3403997 w 4568692"/>
              <a:gd name="connsiteY346" fmla="*/ 3232212 h 5547255"/>
              <a:gd name="connsiteX347" fmla="*/ 3807538 w 4568692"/>
              <a:gd name="connsiteY347" fmla="*/ 3225662 h 5547255"/>
              <a:gd name="connsiteX348" fmla="*/ 3831456 w 4568692"/>
              <a:gd name="connsiteY348" fmla="*/ 3229436 h 5547255"/>
              <a:gd name="connsiteX349" fmla="*/ 3865796 w 4568692"/>
              <a:gd name="connsiteY349" fmla="*/ 3302224 h 5547255"/>
              <a:gd name="connsiteX350" fmla="*/ 3786348 w 4568692"/>
              <a:gd name="connsiteY350" fmla="*/ 3334426 h 5547255"/>
              <a:gd name="connsiteX351" fmla="*/ 3752008 w 4568692"/>
              <a:gd name="connsiteY351" fmla="*/ 3261638 h 5547255"/>
              <a:gd name="connsiteX352" fmla="*/ 3807538 w 4568692"/>
              <a:gd name="connsiteY352" fmla="*/ 3225662 h 5547255"/>
              <a:gd name="connsiteX353" fmla="*/ 3114400 w 4568692"/>
              <a:gd name="connsiteY353" fmla="*/ 3205794 h 5547255"/>
              <a:gd name="connsiteX354" fmla="*/ 3195939 w 4568692"/>
              <a:gd name="connsiteY354" fmla="*/ 3280088 h 5547255"/>
              <a:gd name="connsiteX355" fmla="*/ 3114400 w 4568692"/>
              <a:gd name="connsiteY355" fmla="*/ 3354381 h 5547255"/>
              <a:gd name="connsiteX356" fmla="*/ 3032860 w 4568692"/>
              <a:gd name="connsiteY356" fmla="*/ 3280088 h 5547255"/>
              <a:gd name="connsiteX357" fmla="*/ 3114400 w 4568692"/>
              <a:gd name="connsiteY357" fmla="*/ 3205794 h 5547255"/>
              <a:gd name="connsiteX358" fmla="*/ 4111622 w 4568692"/>
              <a:gd name="connsiteY358" fmla="*/ 3205794 h 5547255"/>
              <a:gd name="connsiteX359" fmla="*/ 4193162 w 4568692"/>
              <a:gd name="connsiteY359" fmla="*/ 3280088 h 5547255"/>
              <a:gd name="connsiteX360" fmla="*/ 4111622 w 4568692"/>
              <a:gd name="connsiteY360" fmla="*/ 3354381 h 5547255"/>
              <a:gd name="connsiteX361" fmla="*/ 4030083 w 4568692"/>
              <a:gd name="connsiteY361" fmla="*/ 3280088 h 5547255"/>
              <a:gd name="connsiteX362" fmla="*/ 4111622 w 4568692"/>
              <a:gd name="connsiteY362" fmla="*/ 3205794 h 5547255"/>
              <a:gd name="connsiteX363" fmla="*/ 2820182 w 4568692"/>
              <a:gd name="connsiteY363" fmla="*/ 3178918 h 5547255"/>
              <a:gd name="connsiteX364" fmla="*/ 2912878 w 4568692"/>
              <a:gd name="connsiteY364" fmla="*/ 3273111 h 5547255"/>
              <a:gd name="connsiteX365" fmla="*/ 2820182 w 4568692"/>
              <a:gd name="connsiteY365" fmla="*/ 3367304 h 5547255"/>
              <a:gd name="connsiteX366" fmla="*/ 2727486 w 4568692"/>
              <a:gd name="connsiteY366" fmla="*/ 3273111 h 5547255"/>
              <a:gd name="connsiteX367" fmla="*/ 2820182 w 4568692"/>
              <a:gd name="connsiteY367" fmla="*/ 3178918 h 5547255"/>
              <a:gd name="connsiteX368" fmla="*/ 3612398 w 4568692"/>
              <a:gd name="connsiteY368" fmla="*/ 3021119 h 5547255"/>
              <a:gd name="connsiteX369" fmla="*/ 3693937 w 4568692"/>
              <a:gd name="connsiteY369" fmla="*/ 3095413 h 5547255"/>
              <a:gd name="connsiteX370" fmla="*/ 3612398 w 4568692"/>
              <a:gd name="connsiteY370" fmla="*/ 3169706 h 5547255"/>
              <a:gd name="connsiteX371" fmla="*/ 3530858 w 4568692"/>
              <a:gd name="connsiteY371" fmla="*/ 3095413 h 5547255"/>
              <a:gd name="connsiteX372" fmla="*/ 3612398 w 4568692"/>
              <a:gd name="connsiteY372" fmla="*/ 3021119 h 5547255"/>
              <a:gd name="connsiteX373" fmla="*/ 2599564 w 4568692"/>
              <a:gd name="connsiteY373" fmla="*/ 2961324 h 5547255"/>
              <a:gd name="connsiteX374" fmla="*/ 2626755 w 4568692"/>
              <a:gd name="connsiteY374" fmla="*/ 2966109 h 5547255"/>
              <a:gd name="connsiteX375" fmla="*/ 2665793 w 4568692"/>
              <a:gd name="connsiteY375" fmla="*/ 3058393 h 5547255"/>
              <a:gd name="connsiteX376" fmla="*/ 2575474 w 4568692"/>
              <a:gd name="connsiteY376" fmla="*/ 3099220 h 5547255"/>
              <a:gd name="connsiteX377" fmla="*/ 2536436 w 4568692"/>
              <a:gd name="connsiteY377" fmla="*/ 3006936 h 5547255"/>
              <a:gd name="connsiteX378" fmla="*/ 2599564 w 4568692"/>
              <a:gd name="connsiteY378" fmla="*/ 2961324 h 5547255"/>
              <a:gd name="connsiteX379" fmla="*/ 3061668 w 4568692"/>
              <a:gd name="connsiteY379" fmla="*/ 2947239 h 5547255"/>
              <a:gd name="connsiteX380" fmla="*/ 3088859 w 4568692"/>
              <a:gd name="connsiteY380" fmla="*/ 2952024 h 5547255"/>
              <a:gd name="connsiteX381" fmla="*/ 3127897 w 4568692"/>
              <a:gd name="connsiteY381" fmla="*/ 3044308 h 5547255"/>
              <a:gd name="connsiteX382" fmla="*/ 3037578 w 4568692"/>
              <a:gd name="connsiteY382" fmla="*/ 3085134 h 5547255"/>
              <a:gd name="connsiteX383" fmla="*/ 2998540 w 4568692"/>
              <a:gd name="connsiteY383" fmla="*/ 2992850 h 5547255"/>
              <a:gd name="connsiteX384" fmla="*/ 3061668 w 4568692"/>
              <a:gd name="connsiteY384" fmla="*/ 2947239 h 5547255"/>
              <a:gd name="connsiteX385" fmla="*/ 3387712 w 4568692"/>
              <a:gd name="connsiteY385" fmla="*/ 2936048 h 5547255"/>
              <a:gd name="connsiteX386" fmla="*/ 3480408 w 4568692"/>
              <a:gd name="connsiteY386" fmla="*/ 3030241 h 5547255"/>
              <a:gd name="connsiteX387" fmla="*/ 3387712 w 4568692"/>
              <a:gd name="connsiteY387" fmla="*/ 3124434 h 5547255"/>
              <a:gd name="connsiteX388" fmla="*/ 3295016 w 4568692"/>
              <a:gd name="connsiteY388" fmla="*/ 3030241 h 5547255"/>
              <a:gd name="connsiteX389" fmla="*/ 3387712 w 4568692"/>
              <a:gd name="connsiteY389" fmla="*/ 2936048 h 5547255"/>
              <a:gd name="connsiteX390" fmla="*/ 2254047 w 4568692"/>
              <a:gd name="connsiteY390" fmla="*/ 2936048 h 5547255"/>
              <a:gd name="connsiteX391" fmla="*/ 2346742 w 4568692"/>
              <a:gd name="connsiteY391" fmla="*/ 3030241 h 5547255"/>
              <a:gd name="connsiteX392" fmla="*/ 2254047 w 4568692"/>
              <a:gd name="connsiteY392" fmla="*/ 3124434 h 5547255"/>
              <a:gd name="connsiteX393" fmla="*/ 2161350 w 4568692"/>
              <a:gd name="connsiteY393" fmla="*/ 3030241 h 5547255"/>
              <a:gd name="connsiteX394" fmla="*/ 2254047 w 4568692"/>
              <a:gd name="connsiteY394" fmla="*/ 2936048 h 5547255"/>
              <a:gd name="connsiteX395" fmla="*/ 2820418 w 4568692"/>
              <a:gd name="connsiteY395" fmla="*/ 2844797 h 5547255"/>
              <a:gd name="connsiteX396" fmla="*/ 2855557 w 4568692"/>
              <a:gd name="connsiteY396" fmla="*/ 2860968 h 5547255"/>
              <a:gd name="connsiteX397" fmla="*/ 2854292 w 4568692"/>
              <a:gd name="connsiteY397" fmla="*/ 2932948 h 5547255"/>
              <a:gd name="connsiteX398" fmla="*/ 2783488 w 4568692"/>
              <a:gd name="connsiteY398" fmla="*/ 2930420 h 5547255"/>
              <a:gd name="connsiteX399" fmla="*/ 2784754 w 4568692"/>
              <a:gd name="connsiteY399" fmla="*/ 2858440 h 5547255"/>
              <a:gd name="connsiteX400" fmla="*/ 2820418 w 4568692"/>
              <a:gd name="connsiteY400" fmla="*/ 2844797 h 5547255"/>
              <a:gd name="connsiteX401" fmla="*/ 3130897 w 4568692"/>
              <a:gd name="connsiteY401" fmla="*/ 2733801 h 5547255"/>
              <a:gd name="connsiteX402" fmla="*/ 3166037 w 4568692"/>
              <a:gd name="connsiteY402" fmla="*/ 2749972 h 5547255"/>
              <a:gd name="connsiteX403" fmla="*/ 3164771 w 4568692"/>
              <a:gd name="connsiteY403" fmla="*/ 2821952 h 5547255"/>
              <a:gd name="connsiteX404" fmla="*/ 3093968 w 4568692"/>
              <a:gd name="connsiteY404" fmla="*/ 2819425 h 5547255"/>
              <a:gd name="connsiteX405" fmla="*/ 3095233 w 4568692"/>
              <a:gd name="connsiteY405" fmla="*/ 2747445 h 5547255"/>
              <a:gd name="connsiteX406" fmla="*/ 3130897 w 4568692"/>
              <a:gd name="connsiteY406" fmla="*/ 2733801 h 5547255"/>
              <a:gd name="connsiteX407" fmla="*/ 2514633 w 4568692"/>
              <a:gd name="connsiteY407" fmla="*/ 2706251 h 5547255"/>
              <a:gd name="connsiteX408" fmla="*/ 2549773 w 4568692"/>
              <a:gd name="connsiteY408" fmla="*/ 2722423 h 5547255"/>
              <a:gd name="connsiteX409" fmla="*/ 2548507 w 4568692"/>
              <a:gd name="connsiteY409" fmla="*/ 2794402 h 5547255"/>
              <a:gd name="connsiteX410" fmla="*/ 2477703 w 4568692"/>
              <a:gd name="connsiteY410" fmla="*/ 2791875 h 5547255"/>
              <a:gd name="connsiteX411" fmla="*/ 2478969 w 4568692"/>
              <a:gd name="connsiteY411" fmla="*/ 2719895 h 5547255"/>
              <a:gd name="connsiteX412" fmla="*/ 2514633 w 4568692"/>
              <a:gd name="connsiteY412" fmla="*/ 2706251 h 5547255"/>
              <a:gd name="connsiteX413" fmla="*/ 2916760 w 4568692"/>
              <a:gd name="connsiteY413" fmla="*/ 2678879 h 5547255"/>
              <a:gd name="connsiteX414" fmla="*/ 2928568 w 4568692"/>
              <a:gd name="connsiteY414" fmla="*/ 2681974 h 5547255"/>
              <a:gd name="connsiteX415" fmla="*/ 2943156 w 4568692"/>
              <a:gd name="connsiteY415" fmla="*/ 2723183 h 5547255"/>
              <a:gd name="connsiteX416" fmla="*/ 2902364 w 4568692"/>
              <a:gd name="connsiteY416" fmla="*/ 2737318 h 5547255"/>
              <a:gd name="connsiteX417" fmla="*/ 2887776 w 4568692"/>
              <a:gd name="connsiteY417" fmla="*/ 2696109 h 5547255"/>
              <a:gd name="connsiteX418" fmla="*/ 2916760 w 4568692"/>
              <a:gd name="connsiteY418" fmla="*/ 2678879 h 5547255"/>
              <a:gd name="connsiteX419" fmla="*/ 2713446 w 4568692"/>
              <a:gd name="connsiteY419" fmla="*/ 2667349 h 5547255"/>
              <a:gd name="connsiteX420" fmla="*/ 2725254 w 4568692"/>
              <a:gd name="connsiteY420" fmla="*/ 2670443 h 5547255"/>
              <a:gd name="connsiteX421" fmla="*/ 2739842 w 4568692"/>
              <a:gd name="connsiteY421" fmla="*/ 2711653 h 5547255"/>
              <a:gd name="connsiteX422" fmla="*/ 2699050 w 4568692"/>
              <a:gd name="connsiteY422" fmla="*/ 2725788 h 5547255"/>
              <a:gd name="connsiteX423" fmla="*/ 2684462 w 4568692"/>
              <a:gd name="connsiteY423" fmla="*/ 2684578 h 5547255"/>
              <a:gd name="connsiteX424" fmla="*/ 2713446 w 4568692"/>
              <a:gd name="connsiteY424" fmla="*/ 2667349 h 5547255"/>
              <a:gd name="connsiteX425" fmla="*/ 2270657 w 4568692"/>
              <a:gd name="connsiteY425" fmla="*/ 2632580 h 5547255"/>
              <a:gd name="connsiteX426" fmla="*/ 2297848 w 4568692"/>
              <a:gd name="connsiteY426" fmla="*/ 2637364 h 5547255"/>
              <a:gd name="connsiteX427" fmla="*/ 2336886 w 4568692"/>
              <a:gd name="connsiteY427" fmla="*/ 2729648 h 5547255"/>
              <a:gd name="connsiteX428" fmla="*/ 2246567 w 4568692"/>
              <a:gd name="connsiteY428" fmla="*/ 2770475 h 5547255"/>
              <a:gd name="connsiteX429" fmla="*/ 2207529 w 4568692"/>
              <a:gd name="connsiteY429" fmla="*/ 2678191 h 5547255"/>
              <a:gd name="connsiteX430" fmla="*/ 2270657 w 4568692"/>
              <a:gd name="connsiteY430" fmla="*/ 2632580 h 5547255"/>
              <a:gd name="connsiteX431" fmla="*/ 3388819 w 4568692"/>
              <a:gd name="connsiteY431" fmla="*/ 2613032 h 5547255"/>
              <a:gd name="connsiteX432" fmla="*/ 3416010 w 4568692"/>
              <a:gd name="connsiteY432" fmla="*/ 2617816 h 5547255"/>
              <a:gd name="connsiteX433" fmla="*/ 3455048 w 4568692"/>
              <a:gd name="connsiteY433" fmla="*/ 2710100 h 5547255"/>
              <a:gd name="connsiteX434" fmla="*/ 3364729 w 4568692"/>
              <a:gd name="connsiteY434" fmla="*/ 2750927 h 5547255"/>
              <a:gd name="connsiteX435" fmla="*/ 3325691 w 4568692"/>
              <a:gd name="connsiteY435" fmla="*/ 2658643 h 5547255"/>
              <a:gd name="connsiteX436" fmla="*/ 3388819 w 4568692"/>
              <a:gd name="connsiteY436" fmla="*/ 2613032 h 5547255"/>
              <a:gd name="connsiteX437" fmla="*/ 3069674 w 4568692"/>
              <a:gd name="connsiteY437" fmla="*/ 2547476 h 5547255"/>
              <a:gd name="connsiteX438" fmla="*/ 3081482 w 4568692"/>
              <a:gd name="connsiteY438" fmla="*/ 2550570 h 5547255"/>
              <a:gd name="connsiteX439" fmla="*/ 3096070 w 4568692"/>
              <a:gd name="connsiteY439" fmla="*/ 2591780 h 5547255"/>
              <a:gd name="connsiteX440" fmla="*/ 3055278 w 4568692"/>
              <a:gd name="connsiteY440" fmla="*/ 2605915 h 5547255"/>
              <a:gd name="connsiteX441" fmla="*/ 3040689 w 4568692"/>
              <a:gd name="connsiteY441" fmla="*/ 2564706 h 5547255"/>
              <a:gd name="connsiteX442" fmla="*/ 3069674 w 4568692"/>
              <a:gd name="connsiteY442" fmla="*/ 2547476 h 5547255"/>
              <a:gd name="connsiteX443" fmla="*/ 2578114 w 4568692"/>
              <a:gd name="connsiteY443" fmla="*/ 2513320 h 5547255"/>
              <a:gd name="connsiteX444" fmla="*/ 2589922 w 4568692"/>
              <a:gd name="connsiteY444" fmla="*/ 2516415 h 5547255"/>
              <a:gd name="connsiteX445" fmla="*/ 2604510 w 4568692"/>
              <a:gd name="connsiteY445" fmla="*/ 2557624 h 5547255"/>
              <a:gd name="connsiteX446" fmla="*/ 2563718 w 4568692"/>
              <a:gd name="connsiteY446" fmla="*/ 2571759 h 5547255"/>
              <a:gd name="connsiteX447" fmla="*/ 2549130 w 4568692"/>
              <a:gd name="connsiteY447" fmla="*/ 2530550 h 5547255"/>
              <a:gd name="connsiteX448" fmla="*/ 2578114 w 4568692"/>
              <a:gd name="connsiteY448" fmla="*/ 2513320 h 5547255"/>
              <a:gd name="connsiteX449" fmla="*/ 3259758 w 4568692"/>
              <a:gd name="connsiteY449" fmla="*/ 2421409 h 5547255"/>
              <a:gd name="connsiteX450" fmla="*/ 3294898 w 4568692"/>
              <a:gd name="connsiteY450" fmla="*/ 2437580 h 5547255"/>
              <a:gd name="connsiteX451" fmla="*/ 3293632 w 4568692"/>
              <a:gd name="connsiteY451" fmla="*/ 2509560 h 5547255"/>
              <a:gd name="connsiteX452" fmla="*/ 3222828 w 4568692"/>
              <a:gd name="connsiteY452" fmla="*/ 2507033 h 5547255"/>
              <a:gd name="connsiteX453" fmla="*/ 3224094 w 4568692"/>
              <a:gd name="connsiteY453" fmla="*/ 2435053 h 5547255"/>
              <a:gd name="connsiteX454" fmla="*/ 3259758 w 4568692"/>
              <a:gd name="connsiteY454" fmla="*/ 2421409 h 5547255"/>
              <a:gd name="connsiteX455" fmla="*/ 2395198 w 4568692"/>
              <a:gd name="connsiteY455" fmla="*/ 2389187 h 5547255"/>
              <a:gd name="connsiteX456" fmla="*/ 2430337 w 4568692"/>
              <a:gd name="connsiteY456" fmla="*/ 2405359 h 5547255"/>
              <a:gd name="connsiteX457" fmla="*/ 2429072 w 4568692"/>
              <a:gd name="connsiteY457" fmla="*/ 2477339 h 5547255"/>
              <a:gd name="connsiteX458" fmla="*/ 2358268 w 4568692"/>
              <a:gd name="connsiteY458" fmla="*/ 2474811 h 5547255"/>
              <a:gd name="connsiteX459" fmla="*/ 2359534 w 4568692"/>
              <a:gd name="connsiteY459" fmla="*/ 2402831 h 5547255"/>
              <a:gd name="connsiteX460" fmla="*/ 2395198 w 4568692"/>
              <a:gd name="connsiteY460" fmla="*/ 2389187 h 5547255"/>
              <a:gd name="connsiteX461" fmla="*/ 3634269 w 4568692"/>
              <a:gd name="connsiteY461" fmla="*/ 2366207 h 5547255"/>
              <a:gd name="connsiteX462" fmla="*/ 3726965 w 4568692"/>
              <a:gd name="connsiteY462" fmla="*/ 2460400 h 5547255"/>
              <a:gd name="connsiteX463" fmla="*/ 3634269 w 4568692"/>
              <a:gd name="connsiteY463" fmla="*/ 2554593 h 5547255"/>
              <a:gd name="connsiteX464" fmla="*/ 3541573 w 4568692"/>
              <a:gd name="connsiteY464" fmla="*/ 2460400 h 5547255"/>
              <a:gd name="connsiteX465" fmla="*/ 3634269 w 4568692"/>
              <a:gd name="connsiteY465" fmla="*/ 2366207 h 5547255"/>
              <a:gd name="connsiteX466" fmla="*/ 2020400 w 4568692"/>
              <a:gd name="connsiteY466" fmla="*/ 2366207 h 5547255"/>
              <a:gd name="connsiteX467" fmla="*/ 2113096 w 4568692"/>
              <a:gd name="connsiteY467" fmla="*/ 2460400 h 5547255"/>
              <a:gd name="connsiteX468" fmla="*/ 2020400 w 4568692"/>
              <a:gd name="connsiteY468" fmla="*/ 2554593 h 5547255"/>
              <a:gd name="connsiteX469" fmla="*/ 1927704 w 4568692"/>
              <a:gd name="connsiteY469" fmla="*/ 2460400 h 5547255"/>
              <a:gd name="connsiteX470" fmla="*/ 2020400 w 4568692"/>
              <a:gd name="connsiteY470" fmla="*/ 2366207 h 5547255"/>
              <a:gd name="connsiteX471" fmla="*/ 3076500 w 4568692"/>
              <a:gd name="connsiteY471" fmla="*/ 2341495 h 5547255"/>
              <a:gd name="connsiteX472" fmla="*/ 3088308 w 4568692"/>
              <a:gd name="connsiteY472" fmla="*/ 2344589 h 5547255"/>
              <a:gd name="connsiteX473" fmla="*/ 3102896 w 4568692"/>
              <a:gd name="connsiteY473" fmla="*/ 2385799 h 5547255"/>
              <a:gd name="connsiteX474" fmla="*/ 3062104 w 4568692"/>
              <a:gd name="connsiteY474" fmla="*/ 2399934 h 5547255"/>
              <a:gd name="connsiteX475" fmla="*/ 3047516 w 4568692"/>
              <a:gd name="connsiteY475" fmla="*/ 2358724 h 5547255"/>
              <a:gd name="connsiteX476" fmla="*/ 3076500 w 4568692"/>
              <a:gd name="connsiteY476" fmla="*/ 2341495 h 5547255"/>
              <a:gd name="connsiteX477" fmla="*/ 2587583 w 4568692"/>
              <a:gd name="connsiteY477" fmla="*/ 2311789 h 5547255"/>
              <a:gd name="connsiteX478" fmla="*/ 2599391 w 4568692"/>
              <a:gd name="connsiteY478" fmla="*/ 2314884 h 5547255"/>
              <a:gd name="connsiteX479" fmla="*/ 2613978 w 4568692"/>
              <a:gd name="connsiteY479" fmla="*/ 2356093 h 5547255"/>
              <a:gd name="connsiteX480" fmla="*/ 2573187 w 4568692"/>
              <a:gd name="connsiteY480" fmla="*/ 2370228 h 5547255"/>
              <a:gd name="connsiteX481" fmla="*/ 2558598 w 4568692"/>
              <a:gd name="connsiteY481" fmla="*/ 2329019 h 5547255"/>
              <a:gd name="connsiteX482" fmla="*/ 2587583 w 4568692"/>
              <a:gd name="connsiteY482" fmla="*/ 2311789 h 5547255"/>
              <a:gd name="connsiteX483" fmla="*/ 1221658 w 4568692"/>
              <a:gd name="connsiteY483" fmla="*/ 2204857 h 5547255"/>
              <a:gd name="connsiteX484" fmla="*/ 1348544 w 4568692"/>
              <a:gd name="connsiteY484" fmla="*/ 2332628 h 5547255"/>
              <a:gd name="connsiteX485" fmla="*/ 1221658 w 4568692"/>
              <a:gd name="connsiteY485" fmla="*/ 2460399 h 5547255"/>
              <a:gd name="connsiteX486" fmla="*/ 1094772 w 4568692"/>
              <a:gd name="connsiteY486" fmla="*/ 2332628 h 5547255"/>
              <a:gd name="connsiteX487" fmla="*/ 1221658 w 4568692"/>
              <a:gd name="connsiteY487" fmla="*/ 2204857 h 5547255"/>
              <a:gd name="connsiteX488" fmla="*/ 2939537 w 4568692"/>
              <a:gd name="connsiteY488" fmla="*/ 2189827 h 5547255"/>
              <a:gd name="connsiteX489" fmla="*/ 2951345 w 4568692"/>
              <a:gd name="connsiteY489" fmla="*/ 2192922 h 5547255"/>
              <a:gd name="connsiteX490" fmla="*/ 2965933 w 4568692"/>
              <a:gd name="connsiteY490" fmla="*/ 2234131 h 5547255"/>
              <a:gd name="connsiteX491" fmla="*/ 2925141 w 4568692"/>
              <a:gd name="connsiteY491" fmla="*/ 2248266 h 5547255"/>
              <a:gd name="connsiteX492" fmla="*/ 2910553 w 4568692"/>
              <a:gd name="connsiteY492" fmla="*/ 2207057 h 5547255"/>
              <a:gd name="connsiteX493" fmla="*/ 2939537 w 4568692"/>
              <a:gd name="connsiteY493" fmla="*/ 2189827 h 5547255"/>
              <a:gd name="connsiteX494" fmla="*/ 2737854 w 4568692"/>
              <a:gd name="connsiteY494" fmla="*/ 2175936 h 5547255"/>
              <a:gd name="connsiteX495" fmla="*/ 2749662 w 4568692"/>
              <a:gd name="connsiteY495" fmla="*/ 2179031 h 5547255"/>
              <a:gd name="connsiteX496" fmla="*/ 2764250 w 4568692"/>
              <a:gd name="connsiteY496" fmla="*/ 2220240 h 5547255"/>
              <a:gd name="connsiteX497" fmla="*/ 2723458 w 4568692"/>
              <a:gd name="connsiteY497" fmla="*/ 2234375 h 5547255"/>
              <a:gd name="connsiteX498" fmla="*/ 2708870 w 4568692"/>
              <a:gd name="connsiteY498" fmla="*/ 2193166 h 5547255"/>
              <a:gd name="connsiteX499" fmla="*/ 2737854 w 4568692"/>
              <a:gd name="connsiteY499" fmla="*/ 2175936 h 5547255"/>
              <a:gd name="connsiteX500" fmla="*/ 2262749 w 4568692"/>
              <a:gd name="connsiteY500" fmla="*/ 2165088 h 5547255"/>
              <a:gd name="connsiteX501" fmla="*/ 2289940 w 4568692"/>
              <a:gd name="connsiteY501" fmla="*/ 2169873 h 5547255"/>
              <a:gd name="connsiteX502" fmla="*/ 2328978 w 4568692"/>
              <a:gd name="connsiteY502" fmla="*/ 2262157 h 5547255"/>
              <a:gd name="connsiteX503" fmla="*/ 2238659 w 4568692"/>
              <a:gd name="connsiteY503" fmla="*/ 2302983 h 5547255"/>
              <a:gd name="connsiteX504" fmla="*/ 2199621 w 4568692"/>
              <a:gd name="connsiteY504" fmla="*/ 2210699 h 5547255"/>
              <a:gd name="connsiteX505" fmla="*/ 2262749 w 4568692"/>
              <a:gd name="connsiteY505" fmla="*/ 2165088 h 5547255"/>
              <a:gd name="connsiteX506" fmla="*/ 3374279 w 4568692"/>
              <a:gd name="connsiteY506" fmla="*/ 2135788 h 5547255"/>
              <a:gd name="connsiteX507" fmla="*/ 3401470 w 4568692"/>
              <a:gd name="connsiteY507" fmla="*/ 2140572 h 5547255"/>
              <a:gd name="connsiteX508" fmla="*/ 3440508 w 4568692"/>
              <a:gd name="connsiteY508" fmla="*/ 2232856 h 5547255"/>
              <a:gd name="connsiteX509" fmla="*/ 3350189 w 4568692"/>
              <a:gd name="connsiteY509" fmla="*/ 2273683 h 5547255"/>
              <a:gd name="connsiteX510" fmla="*/ 3311151 w 4568692"/>
              <a:gd name="connsiteY510" fmla="*/ 2181399 h 5547255"/>
              <a:gd name="connsiteX511" fmla="*/ 3374279 w 4568692"/>
              <a:gd name="connsiteY511" fmla="*/ 2135788 h 5547255"/>
              <a:gd name="connsiteX512" fmla="*/ 3136460 w 4568692"/>
              <a:gd name="connsiteY512" fmla="*/ 2107003 h 5547255"/>
              <a:gd name="connsiteX513" fmla="*/ 3171599 w 4568692"/>
              <a:gd name="connsiteY513" fmla="*/ 2123175 h 5547255"/>
              <a:gd name="connsiteX514" fmla="*/ 3170333 w 4568692"/>
              <a:gd name="connsiteY514" fmla="*/ 2195155 h 5547255"/>
              <a:gd name="connsiteX515" fmla="*/ 3099530 w 4568692"/>
              <a:gd name="connsiteY515" fmla="*/ 2192627 h 5547255"/>
              <a:gd name="connsiteX516" fmla="*/ 3100796 w 4568692"/>
              <a:gd name="connsiteY516" fmla="*/ 2120647 h 5547255"/>
              <a:gd name="connsiteX517" fmla="*/ 3136460 w 4568692"/>
              <a:gd name="connsiteY517" fmla="*/ 2107003 h 5547255"/>
              <a:gd name="connsiteX518" fmla="*/ 2525561 w 4568692"/>
              <a:gd name="connsiteY518" fmla="*/ 2085203 h 5547255"/>
              <a:gd name="connsiteX519" fmla="*/ 2560701 w 4568692"/>
              <a:gd name="connsiteY519" fmla="*/ 2101374 h 5547255"/>
              <a:gd name="connsiteX520" fmla="*/ 2559435 w 4568692"/>
              <a:gd name="connsiteY520" fmla="*/ 2173354 h 5547255"/>
              <a:gd name="connsiteX521" fmla="*/ 2488631 w 4568692"/>
              <a:gd name="connsiteY521" fmla="*/ 2170826 h 5547255"/>
              <a:gd name="connsiteX522" fmla="*/ 2489897 w 4568692"/>
              <a:gd name="connsiteY522" fmla="*/ 2098847 h 5547255"/>
              <a:gd name="connsiteX523" fmla="*/ 2525561 w 4568692"/>
              <a:gd name="connsiteY523" fmla="*/ 2085203 h 5547255"/>
              <a:gd name="connsiteX524" fmla="*/ 2834538 w 4568692"/>
              <a:gd name="connsiteY524" fmla="*/ 1965800 h 5547255"/>
              <a:gd name="connsiteX525" fmla="*/ 2869678 w 4568692"/>
              <a:gd name="connsiteY525" fmla="*/ 1981971 h 5547255"/>
              <a:gd name="connsiteX526" fmla="*/ 2868412 w 4568692"/>
              <a:gd name="connsiteY526" fmla="*/ 2053951 h 5547255"/>
              <a:gd name="connsiteX527" fmla="*/ 2797608 w 4568692"/>
              <a:gd name="connsiteY527" fmla="*/ 2051424 h 5547255"/>
              <a:gd name="connsiteX528" fmla="*/ 2798874 w 4568692"/>
              <a:gd name="connsiteY528" fmla="*/ 1979444 h 5547255"/>
              <a:gd name="connsiteX529" fmla="*/ 2834538 w 4568692"/>
              <a:gd name="connsiteY529" fmla="*/ 1965800 h 5547255"/>
              <a:gd name="connsiteX530" fmla="*/ 919668 w 4568692"/>
              <a:gd name="connsiteY530" fmla="*/ 1909695 h 5547255"/>
              <a:gd name="connsiteX531" fmla="*/ 956888 w 4568692"/>
              <a:gd name="connsiteY531" fmla="*/ 1916185 h 5547255"/>
              <a:gd name="connsiteX532" fmla="*/ 1010324 w 4568692"/>
              <a:gd name="connsiteY532" fmla="*/ 2041366 h 5547255"/>
              <a:gd name="connsiteX533" fmla="*/ 886692 w 4568692"/>
              <a:gd name="connsiteY533" fmla="*/ 2096747 h 5547255"/>
              <a:gd name="connsiteX534" fmla="*/ 833256 w 4568692"/>
              <a:gd name="connsiteY534" fmla="*/ 1971566 h 5547255"/>
              <a:gd name="connsiteX535" fmla="*/ 919668 w 4568692"/>
              <a:gd name="connsiteY535" fmla="*/ 1909695 h 5547255"/>
              <a:gd name="connsiteX536" fmla="*/ 1552213 w 4568692"/>
              <a:gd name="connsiteY536" fmla="*/ 1890589 h 5547255"/>
              <a:gd name="connsiteX537" fmla="*/ 1589433 w 4568692"/>
              <a:gd name="connsiteY537" fmla="*/ 1897079 h 5547255"/>
              <a:gd name="connsiteX538" fmla="*/ 1642870 w 4568692"/>
              <a:gd name="connsiteY538" fmla="*/ 2022260 h 5547255"/>
              <a:gd name="connsiteX539" fmla="*/ 1519238 w 4568692"/>
              <a:gd name="connsiteY539" fmla="*/ 2077641 h 5547255"/>
              <a:gd name="connsiteX540" fmla="*/ 1465801 w 4568692"/>
              <a:gd name="connsiteY540" fmla="*/ 1952459 h 5547255"/>
              <a:gd name="connsiteX541" fmla="*/ 1552213 w 4568692"/>
              <a:gd name="connsiteY541" fmla="*/ 1890589 h 5547255"/>
              <a:gd name="connsiteX542" fmla="*/ 1998515 w 4568692"/>
              <a:gd name="connsiteY542" fmla="*/ 1875408 h 5547255"/>
              <a:gd name="connsiteX543" fmla="*/ 2125401 w 4568692"/>
              <a:gd name="connsiteY543" fmla="*/ 2003179 h 5547255"/>
              <a:gd name="connsiteX544" fmla="*/ 1998515 w 4568692"/>
              <a:gd name="connsiteY544" fmla="*/ 2130950 h 5547255"/>
              <a:gd name="connsiteX545" fmla="*/ 1871629 w 4568692"/>
              <a:gd name="connsiteY545" fmla="*/ 2003179 h 5547255"/>
              <a:gd name="connsiteX546" fmla="*/ 1998515 w 4568692"/>
              <a:gd name="connsiteY546" fmla="*/ 1875408 h 5547255"/>
              <a:gd name="connsiteX547" fmla="*/ 446710 w 4568692"/>
              <a:gd name="connsiteY547" fmla="*/ 1875408 h 5547255"/>
              <a:gd name="connsiteX548" fmla="*/ 573596 w 4568692"/>
              <a:gd name="connsiteY548" fmla="*/ 2003179 h 5547255"/>
              <a:gd name="connsiteX549" fmla="*/ 446710 w 4568692"/>
              <a:gd name="connsiteY549" fmla="*/ 2130950 h 5547255"/>
              <a:gd name="connsiteX550" fmla="*/ 319824 w 4568692"/>
              <a:gd name="connsiteY550" fmla="*/ 2003179 h 5547255"/>
              <a:gd name="connsiteX551" fmla="*/ 446710 w 4568692"/>
              <a:gd name="connsiteY551" fmla="*/ 1875408 h 5547255"/>
              <a:gd name="connsiteX552" fmla="*/ 2583268 w 4568692"/>
              <a:gd name="connsiteY552" fmla="*/ 1821129 h 5547255"/>
              <a:gd name="connsiteX553" fmla="*/ 2610459 w 4568692"/>
              <a:gd name="connsiteY553" fmla="*/ 1825913 h 5547255"/>
              <a:gd name="connsiteX554" fmla="*/ 2649497 w 4568692"/>
              <a:gd name="connsiteY554" fmla="*/ 1918197 h 5547255"/>
              <a:gd name="connsiteX555" fmla="*/ 2559178 w 4568692"/>
              <a:gd name="connsiteY555" fmla="*/ 1959024 h 5547255"/>
              <a:gd name="connsiteX556" fmla="*/ 2520140 w 4568692"/>
              <a:gd name="connsiteY556" fmla="*/ 1866740 h 5547255"/>
              <a:gd name="connsiteX557" fmla="*/ 2583268 w 4568692"/>
              <a:gd name="connsiteY557" fmla="*/ 1821129 h 5547255"/>
              <a:gd name="connsiteX558" fmla="*/ 3042023 w 4568692"/>
              <a:gd name="connsiteY558" fmla="*/ 1812825 h 5547255"/>
              <a:gd name="connsiteX559" fmla="*/ 3069213 w 4568692"/>
              <a:gd name="connsiteY559" fmla="*/ 1817610 h 5547255"/>
              <a:gd name="connsiteX560" fmla="*/ 3108251 w 4568692"/>
              <a:gd name="connsiteY560" fmla="*/ 1909894 h 5547255"/>
              <a:gd name="connsiteX561" fmla="*/ 3017933 w 4568692"/>
              <a:gd name="connsiteY561" fmla="*/ 1950720 h 5547255"/>
              <a:gd name="connsiteX562" fmla="*/ 2978895 w 4568692"/>
              <a:gd name="connsiteY562" fmla="*/ 1858436 h 5547255"/>
              <a:gd name="connsiteX563" fmla="*/ 3042023 w 4568692"/>
              <a:gd name="connsiteY563" fmla="*/ 1812825 h 5547255"/>
              <a:gd name="connsiteX564" fmla="*/ 2254047 w 4568692"/>
              <a:gd name="connsiteY564" fmla="*/ 1787635 h 5547255"/>
              <a:gd name="connsiteX565" fmla="*/ 2346743 w 4568692"/>
              <a:gd name="connsiteY565" fmla="*/ 1881828 h 5547255"/>
              <a:gd name="connsiteX566" fmla="*/ 2254047 w 4568692"/>
              <a:gd name="connsiteY566" fmla="*/ 1976021 h 5547255"/>
              <a:gd name="connsiteX567" fmla="*/ 2161351 w 4568692"/>
              <a:gd name="connsiteY567" fmla="*/ 1881828 h 5547255"/>
              <a:gd name="connsiteX568" fmla="*/ 2254047 w 4568692"/>
              <a:gd name="connsiteY568" fmla="*/ 1787635 h 5547255"/>
              <a:gd name="connsiteX569" fmla="*/ 3387712 w 4568692"/>
              <a:gd name="connsiteY569" fmla="*/ 1787635 h 5547255"/>
              <a:gd name="connsiteX570" fmla="*/ 3480408 w 4568692"/>
              <a:gd name="connsiteY570" fmla="*/ 1881828 h 5547255"/>
              <a:gd name="connsiteX571" fmla="*/ 3387712 w 4568692"/>
              <a:gd name="connsiteY571" fmla="*/ 1976021 h 5547255"/>
              <a:gd name="connsiteX572" fmla="*/ 3295016 w 4568692"/>
              <a:gd name="connsiteY572" fmla="*/ 1881828 h 5547255"/>
              <a:gd name="connsiteX573" fmla="*/ 3387712 w 4568692"/>
              <a:gd name="connsiteY573" fmla="*/ 1787635 h 5547255"/>
              <a:gd name="connsiteX574" fmla="*/ 1221981 w 4568692"/>
              <a:gd name="connsiteY574" fmla="*/ 1751627 h 5547255"/>
              <a:gd name="connsiteX575" fmla="*/ 1270081 w 4568692"/>
              <a:gd name="connsiteY575" fmla="*/ 1773563 h 5547255"/>
              <a:gd name="connsiteX576" fmla="*/ 1268348 w 4568692"/>
              <a:gd name="connsiteY576" fmla="*/ 1871203 h 5547255"/>
              <a:gd name="connsiteX577" fmla="*/ 1171430 w 4568692"/>
              <a:gd name="connsiteY577" fmla="*/ 1867774 h 5547255"/>
              <a:gd name="connsiteX578" fmla="*/ 1173163 w 4568692"/>
              <a:gd name="connsiteY578" fmla="*/ 1770135 h 5547255"/>
              <a:gd name="connsiteX579" fmla="*/ 1221981 w 4568692"/>
              <a:gd name="connsiteY579" fmla="*/ 1751627 h 5547255"/>
              <a:gd name="connsiteX580" fmla="*/ 1646977 w 4568692"/>
              <a:gd name="connsiteY580" fmla="*/ 1601064 h 5547255"/>
              <a:gd name="connsiteX581" fmla="*/ 1695077 w 4568692"/>
              <a:gd name="connsiteY581" fmla="*/ 1623000 h 5547255"/>
              <a:gd name="connsiteX582" fmla="*/ 1693345 w 4568692"/>
              <a:gd name="connsiteY582" fmla="*/ 1720639 h 5547255"/>
              <a:gd name="connsiteX583" fmla="*/ 1596426 w 4568692"/>
              <a:gd name="connsiteY583" fmla="*/ 1717211 h 5547255"/>
              <a:gd name="connsiteX584" fmla="*/ 1598159 w 4568692"/>
              <a:gd name="connsiteY584" fmla="*/ 1619571 h 5547255"/>
              <a:gd name="connsiteX585" fmla="*/ 1646977 w 4568692"/>
              <a:gd name="connsiteY585" fmla="*/ 1601064 h 5547255"/>
              <a:gd name="connsiteX586" fmla="*/ 803411 w 4568692"/>
              <a:gd name="connsiteY586" fmla="*/ 1563693 h 5547255"/>
              <a:gd name="connsiteX587" fmla="*/ 851511 w 4568692"/>
              <a:gd name="connsiteY587" fmla="*/ 1585629 h 5547255"/>
              <a:gd name="connsiteX588" fmla="*/ 849779 w 4568692"/>
              <a:gd name="connsiteY588" fmla="*/ 1683269 h 5547255"/>
              <a:gd name="connsiteX589" fmla="*/ 752860 w 4568692"/>
              <a:gd name="connsiteY589" fmla="*/ 1679840 h 5547255"/>
              <a:gd name="connsiteX590" fmla="*/ 754593 w 4568692"/>
              <a:gd name="connsiteY590" fmla="*/ 1582201 h 5547255"/>
              <a:gd name="connsiteX591" fmla="*/ 803411 w 4568692"/>
              <a:gd name="connsiteY591" fmla="*/ 1563693 h 5547255"/>
              <a:gd name="connsiteX592" fmla="*/ 2820182 w 4568692"/>
              <a:gd name="connsiteY592" fmla="*/ 1553495 h 5547255"/>
              <a:gd name="connsiteX593" fmla="*/ 2912878 w 4568692"/>
              <a:gd name="connsiteY593" fmla="*/ 1647688 h 5547255"/>
              <a:gd name="connsiteX594" fmla="*/ 2820182 w 4568692"/>
              <a:gd name="connsiteY594" fmla="*/ 1741881 h 5547255"/>
              <a:gd name="connsiteX595" fmla="*/ 2727486 w 4568692"/>
              <a:gd name="connsiteY595" fmla="*/ 1647688 h 5547255"/>
              <a:gd name="connsiteX596" fmla="*/ 2820182 w 4568692"/>
              <a:gd name="connsiteY596" fmla="*/ 1553495 h 5547255"/>
              <a:gd name="connsiteX597" fmla="*/ 1353857 w 4568692"/>
              <a:gd name="connsiteY597" fmla="*/ 1526563 h 5547255"/>
              <a:gd name="connsiteX598" fmla="*/ 1370020 w 4568692"/>
              <a:gd name="connsiteY598" fmla="*/ 1530761 h 5547255"/>
              <a:gd name="connsiteX599" fmla="*/ 1389989 w 4568692"/>
              <a:gd name="connsiteY599" fmla="*/ 1586661 h 5547255"/>
              <a:gd name="connsiteX600" fmla="*/ 1334151 w 4568692"/>
              <a:gd name="connsiteY600" fmla="*/ 1605835 h 5547255"/>
              <a:gd name="connsiteX601" fmla="*/ 1314183 w 4568692"/>
              <a:gd name="connsiteY601" fmla="*/ 1549935 h 5547255"/>
              <a:gd name="connsiteX602" fmla="*/ 1353857 w 4568692"/>
              <a:gd name="connsiteY602" fmla="*/ 1526563 h 5547255"/>
              <a:gd name="connsiteX603" fmla="*/ 1075554 w 4568692"/>
              <a:gd name="connsiteY603" fmla="*/ 1510923 h 5547255"/>
              <a:gd name="connsiteX604" fmla="*/ 1091716 w 4568692"/>
              <a:gd name="connsiteY604" fmla="*/ 1515120 h 5547255"/>
              <a:gd name="connsiteX605" fmla="*/ 1111686 w 4568692"/>
              <a:gd name="connsiteY605" fmla="*/ 1571020 h 5547255"/>
              <a:gd name="connsiteX606" fmla="*/ 1055848 w 4568692"/>
              <a:gd name="connsiteY606" fmla="*/ 1590194 h 5547255"/>
              <a:gd name="connsiteX607" fmla="*/ 1035879 w 4568692"/>
              <a:gd name="connsiteY607" fmla="*/ 1534294 h 5547255"/>
              <a:gd name="connsiteX608" fmla="*/ 1075554 w 4568692"/>
              <a:gd name="connsiteY608" fmla="*/ 1510923 h 5547255"/>
              <a:gd name="connsiteX609" fmla="*/ 469447 w 4568692"/>
              <a:gd name="connsiteY609" fmla="*/ 1463759 h 5547255"/>
              <a:gd name="connsiteX610" fmla="*/ 506667 w 4568692"/>
              <a:gd name="connsiteY610" fmla="*/ 1470249 h 5547255"/>
              <a:gd name="connsiteX611" fmla="*/ 560104 w 4568692"/>
              <a:gd name="connsiteY611" fmla="*/ 1595431 h 5547255"/>
              <a:gd name="connsiteX612" fmla="*/ 436472 w 4568692"/>
              <a:gd name="connsiteY612" fmla="*/ 1650811 h 5547255"/>
              <a:gd name="connsiteX613" fmla="*/ 383035 w 4568692"/>
              <a:gd name="connsiteY613" fmla="*/ 1525630 h 5547255"/>
              <a:gd name="connsiteX614" fmla="*/ 469447 w 4568692"/>
              <a:gd name="connsiteY614" fmla="*/ 1463759 h 5547255"/>
              <a:gd name="connsiteX615" fmla="*/ 2000030 w 4568692"/>
              <a:gd name="connsiteY615" fmla="*/ 1437242 h 5547255"/>
              <a:gd name="connsiteX616" fmla="*/ 2037250 w 4568692"/>
              <a:gd name="connsiteY616" fmla="*/ 1443733 h 5547255"/>
              <a:gd name="connsiteX617" fmla="*/ 2090687 w 4568692"/>
              <a:gd name="connsiteY617" fmla="*/ 1568914 h 5547255"/>
              <a:gd name="connsiteX618" fmla="*/ 1967055 w 4568692"/>
              <a:gd name="connsiteY618" fmla="*/ 1624295 h 5547255"/>
              <a:gd name="connsiteX619" fmla="*/ 1913618 w 4568692"/>
              <a:gd name="connsiteY619" fmla="*/ 1499113 h 5547255"/>
              <a:gd name="connsiteX620" fmla="*/ 2000030 w 4568692"/>
              <a:gd name="connsiteY620" fmla="*/ 1437242 h 5547255"/>
              <a:gd name="connsiteX621" fmla="*/ 1563172 w 4568692"/>
              <a:gd name="connsiteY621" fmla="*/ 1348317 h 5547255"/>
              <a:gd name="connsiteX622" fmla="*/ 1579335 w 4568692"/>
              <a:gd name="connsiteY622" fmla="*/ 1352515 h 5547255"/>
              <a:gd name="connsiteX623" fmla="*/ 1599303 w 4568692"/>
              <a:gd name="connsiteY623" fmla="*/ 1408415 h 5547255"/>
              <a:gd name="connsiteX624" fmla="*/ 1543466 w 4568692"/>
              <a:gd name="connsiteY624" fmla="*/ 1427588 h 5547255"/>
              <a:gd name="connsiteX625" fmla="*/ 1523497 w 4568692"/>
              <a:gd name="connsiteY625" fmla="*/ 1371689 h 5547255"/>
              <a:gd name="connsiteX626" fmla="*/ 1563172 w 4568692"/>
              <a:gd name="connsiteY626" fmla="*/ 1348317 h 5547255"/>
              <a:gd name="connsiteX627" fmla="*/ 890306 w 4568692"/>
              <a:gd name="connsiteY627" fmla="*/ 1301986 h 5547255"/>
              <a:gd name="connsiteX628" fmla="*/ 906469 w 4568692"/>
              <a:gd name="connsiteY628" fmla="*/ 1306184 h 5547255"/>
              <a:gd name="connsiteX629" fmla="*/ 926438 w 4568692"/>
              <a:gd name="connsiteY629" fmla="*/ 1362083 h 5547255"/>
              <a:gd name="connsiteX630" fmla="*/ 870600 w 4568692"/>
              <a:gd name="connsiteY630" fmla="*/ 1381257 h 5547255"/>
              <a:gd name="connsiteX631" fmla="*/ 850631 w 4568692"/>
              <a:gd name="connsiteY631" fmla="*/ 1325357 h 5547255"/>
              <a:gd name="connsiteX632" fmla="*/ 890306 w 4568692"/>
              <a:gd name="connsiteY632" fmla="*/ 1301986 h 5547255"/>
              <a:gd name="connsiteX633" fmla="*/ 1823366 w 4568692"/>
              <a:gd name="connsiteY633" fmla="*/ 1177310 h 5547255"/>
              <a:gd name="connsiteX634" fmla="*/ 1871467 w 4568692"/>
              <a:gd name="connsiteY634" fmla="*/ 1199246 h 5547255"/>
              <a:gd name="connsiteX635" fmla="*/ 1869734 w 4568692"/>
              <a:gd name="connsiteY635" fmla="*/ 1296885 h 5547255"/>
              <a:gd name="connsiteX636" fmla="*/ 1772815 w 4568692"/>
              <a:gd name="connsiteY636" fmla="*/ 1293457 h 5547255"/>
              <a:gd name="connsiteX637" fmla="*/ 1774548 w 4568692"/>
              <a:gd name="connsiteY637" fmla="*/ 1195818 h 5547255"/>
              <a:gd name="connsiteX638" fmla="*/ 1823366 w 4568692"/>
              <a:gd name="connsiteY638" fmla="*/ 1177310 h 5547255"/>
              <a:gd name="connsiteX639" fmla="*/ 639924 w 4568692"/>
              <a:gd name="connsiteY639" fmla="*/ 1133601 h 5547255"/>
              <a:gd name="connsiteX640" fmla="*/ 688024 w 4568692"/>
              <a:gd name="connsiteY640" fmla="*/ 1155538 h 5547255"/>
              <a:gd name="connsiteX641" fmla="*/ 686291 w 4568692"/>
              <a:gd name="connsiteY641" fmla="*/ 1253177 h 5547255"/>
              <a:gd name="connsiteX642" fmla="*/ 589373 w 4568692"/>
              <a:gd name="connsiteY642" fmla="*/ 1249749 h 5547255"/>
              <a:gd name="connsiteX643" fmla="*/ 591106 w 4568692"/>
              <a:gd name="connsiteY643" fmla="*/ 1152109 h 5547255"/>
              <a:gd name="connsiteX644" fmla="*/ 639924 w 4568692"/>
              <a:gd name="connsiteY644" fmla="*/ 1133601 h 5547255"/>
              <a:gd name="connsiteX645" fmla="*/ 2336011 w 4568692"/>
              <a:gd name="connsiteY645" fmla="*/ 1102429 h 5547255"/>
              <a:gd name="connsiteX646" fmla="*/ 2462897 w 4568692"/>
              <a:gd name="connsiteY646" fmla="*/ 1230200 h 5547255"/>
              <a:gd name="connsiteX647" fmla="*/ 2336011 w 4568692"/>
              <a:gd name="connsiteY647" fmla="*/ 1357971 h 5547255"/>
              <a:gd name="connsiteX648" fmla="*/ 2209125 w 4568692"/>
              <a:gd name="connsiteY648" fmla="*/ 1230200 h 5547255"/>
              <a:gd name="connsiteX649" fmla="*/ 2336011 w 4568692"/>
              <a:gd name="connsiteY649" fmla="*/ 1102429 h 5547255"/>
              <a:gd name="connsiteX650" fmla="*/ 126886 w 4568692"/>
              <a:gd name="connsiteY650" fmla="*/ 1102429 h 5547255"/>
              <a:gd name="connsiteX651" fmla="*/ 253772 w 4568692"/>
              <a:gd name="connsiteY651" fmla="*/ 1230200 h 5547255"/>
              <a:gd name="connsiteX652" fmla="*/ 126886 w 4568692"/>
              <a:gd name="connsiteY652" fmla="*/ 1357971 h 5547255"/>
              <a:gd name="connsiteX653" fmla="*/ 0 w 4568692"/>
              <a:gd name="connsiteY653" fmla="*/ 1230200 h 5547255"/>
              <a:gd name="connsiteX654" fmla="*/ 126886 w 4568692"/>
              <a:gd name="connsiteY654" fmla="*/ 1102429 h 5547255"/>
              <a:gd name="connsiteX655" fmla="*/ 1572516 w 4568692"/>
              <a:gd name="connsiteY655" fmla="*/ 1068907 h 5547255"/>
              <a:gd name="connsiteX656" fmla="*/ 1588679 w 4568692"/>
              <a:gd name="connsiteY656" fmla="*/ 1073105 h 5547255"/>
              <a:gd name="connsiteX657" fmla="*/ 1608648 w 4568692"/>
              <a:gd name="connsiteY657" fmla="*/ 1129005 h 5547255"/>
              <a:gd name="connsiteX658" fmla="*/ 1552810 w 4568692"/>
              <a:gd name="connsiteY658" fmla="*/ 1148179 h 5547255"/>
              <a:gd name="connsiteX659" fmla="*/ 1532841 w 4568692"/>
              <a:gd name="connsiteY659" fmla="*/ 1092279 h 5547255"/>
              <a:gd name="connsiteX660" fmla="*/ 1572516 w 4568692"/>
              <a:gd name="connsiteY660" fmla="*/ 1068907 h 5547255"/>
              <a:gd name="connsiteX661" fmla="*/ 903267 w 4568692"/>
              <a:gd name="connsiteY661" fmla="*/ 1028613 h 5547255"/>
              <a:gd name="connsiteX662" fmla="*/ 919430 w 4568692"/>
              <a:gd name="connsiteY662" fmla="*/ 1032810 h 5547255"/>
              <a:gd name="connsiteX663" fmla="*/ 939399 w 4568692"/>
              <a:gd name="connsiteY663" fmla="*/ 1088710 h 5547255"/>
              <a:gd name="connsiteX664" fmla="*/ 883561 w 4568692"/>
              <a:gd name="connsiteY664" fmla="*/ 1107884 h 5547255"/>
              <a:gd name="connsiteX665" fmla="*/ 863592 w 4568692"/>
              <a:gd name="connsiteY665" fmla="*/ 1051984 h 5547255"/>
              <a:gd name="connsiteX666" fmla="*/ 903267 w 4568692"/>
              <a:gd name="connsiteY666" fmla="*/ 1028613 h 5547255"/>
              <a:gd name="connsiteX667" fmla="*/ 1385035 w 4568692"/>
              <a:gd name="connsiteY667" fmla="*/ 863173 h 5547255"/>
              <a:gd name="connsiteX668" fmla="*/ 1401198 w 4568692"/>
              <a:gd name="connsiteY668" fmla="*/ 867371 h 5547255"/>
              <a:gd name="connsiteX669" fmla="*/ 1421167 w 4568692"/>
              <a:gd name="connsiteY669" fmla="*/ 923271 h 5547255"/>
              <a:gd name="connsiteX670" fmla="*/ 1365329 w 4568692"/>
              <a:gd name="connsiteY670" fmla="*/ 942445 h 5547255"/>
              <a:gd name="connsiteX671" fmla="*/ 1345361 w 4568692"/>
              <a:gd name="connsiteY671" fmla="*/ 886545 h 5547255"/>
              <a:gd name="connsiteX672" fmla="*/ 1385035 w 4568692"/>
              <a:gd name="connsiteY672" fmla="*/ 863173 h 5547255"/>
              <a:gd name="connsiteX673" fmla="*/ 1108964 w 4568692"/>
              <a:gd name="connsiteY673" fmla="*/ 844330 h 5547255"/>
              <a:gd name="connsiteX674" fmla="*/ 1125127 w 4568692"/>
              <a:gd name="connsiteY674" fmla="*/ 848528 h 5547255"/>
              <a:gd name="connsiteX675" fmla="*/ 1145096 w 4568692"/>
              <a:gd name="connsiteY675" fmla="*/ 904428 h 5547255"/>
              <a:gd name="connsiteX676" fmla="*/ 1089258 w 4568692"/>
              <a:gd name="connsiteY676" fmla="*/ 923602 h 5547255"/>
              <a:gd name="connsiteX677" fmla="*/ 1069290 w 4568692"/>
              <a:gd name="connsiteY677" fmla="*/ 867702 h 5547255"/>
              <a:gd name="connsiteX678" fmla="*/ 1108964 w 4568692"/>
              <a:gd name="connsiteY678" fmla="*/ 844330 h 5547255"/>
              <a:gd name="connsiteX679" fmla="*/ 458622 w 4568692"/>
              <a:gd name="connsiteY679" fmla="*/ 829615 h 5547255"/>
              <a:gd name="connsiteX680" fmla="*/ 495842 w 4568692"/>
              <a:gd name="connsiteY680" fmla="*/ 836105 h 5547255"/>
              <a:gd name="connsiteX681" fmla="*/ 549279 w 4568692"/>
              <a:gd name="connsiteY681" fmla="*/ 961287 h 5547255"/>
              <a:gd name="connsiteX682" fmla="*/ 425647 w 4568692"/>
              <a:gd name="connsiteY682" fmla="*/ 1016667 h 5547255"/>
              <a:gd name="connsiteX683" fmla="*/ 372210 w 4568692"/>
              <a:gd name="connsiteY683" fmla="*/ 891486 h 5547255"/>
              <a:gd name="connsiteX684" fmla="*/ 458622 w 4568692"/>
              <a:gd name="connsiteY684" fmla="*/ 829615 h 5547255"/>
              <a:gd name="connsiteX685" fmla="*/ 1980127 w 4568692"/>
              <a:gd name="connsiteY685" fmla="*/ 789870 h 5547255"/>
              <a:gd name="connsiteX686" fmla="*/ 2017347 w 4568692"/>
              <a:gd name="connsiteY686" fmla="*/ 796360 h 5547255"/>
              <a:gd name="connsiteX687" fmla="*/ 2070784 w 4568692"/>
              <a:gd name="connsiteY687" fmla="*/ 921541 h 5547255"/>
              <a:gd name="connsiteX688" fmla="*/ 1947152 w 4568692"/>
              <a:gd name="connsiteY688" fmla="*/ 976922 h 5547255"/>
              <a:gd name="connsiteX689" fmla="*/ 1893715 w 4568692"/>
              <a:gd name="connsiteY689" fmla="*/ 851740 h 5547255"/>
              <a:gd name="connsiteX690" fmla="*/ 1980127 w 4568692"/>
              <a:gd name="connsiteY690" fmla="*/ 789870 h 5547255"/>
              <a:gd name="connsiteX691" fmla="*/ 1654591 w 4568692"/>
              <a:gd name="connsiteY691" fmla="*/ 750824 h 5547255"/>
              <a:gd name="connsiteX692" fmla="*/ 1702691 w 4568692"/>
              <a:gd name="connsiteY692" fmla="*/ 772760 h 5547255"/>
              <a:gd name="connsiteX693" fmla="*/ 1700958 w 4568692"/>
              <a:gd name="connsiteY693" fmla="*/ 870400 h 5547255"/>
              <a:gd name="connsiteX694" fmla="*/ 1604040 w 4568692"/>
              <a:gd name="connsiteY694" fmla="*/ 866971 h 5547255"/>
              <a:gd name="connsiteX695" fmla="*/ 1605772 w 4568692"/>
              <a:gd name="connsiteY695" fmla="*/ 769332 h 5547255"/>
              <a:gd name="connsiteX696" fmla="*/ 1654591 w 4568692"/>
              <a:gd name="connsiteY696" fmla="*/ 750824 h 5547255"/>
              <a:gd name="connsiteX697" fmla="*/ 818370 w 4568692"/>
              <a:gd name="connsiteY697" fmla="*/ 721252 h 5547255"/>
              <a:gd name="connsiteX698" fmla="*/ 866470 w 4568692"/>
              <a:gd name="connsiteY698" fmla="*/ 743188 h 5547255"/>
              <a:gd name="connsiteX699" fmla="*/ 864737 w 4568692"/>
              <a:gd name="connsiteY699" fmla="*/ 840827 h 5547255"/>
              <a:gd name="connsiteX700" fmla="*/ 767818 w 4568692"/>
              <a:gd name="connsiteY700" fmla="*/ 837399 h 5547255"/>
              <a:gd name="connsiteX701" fmla="*/ 769552 w 4568692"/>
              <a:gd name="connsiteY701" fmla="*/ 739759 h 5547255"/>
              <a:gd name="connsiteX702" fmla="*/ 818370 w 4568692"/>
              <a:gd name="connsiteY702" fmla="*/ 721252 h 5547255"/>
              <a:gd name="connsiteX703" fmla="*/ 1241309 w 4568692"/>
              <a:gd name="connsiteY703" fmla="*/ 559284 h 5547255"/>
              <a:gd name="connsiteX704" fmla="*/ 1289410 w 4568692"/>
              <a:gd name="connsiteY704" fmla="*/ 581220 h 5547255"/>
              <a:gd name="connsiteX705" fmla="*/ 1287677 w 4568692"/>
              <a:gd name="connsiteY705" fmla="*/ 678860 h 5547255"/>
              <a:gd name="connsiteX706" fmla="*/ 1190758 w 4568692"/>
              <a:gd name="connsiteY706" fmla="*/ 675431 h 5547255"/>
              <a:gd name="connsiteX707" fmla="*/ 1192491 w 4568692"/>
              <a:gd name="connsiteY707" fmla="*/ 577792 h 5547255"/>
              <a:gd name="connsiteX708" fmla="*/ 1241309 w 4568692"/>
              <a:gd name="connsiteY708" fmla="*/ 559284 h 5547255"/>
              <a:gd name="connsiteX709" fmla="*/ 897361 w 4568692"/>
              <a:gd name="connsiteY709" fmla="*/ 363040 h 5547255"/>
              <a:gd name="connsiteX710" fmla="*/ 934581 w 4568692"/>
              <a:gd name="connsiteY710" fmla="*/ 369530 h 5547255"/>
              <a:gd name="connsiteX711" fmla="*/ 988018 w 4568692"/>
              <a:gd name="connsiteY711" fmla="*/ 494712 h 5547255"/>
              <a:gd name="connsiteX712" fmla="*/ 864386 w 4568692"/>
              <a:gd name="connsiteY712" fmla="*/ 550093 h 5547255"/>
              <a:gd name="connsiteX713" fmla="*/ 810949 w 4568692"/>
              <a:gd name="connsiteY713" fmla="*/ 424911 h 5547255"/>
              <a:gd name="connsiteX714" fmla="*/ 897361 w 4568692"/>
              <a:gd name="connsiteY714" fmla="*/ 363040 h 5547255"/>
              <a:gd name="connsiteX715" fmla="*/ 1525322 w 4568692"/>
              <a:gd name="connsiteY715" fmla="*/ 351777 h 5547255"/>
              <a:gd name="connsiteX716" fmla="*/ 1562541 w 4568692"/>
              <a:gd name="connsiteY716" fmla="*/ 358267 h 5547255"/>
              <a:gd name="connsiteX717" fmla="*/ 1615978 w 4568692"/>
              <a:gd name="connsiteY717" fmla="*/ 483448 h 5547255"/>
              <a:gd name="connsiteX718" fmla="*/ 1492346 w 4568692"/>
              <a:gd name="connsiteY718" fmla="*/ 538829 h 5547255"/>
              <a:gd name="connsiteX719" fmla="*/ 1438910 w 4568692"/>
              <a:gd name="connsiteY719" fmla="*/ 413647 h 5547255"/>
              <a:gd name="connsiteX720" fmla="*/ 1525322 w 4568692"/>
              <a:gd name="connsiteY720" fmla="*/ 351777 h 5547255"/>
              <a:gd name="connsiteX721" fmla="*/ 446711 w 4568692"/>
              <a:gd name="connsiteY721" fmla="*/ 317607 h 5547255"/>
              <a:gd name="connsiteX722" fmla="*/ 573596 w 4568692"/>
              <a:gd name="connsiteY722" fmla="*/ 445378 h 5547255"/>
              <a:gd name="connsiteX723" fmla="*/ 446711 w 4568692"/>
              <a:gd name="connsiteY723" fmla="*/ 573149 h 5547255"/>
              <a:gd name="connsiteX724" fmla="*/ 319824 w 4568692"/>
              <a:gd name="connsiteY724" fmla="*/ 445378 h 5547255"/>
              <a:gd name="connsiteX725" fmla="*/ 446711 w 4568692"/>
              <a:gd name="connsiteY725" fmla="*/ 317607 h 5547255"/>
              <a:gd name="connsiteX726" fmla="*/ 1998515 w 4568692"/>
              <a:gd name="connsiteY726" fmla="*/ 317607 h 5547255"/>
              <a:gd name="connsiteX727" fmla="*/ 2125401 w 4568692"/>
              <a:gd name="connsiteY727" fmla="*/ 445378 h 5547255"/>
              <a:gd name="connsiteX728" fmla="*/ 1998515 w 4568692"/>
              <a:gd name="connsiteY728" fmla="*/ 573149 h 5547255"/>
              <a:gd name="connsiteX729" fmla="*/ 1871629 w 4568692"/>
              <a:gd name="connsiteY729" fmla="*/ 445378 h 5547255"/>
              <a:gd name="connsiteX730" fmla="*/ 1998515 w 4568692"/>
              <a:gd name="connsiteY730" fmla="*/ 317607 h 5547255"/>
              <a:gd name="connsiteX731" fmla="*/ 1221658 w 4568692"/>
              <a:gd name="connsiteY731" fmla="*/ 0 h 5547255"/>
              <a:gd name="connsiteX732" fmla="*/ 1348544 w 4568692"/>
              <a:gd name="connsiteY732" fmla="*/ 127771 h 5547255"/>
              <a:gd name="connsiteX733" fmla="*/ 1221658 w 4568692"/>
              <a:gd name="connsiteY733" fmla="*/ 255542 h 5547255"/>
              <a:gd name="connsiteX734" fmla="*/ 1094772 w 4568692"/>
              <a:gd name="connsiteY734" fmla="*/ 127771 h 5547255"/>
              <a:gd name="connsiteX735" fmla="*/ 1221658 w 4568692"/>
              <a:gd name="connsiteY735" fmla="*/ 0 h 5547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</a:cxnLst>
            <a:rect l="l" t="t" r="r" b="b"/>
            <a:pathLst>
              <a:path w="4568692" h="5547255">
                <a:moveTo>
                  <a:pt x="3915842" y="5431104"/>
                </a:moveTo>
                <a:cubicBezTo>
                  <a:pt x="3952700" y="5431104"/>
                  <a:pt x="3982580" y="5457105"/>
                  <a:pt x="3982580" y="5489179"/>
                </a:cubicBezTo>
                <a:cubicBezTo>
                  <a:pt x="3982580" y="5521254"/>
                  <a:pt x="3952700" y="5547255"/>
                  <a:pt x="3915842" y="5547255"/>
                </a:cubicBezTo>
                <a:cubicBezTo>
                  <a:pt x="3878984" y="5547255"/>
                  <a:pt x="3849104" y="5521254"/>
                  <a:pt x="3849104" y="5489179"/>
                </a:cubicBezTo>
                <a:cubicBezTo>
                  <a:pt x="3849104" y="5457105"/>
                  <a:pt x="3878984" y="5431104"/>
                  <a:pt x="3915842" y="5431104"/>
                </a:cubicBezTo>
                <a:close/>
                <a:moveTo>
                  <a:pt x="3757006" y="5296944"/>
                </a:moveTo>
                <a:cubicBezTo>
                  <a:pt x="3763511" y="5296765"/>
                  <a:pt x="3770152" y="5297703"/>
                  <a:pt x="3776582" y="5299894"/>
                </a:cubicBezTo>
                <a:cubicBezTo>
                  <a:pt x="3802300" y="5308655"/>
                  <a:pt x="3814883" y="5334129"/>
                  <a:pt x="3804688" y="5356792"/>
                </a:cubicBezTo>
                <a:cubicBezTo>
                  <a:pt x="3794492" y="5379455"/>
                  <a:pt x="3765379" y="5390726"/>
                  <a:pt x="3739662" y="5381965"/>
                </a:cubicBezTo>
                <a:cubicBezTo>
                  <a:pt x="3713944" y="5373204"/>
                  <a:pt x="3701360" y="5347729"/>
                  <a:pt x="3711556" y="5325066"/>
                </a:cubicBezTo>
                <a:cubicBezTo>
                  <a:pt x="3719202" y="5308068"/>
                  <a:pt x="3737490" y="5297480"/>
                  <a:pt x="3757006" y="5296944"/>
                </a:cubicBezTo>
                <a:close/>
                <a:moveTo>
                  <a:pt x="4089703" y="5288259"/>
                </a:moveTo>
                <a:cubicBezTo>
                  <a:pt x="4096208" y="5288081"/>
                  <a:pt x="4102850" y="5289019"/>
                  <a:pt x="4109279" y="5291209"/>
                </a:cubicBezTo>
                <a:cubicBezTo>
                  <a:pt x="4134997" y="5299970"/>
                  <a:pt x="4147581" y="5325445"/>
                  <a:pt x="4137385" y="5348108"/>
                </a:cubicBezTo>
                <a:cubicBezTo>
                  <a:pt x="4127190" y="5370771"/>
                  <a:pt x="4098077" y="5382041"/>
                  <a:pt x="4072359" y="5373280"/>
                </a:cubicBezTo>
                <a:cubicBezTo>
                  <a:pt x="4046641" y="5364519"/>
                  <a:pt x="4034058" y="5339044"/>
                  <a:pt x="4044253" y="5316381"/>
                </a:cubicBezTo>
                <a:cubicBezTo>
                  <a:pt x="4051900" y="5299384"/>
                  <a:pt x="4070188" y="5288795"/>
                  <a:pt x="4089703" y="5288259"/>
                </a:cubicBezTo>
                <a:close/>
                <a:moveTo>
                  <a:pt x="4324443" y="5281359"/>
                </a:moveTo>
                <a:cubicBezTo>
                  <a:pt x="4361301" y="5281359"/>
                  <a:pt x="4391181" y="5307361"/>
                  <a:pt x="4391181" y="5339435"/>
                </a:cubicBezTo>
                <a:cubicBezTo>
                  <a:pt x="4391181" y="5371509"/>
                  <a:pt x="4361301" y="5397511"/>
                  <a:pt x="4324443" y="5397511"/>
                </a:cubicBezTo>
                <a:cubicBezTo>
                  <a:pt x="4287584" y="5397511"/>
                  <a:pt x="4257705" y="5371509"/>
                  <a:pt x="4257705" y="5339435"/>
                </a:cubicBezTo>
                <a:cubicBezTo>
                  <a:pt x="4257705" y="5307361"/>
                  <a:pt x="4287584" y="5281359"/>
                  <a:pt x="4324443" y="5281359"/>
                </a:cubicBezTo>
                <a:close/>
                <a:moveTo>
                  <a:pt x="3508246" y="5281359"/>
                </a:moveTo>
                <a:cubicBezTo>
                  <a:pt x="3545104" y="5281359"/>
                  <a:pt x="3574983" y="5307361"/>
                  <a:pt x="3574983" y="5339435"/>
                </a:cubicBezTo>
                <a:cubicBezTo>
                  <a:pt x="3574983" y="5371509"/>
                  <a:pt x="3545104" y="5397511"/>
                  <a:pt x="3508246" y="5397511"/>
                </a:cubicBezTo>
                <a:cubicBezTo>
                  <a:pt x="3471387" y="5397511"/>
                  <a:pt x="3441508" y="5371509"/>
                  <a:pt x="3441508" y="5339435"/>
                </a:cubicBezTo>
                <a:cubicBezTo>
                  <a:pt x="3441508" y="5307361"/>
                  <a:pt x="3471387" y="5281359"/>
                  <a:pt x="3508246" y="5281359"/>
                </a:cubicBezTo>
                <a:close/>
                <a:moveTo>
                  <a:pt x="3916012" y="5225097"/>
                </a:moveTo>
                <a:cubicBezTo>
                  <a:pt x="3925237" y="5225379"/>
                  <a:pt x="3934399" y="5228725"/>
                  <a:pt x="3941311" y="5235068"/>
                </a:cubicBezTo>
                <a:cubicBezTo>
                  <a:pt x="3955136" y="5247753"/>
                  <a:pt x="3954728" y="5267623"/>
                  <a:pt x="3940400" y="5279448"/>
                </a:cubicBezTo>
                <a:cubicBezTo>
                  <a:pt x="3926072" y="5291273"/>
                  <a:pt x="3903249" y="5290575"/>
                  <a:pt x="3889424" y="5277889"/>
                </a:cubicBezTo>
                <a:cubicBezTo>
                  <a:pt x="3875599" y="5265204"/>
                  <a:pt x="3876007" y="5245334"/>
                  <a:pt x="3890335" y="5233509"/>
                </a:cubicBezTo>
                <a:cubicBezTo>
                  <a:pt x="3897499" y="5227597"/>
                  <a:pt x="3906787" y="5224815"/>
                  <a:pt x="3916012" y="5225097"/>
                </a:cubicBezTo>
                <a:close/>
                <a:moveTo>
                  <a:pt x="4139546" y="5156662"/>
                </a:moveTo>
                <a:cubicBezTo>
                  <a:pt x="4148770" y="5156944"/>
                  <a:pt x="4157932" y="5160289"/>
                  <a:pt x="4164845" y="5166632"/>
                </a:cubicBezTo>
                <a:cubicBezTo>
                  <a:pt x="4178670" y="5179318"/>
                  <a:pt x="4178262" y="5199187"/>
                  <a:pt x="4163933" y="5211012"/>
                </a:cubicBezTo>
                <a:cubicBezTo>
                  <a:pt x="4149605" y="5222837"/>
                  <a:pt x="4126783" y="5222139"/>
                  <a:pt x="4112957" y="5209454"/>
                </a:cubicBezTo>
                <a:cubicBezTo>
                  <a:pt x="4099133" y="5196768"/>
                  <a:pt x="4099541" y="5176899"/>
                  <a:pt x="4113869" y="5165074"/>
                </a:cubicBezTo>
                <a:cubicBezTo>
                  <a:pt x="4121033" y="5159161"/>
                  <a:pt x="4130321" y="5156380"/>
                  <a:pt x="4139546" y="5156662"/>
                </a:cubicBezTo>
                <a:close/>
                <a:moveTo>
                  <a:pt x="3695858" y="5139675"/>
                </a:moveTo>
                <a:cubicBezTo>
                  <a:pt x="3705083" y="5139957"/>
                  <a:pt x="3714245" y="5143303"/>
                  <a:pt x="3721158" y="5149646"/>
                </a:cubicBezTo>
                <a:cubicBezTo>
                  <a:pt x="3734983" y="5162331"/>
                  <a:pt x="3734574" y="5182201"/>
                  <a:pt x="3720246" y="5194026"/>
                </a:cubicBezTo>
                <a:cubicBezTo>
                  <a:pt x="3705918" y="5205851"/>
                  <a:pt x="3683095" y="5205153"/>
                  <a:pt x="3669270" y="5192468"/>
                </a:cubicBezTo>
                <a:cubicBezTo>
                  <a:pt x="3655445" y="5179782"/>
                  <a:pt x="3655853" y="5159913"/>
                  <a:pt x="3670182" y="5148088"/>
                </a:cubicBezTo>
                <a:cubicBezTo>
                  <a:pt x="3677346" y="5142175"/>
                  <a:pt x="3686633" y="5139393"/>
                  <a:pt x="3695858" y="5139675"/>
                </a:cubicBezTo>
                <a:close/>
                <a:moveTo>
                  <a:pt x="3985375" y="5122799"/>
                </a:moveTo>
                <a:cubicBezTo>
                  <a:pt x="3988237" y="5122934"/>
                  <a:pt x="3991123" y="5123554"/>
                  <a:pt x="3993876" y="5124707"/>
                </a:cubicBezTo>
                <a:cubicBezTo>
                  <a:pt x="4004886" y="5129316"/>
                  <a:pt x="4009588" y="5140692"/>
                  <a:pt x="4004378" y="5150115"/>
                </a:cubicBezTo>
                <a:cubicBezTo>
                  <a:pt x="3999169" y="5159538"/>
                  <a:pt x="3986020" y="5163440"/>
                  <a:pt x="3975010" y="5158830"/>
                </a:cubicBezTo>
                <a:cubicBezTo>
                  <a:pt x="3964000" y="5154220"/>
                  <a:pt x="3959297" y="5142845"/>
                  <a:pt x="3964507" y="5133422"/>
                </a:cubicBezTo>
                <a:cubicBezTo>
                  <a:pt x="3968414" y="5126355"/>
                  <a:pt x="3976787" y="5122393"/>
                  <a:pt x="3985375" y="5122799"/>
                </a:cubicBezTo>
                <a:close/>
                <a:moveTo>
                  <a:pt x="3838996" y="5115690"/>
                </a:moveTo>
                <a:cubicBezTo>
                  <a:pt x="3841859" y="5115825"/>
                  <a:pt x="3844745" y="5116445"/>
                  <a:pt x="3847497" y="5117598"/>
                </a:cubicBezTo>
                <a:cubicBezTo>
                  <a:pt x="3858508" y="5122207"/>
                  <a:pt x="3863210" y="5133583"/>
                  <a:pt x="3858000" y="5143006"/>
                </a:cubicBezTo>
                <a:cubicBezTo>
                  <a:pt x="3852791" y="5152429"/>
                  <a:pt x="3839642" y="5156331"/>
                  <a:pt x="3828632" y="5151721"/>
                </a:cubicBezTo>
                <a:cubicBezTo>
                  <a:pt x="3817621" y="5147111"/>
                  <a:pt x="3812919" y="5135736"/>
                  <a:pt x="3818129" y="5126313"/>
                </a:cubicBezTo>
                <a:cubicBezTo>
                  <a:pt x="3822036" y="5119246"/>
                  <a:pt x="3830409" y="5115284"/>
                  <a:pt x="3838996" y="5115690"/>
                </a:cubicBezTo>
                <a:close/>
                <a:moveTo>
                  <a:pt x="3520205" y="5094252"/>
                </a:moveTo>
                <a:cubicBezTo>
                  <a:pt x="3526710" y="5094074"/>
                  <a:pt x="3533351" y="5095012"/>
                  <a:pt x="3539781" y="5097202"/>
                </a:cubicBezTo>
                <a:cubicBezTo>
                  <a:pt x="3565499" y="5105963"/>
                  <a:pt x="3578082" y="5131438"/>
                  <a:pt x="3567887" y="5154101"/>
                </a:cubicBezTo>
                <a:cubicBezTo>
                  <a:pt x="3557692" y="5176764"/>
                  <a:pt x="3528578" y="5188034"/>
                  <a:pt x="3502861" y="5179273"/>
                </a:cubicBezTo>
                <a:cubicBezTo>
                  <a:pt x="3477143" y="5170512"/>
                  <a:pt x="3464559" y="5145038"/>
                  <a:pt x="3474755" y="5122374"/>
                </a:cubicBezTo>
                <a:cubicBezTo>
                  <a:pt x="3482401" y="5105377"/>
                  <a:pt x="3500689" y="5094788"/>
                  <a:pt x="3520205" y="5094252"/>
                </a:cubicBezTo>
                <a:close/>
                <a:moveTo>
                  <a:pt x="4325240" y="5082200"/>
                </a:moveTo>
                <a:cubicBezTo>
                  <a:pt x="4331745" y="5082021"/>
                  <a:pt x="4338387" y="5082959"/>
                  <a:pt x="4344816" y="5085150"/>
                </a:cubicBezTo>
                <a:cubicBezTo>
                  <a:pt x="4370534" y="5093911"/>
                  <a:pt x="4383117" y="5119386"/>
                  <a:pt x="4372922" y="5142049"/>
                </a:cubicBezTo>
                <a:cubicBezTo>
                  <a:pt x="4362727" y="5164712"/>
                  <a:pt x="4333614" y="5175982"/>
                  <a:pt x="4307896" y="5167221"/>
                </a:cubicBezTo>
                <a:cubicBezTo>
                  <a:pt x="4282178" y="5158460"/>
                  <a:pt x="4269595" y="5132985"/>
                  <a:pt x="4279790" y="5110322"/>
                </a:cubicBezTo>
                <a:cubicBezTo>
                  <a:pt x="4287436" y="5093325"/>
                  <a:pt x="4305724" y="5082736"/>
                  <a:pt x="4325240" y="5082200"/>
                </a:cubicBezTo>
                <a:close/>
                <a:moveTo>
                  <a:pt x="4095467" y="5041781"/>
                </a:moveTo>
                <a:cubicBezTo>
                  <a:pt x="4098329" y="5041916"/>
                  <a:pt x="4101215" y="5042536"/>
                  <a:pt x="4103968" y="5043689"/>
                </a:cubicBezTo>
                <a:cubicBezTo>
                  <a:pt x="4114978" y="5048298"/>
                  <a:pt x="4119680" y="5059674"/>
                  <a:pt x="4114471" y="5069097"/>
                </a:cubicBezTo>
                <a:cubicBezTo>
                  <a:pt x="4109261" y="5078520"/>
                  <a:pt x="4096112" y="5082422"/>
                  <a:pt x="4085102" y="5077812"/>
                </a:cubicBezTo>
                <a:cubicBezTo>
                  <a:pt x="4074092" y="5073202"/>
                  <a:pt x="4069390" y="5061827"/>
                  <a:pt x="4074599" y="5052404"/>
                </a:cubicBezTo>
                <a:cubicBezTo>
                  <a:pt x="4078507" y="5045337"/>
                  <a:pt x="4086879" y="5041375"/>
                  <a:pt x="4095467" y="5041781"/>
                </a:cubicBezTo>
                <a:close/>
                <a:moveTo>
                  <a:pt x="3741562" y="5020722"/>
                </a:moveTo>
                <a:cubicBezTo>
                  <a:pt x="3744424" y="5020857"/>
                  <a:pt x="3747311" y="5021477"/>
                  <a:pt x="3750063" y="5022630"/>
                </a:cubicBezTo>
                <a:cubicBezTo>
                  <a:pt x="3761073" y="5027239"/>
                  <a:pt x="3765776" y="5038615"/>
                  <a:pt x="3760566" y="5048038"/>
                </a:cubicBezTo>
                <a:cubicBezTo>
                  <a:pt x="3755356" y="5057461"/>
                  <a:pt x="3742208" y="5061362"/>
                  <a:pt x="3731197" y="5056753"/>
                </a:cubicBezTo>
                <a:cubicBezTo>
                  <a:pt x="3720187" y="5052143"/>
                  <a:pt x="3715485" y="5040767"/>
                  <a:pt x="3720694" y="5031345"/>
                </a:cubicBezTo>
                <a:cubicBezTo>
                  <a:pt x="3724602" y="5024277"/>
                  <a:pt x="3732975" y="5020316"/>
                  <a:pt x="3741562" y="5020722"/>
                </a:cubicBezTo>
                <a:close/>
                <a:moveTo>
                  <a:pt x="4232320" y="4964053"/>
                </a:moveTo>
                <a:cubicBezTo>
                  <a:pt x="4241545" y="4964335"/>
                  <a:pt x="4250707" y="4967680"/>
                  <a:pt x="4257620" y="4974023"/>
                </a:cubicBezTo>
                <a:cubicBezTo>
                  <a:pt x="4271445" y="4986709"/>
                  <a:pt x="4271037" y="5006579"/>
                  <a:pt x="4256708" y="5018403"/>
                </a:cubicBezTo>
                <a:cubicBezTo>
                  <a:pt x="4242380" y="5030228"/>
                  <a:pt x="4219557" y="5029531"/>
                  <a:pt x="4205732" y="5016845"/>
                </a:cubicBezTo>
                <a:cubicBezTo>
                  <a:pt x="4191907" y="5004160"/>
                  <a:pt x="4192315" y="4984290"/>
                  <a:pt x="4206644" y="4972465"/>
                </a:cubicBezTo>
                <a:cubicBezTo>
                  <a:pt x="4213808" y="4966553"/>
                  <a:pt x="4223096" y="4963771"/>
                  <a:pt x="4232320" y="4964053"/>
                </a:cubicBezTo>
                <a:close/>
                <a:moveTo>
                  <a:pt x="3609869" y="4944186"/>
                </a:moveTo>
                <a:cubicBezTo>
                  <a:pt x="3619094" y="4944468"/>
                  <a:pt x="3628256" y="4947814"/>
                  <a:pt x="3635168" y="4954156"/>
                </a:cubicBezTo>
                <a:cubicBezTo>
                  <a:pt x="3648994" y="4966842"/>
                  <a:pt x="3648585" y="4986712"/>
                  <a:pt x="3634257" y="4998537"/>
                </a:cubicBezTo>
                <a:cubicBezTo>
                  <a:pt x="3619929" y="5010361"/>
                  <a:pt x="3597106" y="5009664"/>
                  <a:pt x="3583281" y="4996978"/>
                </a:cubicBezTo>
                <a:cubicBezTo>
                  <a:pt x="3569456" y="4984293"/>
                  <a:pt x="3569864" y="4964423"/>
                  <a:pt x="3584193" y="4952598"/>
                </a:cubicBezTo>
                <a:cubicBezTo>
                  <a:pt x="3591357" y="4946686"/>
                  <a:pt x="3600644" y="4943904"/>
                  <a:pt x="3609869" y="4944186"/>
                </a:cubicBezTo>
                <a:close/>
                <a:moveTo>
                  <a:pt x="4501954" y="4930017"/>
                </a:moveTo>
                <a:cubicBezTo>
                  <a:pt x="4538813" y="4930017"/>
                  <a:pt x="4568692" y="4956019"/>
                  <a:pt x="4568692" y="4988093"/>
                </a:cubicBezTo>
                <a:cubicBezTo>
                  <a:pt x="4568692" y="5020167"/>
                  <a:pt x="4538813" y="5046169"/>
                  <a:pt x="4501954" y="5046169"/>
                </a:cubicBezTo>
                <a:cubicBezTo>
                  <a:pt x="4465096" y="5046169"/>
                  <a:pt x="4435217" y="5020167"/>
                  <a:pt x="4435217" y="4988093"/>
                </a:cubicBezTo>
                <a:cubicBezTo>
                  <a:pt x="4435217" y="4956019"/>
                  <a:pt x="4465096" y="4930017"/>
                  <a:pt x="4501954" y="4930017"/>
                </a:cubicBezTo>
                <a:close/>
                <a:moveTo>
                  <a:pt x="3340029" y="4930017"/>
                </a:moveTo>
                <a:cubicBezTo>
                  <a:pt x="3376887" y="4930017"/>
                  <a:pt x="3406767" y="4956019"/>
                  <a:pt x="3406767" y="4988093"/>
                </a:cubicBezTo>
                <a:cubicBezTo>
                  <a:pt x="3406767" y="5020167"/>
                  <a:pt x="3376887" y="5046169"/>
                  <a:pt x="3340029" y="5046169"/>
                </a:cubicBezTo>
                <a:cubicBezTo>
                  <a:pt x="3303171" y="5046169"/>
                  <a:pt x="3273291" y="5020167"/>
                  <a:pt x="3273291" y="4988093"/>
                </a:cubicBezTo>
                <a:cubicBezTo>
                  <a:pt x="3273291" y="4956019"/>
                  <a:pt x="3303171" y="4930017"/>
                  <a:pt x="3340029" y="4930017"/>
                </a:cubicBezTo>
                <a:close/>
                <a:moveTo>
                  <a:pt x="4100382" y="4914780"/>
                </a:moveTo>
                <a:cubicBezTo>
                  <a:pt x="4103244" y="4914916"/>
                  <a:pt x="4106130" y="4915536"/>
                  <a:pt x="4108883" y="4916688"/>
                </a:cubicBezTo>
                <a:cubicBezTo>
                  <a:pt x="4119893" y="4921298"/>
                  <a:pt x="4124595" y="4932674"/>
                  <a:pt x="4119386" y="4942097"/>
                </a:cubicBezTo>
                <a:cubicBezTo>
                  <a:pt x="4114176" y="4951520"/>
                  <a:pt x="4101027" y="4955421"/>
                  <a:pt x="4090017" y="4950812"/>
                </a:cubicBezTo>
                <a:cubicBezTo>
                  <a:pt x="4079007" y="4946202"/>
                  <a:pt x="4074305" y="4934826"/>
                  <a:pt x="4079514" y="4925404"/>
                </a:cubicBezTo>
                <a:cubicBezTo>
                  <a:pt x="4083421" y="4918336"/>
                  <a:pt x="4091794" y="4914375"/>
                  <a:pt x="4100382" y="4914780"/>
                </a:cubicBezTo>
                <a:close/>
                <a:moveTo>
                  <a:pt x="3748379" y="4896465"/>
                </a:moveTo>
                <a:cubicBezTo>
                  <a:pt x="3751242" y="4896600"/>
                  <a:pt x="3754128" y="4897221"/>
                  <a:pt x="3756880" y="4898373"/>
                </a:cubicBezTo>
                <a:cubicBezTo>
                  <a:pt x="3767891" y="4902983"/>
                  <a:pt x="3772593" y="4914359"/>
                  <a:pt x="3767383" y="4923781"/>
                </a:cubicBezTo>
                <a:cubicBezTo>
                  <a:pt x="3762174" y="4933204"/>
                  <a:pt x="3749025" y="4937106"/>
                  <a:pt x="3738015" y="4932497"/>
                </a:cubicBezTo>
                <a:cubicBezTo>
                  <a:pt x="3727004" y="4927887"/>
                  <a:pt x="3722302" y="4916511"/>
                  <a:pt x="3727512" y="4907088"/>
                </a:cubicBezTo>
                <a:cubicBezTo>
                  <a:pt x="3731419" y="4900021"/>
                  <a:pt x="3739792" y="4896060"/>
                  <a:pt x="3748379" y="4896465"/>
                </a:cubicBezTo>
                <a:close/>
                <a:moveTo>
                  <a:pt x="4001773" y="4821268"/>
                </a:moveTo>
                <a:cubicBezTo>
                  <a:pt x="4004636" y="4821403"/>
                  <a:pt x="4007522" y="4822024"/>
                  <a:pt x="4010274" y="4823176"/>
                </a:cubicBezTo>
                <a:cubicBezTo>
                  <a:pt x="4021285" y="4827786"/>
                  <a:pt x="4025987" y="4839161"/>
                  <a:pt x="4020777" y="4848584"/>
                </a:cubicBezTo>
                <a:cubicBezTo>
                  <a:pt x="4015568" y="4858007"/>
                  <a:pt x="4002419" y="4861909"/>
                  <a:pt x="3991409" y="4857299"/>
                </a:cubicBezTo>
                <a:cubicBezTo>
                  <a:pt x="3980398" y="4852690"/>
                  <a:pt x="3975696" y="4841314"/>
                  <a:pt x="3980906" y="4831891"/>
                </a:cubicBezTo>
                <a:cubicBezTo>
                  <a:pt x="3984813" y="4824824"/>
                  <a:pt x="3993186" y="4820862"/>
                  <a:pt x="4001773" y="4821268"/>
                </a:cubicBezTo>
                <a:close/>
                <a:moveTo>
                  <a:pt x="3856569" y="4812703"/>
                </a:moveTo>
                <a:cubicBezTo>
                  <a:pt x="3859432" y="4812839"/>
                  <a:pt x="3862318" y="4813459"/>
                  <a:pt x="3865070" y="4814611"/>
                </a:cubicBezTo>
                <a:cubicBezTo>
                  <a:pt x="3876081" y="4819221"/>
                  <a:pt x="3880783" y="4830597"/>
                  <a:pt x="3875573" y="4840020"/>
                </a:cubicBezTo>
                <a:cubicBezTo>
                  <a:pt x="3870363" y="4849442"/>
                  <a:pt x="3857215" y="4853344"/>
                  <a:pt x="3846204" y="4848735"/>
                </a:cubicBezTo>
                <a:cubicBezTo>
                  <a:pt x="3835194" y="4844125"/>
                  <a:pt x="3830492" y="4832749"/>
                  <a:pt x="3835702" y="4823327"/>
                </a:cubicBezTo>
                <a:cubicBezTo>
                  <a:pt x="3839609" y="4816259"/>
                  <a:pt x="3847982" y="4812298"/>
                  <a:pt x="3856569" y="4812703"/>
                </a:cubicBezTo>
                <a:close/>
                <a:moveTo>
                  <a:pt x="3514511" y="4806015"/>
                </a:moveTo>
                <a:cubicBezTo>
                  <a:pt x="3521016" y="4805836"/>
                  <a:pt x="3527658" y="4806775"/>
                  <a:pt x="3534087" y="4808965"/>
                </a:cubicBezTo>
                <a:cubicBezTo>
                  <a:pt x="3559805" y="4817726"/>
                  <a:pt x="3572388" y="4843200"/>
                  <a:pt x="3562193" y="4865864"/>
                </a:cubicBezTo>
                <a:cubicBezTo>
                  <a:pt x="3551998" y="4888527"/>
                  <a:pt x="3522885" y="4899797"/>
                  <a:pt x="3497167" y="4891036"/>
                </a:cubicBezTo>
                <a:cubicBezTo>
                  <a:pt x="3471449" y="4882275"/>
                  <a:pt x="3458866" y="4856800"/>
                  <a:pt x="3469061" y="4834137"/>
                </a:cubicBezTo>
                <a:cubicBezTo>
                  <a:pt x="3476707" y="4817140"/>
                  <a:pt x="3494995" y="4806551"/>
                  <a:pt x="3514511" y="4806015"/>
                </a:cubicBezTo>
                <a:close/>
                <a:moveTo>
                  <a:pt x="4314771" y="4787949"/>
                </a:moveTo>
                <a:cubicBezTo>
                  <a:pt x="4321277" y="4787771"/>
                  <a:pt x="4327918" y="4788709"/>
                  <a:pt x="4334348" y="4790899"/>
                </a:cubicBezTo>
                <a:cubicBezTo>
                  <a:pt x="4360065" y="4799661"/>
                  <a:pt x="4372649" y="4825135"/>
                  <a:pt x="4362454" y="4847798"/>
                </a:cubicBezTo>
                <a:cubicBezTo>
                  <a:pt x="4352258" y="4870461"/>
                  <a:pt x="4323145" y="4881732"/>
                  <a:pt x="4297428" y="4872970"/>
                </a:cubicBezTo>
                <a:cubicBezTo>
                  <a:pt x="4271710" y="4864209"/>
                  <a:pt x="4259126" y="4838735"/>
                  <a:pt x="4269322" y="4816072"/>
                </a:cubicBezTo>
                <a:cubicBezTo>
                  <a:pt x="4276968" y="4799074"/>
                  <a:pt x="4295256" y="4788485"/>
                  <a:pt x="4314771" y="4787949"/>
                </a:cubicBezTo>
                <a:close/>
                <a:moveTo>
                  <a:pt x="4143550" y="4770202"/>
                </a:moveTo>
                <a:cubicBezTo>
                  <a:pt x="4152775" y="4770484"/>
                  <a:pt x="4161937" y="4773830"/>
                  <a:pt x="4168849" y="4780173"/>
                </a:cubicBezTo>
                <a:cubicBezTo>
                  <a:pt x="4182675" y="4792858"/>
                  <a:pt x="4182266" y="4812728"/>
                  <a:pt x="4167938" y="4824553"/>
                </a:cubicBezTo>
                <a:cubicBezTo>
                  <a:pt x="4153610" y="4836378"/>
                  <a:pt x="4130787" y="4835680"/>
                  <a:pt x="4116962" y="4822995"/>
                </a:cubicBezTo>
                <a:cubicBezTo>
                  <a:pt x="4103137" y="4810309"/>
                  <a:pt x="4103545" y="4790439"/>
                  <a:pt x="4117873" y="4778615"/>
                </a:cubicBezTo>
                <a:cubicBezTo>
                  <a:pt x="4125038" y="4772702"/>
                  <a:pt x="4134325" y="4769920"/>
                  <a:pt x="4143550" y="4770202"/>
                </a:cubicBezTo>
                <a:close/>
                <a:moveTo>
                  <a:pt x="3703726" y="4756761"/>
                </a:moveTo>
                <a:cubicBezTo>
                  <a:pt x="3712951" y="4757043"/>
                  <a:pt x="3722113" y="4760388"/>
                  <a:pt x="3729025" y="4766731"/>
                </a:cubicBezTo>
                <a:cubicBezTo>
                  <a:pt x="3742850" y="4779417"/>
                  <a:pt x="3742442" y="4799287"/>
                  <a:pt x="3728114" y="4811111"/>
                </a:cubicBezTo>
                <a:cubicBezTo>
                  <a:pt x="3713786" y="4822936"/>
                  <a:pt x="3690963" y="4822239"/>
                  <a:pt x="3677138" y="4809553"/>
                </a:cubicBezTo>
                <a:cubicBezTo>
                  <a:pt x="3663313" y="4796868"/>
                  <a:pt x="3663721" y="4776998"/>
                  <a:pt x="3678049" y="4765173"/>
                </a:cubicBezTo>
                <a:cubicBezTo>
                  <a:pt x="3685213" y="4759261"/>
                  <a:pt x="3694501" y="4756479"/>
                  <a:pt x="3703726" y="4756761"/>
                </a:cubicBezTo>
                <a:close/>
                <a:moveTo>
                  <a:pt x="3926178" y="4683142"/>
                </a:moveTo>
                <a:cubicBezTo>
                  <a:pt x="3935403" y="4683423"/>
                  <a:pt x="3944565" y="4686769"/>
                  <a:pt x="3951477" y="4693112"/>
                </a:cubicBezTo>
                <a:cubicBezTo>
                  <a:pt x="3965302" y="4705798"/>
                  <a:pt x="3964894" y="4725667"/>
                  <a:pt x="3950566" y="4737492"/>
                </a:cubicBezTo>
                <a:cubicBezTo>
                  <a:pt x="3936238" y="4749317"/>
                  <a:pt x="3913415" y="4748619"/>
                  <a:pt x="3899590" y="4735934"/>
                </a:cubicBezTo>
                <a:cubicBezTo>
                  <a:pt x="3885765" y="4723248"/>
                  <a:pt x="3886173" y="4703379"/>
                  <a:pt x="3900501" y="4691554"/>
                </a:cubicBezTo>
                <a:cubicBezTo>
                  <a:pt x="3907665" y="4685641"/>
                  <a:pt x="3916953" y="4682859"/>
                  <a:pt x="3926178" y="4683142"/>
                </a:cubicBezTo>
                <a:close/>
                <a:moveTo>
                  <a:pt x="3745273" y="4593943"/>
                </a:moveTo>
                <a:cubicBezTo>
                  <a:pt x="3751778" y="4593764"/>
                  <a:pt x="3758420" y="4594703"/>
                  <a:pt x="3764849" y="4596893"/>
                </a:cubicBezTo>
                <a:cubicBezTo>
                  <a:pt x="3790567" y="4605654"/>
                  <a:pt x="3803151" y="4631128"/>
                  <a:pt x="3792955" y="4653792"/>
                </a:cubicBezTo>
                <a:cubicBezTo>
                  <a:pt x="3782760" y="4676455"/>
                  <a:pt x="3753647" y="4687725"/>
                  <a:pt x="3727929" y="4678964"/>
                </a:cubicBezTo>
                <a:cubicBezTo>
                  <a:pt x="3702211" y="4670203"/>
                  <a:pt x="3689628" y="4644728"/>
                  <a:pt x="3699823" y="4622065"/>
                </a:cubicBezTo>
                <a:cubicBezTo>
                  <a:pt x="3707470" y="4605067"/>
                  <a:pt x="3725757" y="4594479"/>
                  <a:pt x="3745273" y="4593943"/>
                </a:cubicBezTo>
                <a:close/>
                <a:moveTo>
                  <a:pt x="4075559" y="4588823"/>
                </a:moveTo>
                <a:cubicBezTo>
                  <a:pt x="4082064" y="4588644"/>
                  <a:pt x="4088706" y="4589583"/>
                  <a:pt x="4095135" y="4591773"/>
                </a:cubicBezTo>
                <a:cubicBezTo>
                  <a:pt x="4120853" y="4600534"/>
                  <a:pt x="4133437" y="4626009"/>
                  <a:pt x="4123241" y="4648672"/>
                </a:cubicBezTo>
                <a:cubicBezTo>
                  <a:pt x="4113046" y="4671335"/>
                  <a:pt x="4083933" y="4682605"/>
                  <a:pt x="4058215" y="4673844"/>
                </a:cubicBezTo>
                <a:cubicBezTo>
                  <a:pt x="4032497" y="4665083"/>
                  <a:pt x="4019914" y="4639608"/>
                  <a:pt x="4030109" y="4616945"/>
                </a:cubicBezTo>
                <a:cubicBezTo>
                  <a:pt x="4037756" y="4599948"/>
                  <a:pt x="4056043" y="4589359"/>
                  <a:pt x="4075559" y="4588823"/>
                </a:cubicBezTo>
                <a:close/>
                <a:moveTo>
                  <a:pt x="3508246" y="4573292"/>
                </a:moveTo>
                <a:cubicBezTo>
                  <a:pt x="3545104" y="4573292"/>
                  <a:pt x="3574984" y="4599293"/>
                  <a:pt x="3574984" y="4631368"/>
                </a:cubicBezTo>
                <a:cubicBezTo>
                  <a:pt x="3574984" y="4663442"/>
                  <a:pt x="3545104" y="4689444"/>
                  <a:pt x="3508246" y="4689444"/>
                </a:cubicBezTo>
                <a:cubicBezTo>
                  <a:pt x="3471387" y="4689444"/>
                  <a:pt x="3441508" y="4663442"/>
                  <a:pt x="3441508" y="4631368"/>
                </a:cubicBezTo>
                <a:cubicBezTo>
                  <a:pt x="3441508" y="4599293"/>
                  <a:pt x="3471387" y="4573292"/>
                  <a:pt x="3508246" y="4573292"/>
                </a:cubicBezTo>
                <a:close/>
                <a:moveTo>
                  <a:pt x="4324443" y="4573292"/>
                </a:moveTo>
                <a:cubicBezTo>
                  <a:pt x="4361301" y="4573292"/>
                  <a:pt x="4391181" y="4599293"/>
                  <a:pt x="4391181" y="4631368"/>
                </a:cubicBezTo>
                <a:cubicBezTo>
                  <a:pt x="4391181" y="4663442"/>
                  <a:pt x="4361301" y="4689443"/>
                  <a:pt x="4324443" y="4689443"/>
                </a:cubicBezTo>
                <a:cubicBezTo>
                  <a:pt x="4287584" y="4689443"/>
                  <a:pt x="4257705" y="4663442"/>
                  <a:pt x="4257705" y="4631368"/>
                </a:cubicBezTo>
                <a:cubicBezTo>
                  <a:pt x="4257705" y="4599293"/>
                  <a:pt x="4287584" y="4573292"/>
                  <a:pt x="4324443" y="4573292"/>
                </a:cubicBezTo>
                <a:close/>
                <a:moveTo>
                  <a:pt x="3915842" y="4428930"/>
                </a:moveTo>
                <a:cubicBezTo>
                  <a:pt x="3952700" y="4428930"/>
                  <a:pt x="3982580" y="4454932"/>
                  <a:pt x="3982580" y="4487006"/>
                </a:cubicBezTo>
                <a:cubicBezTo>
                  <a:pt x="3982580" y="4519080"/>
                  <a:pt x="3952700" y="4545082"/>
                  <a:pt x="3915842" y="4545082"/>
                </a:cubicBezTo>
                <a:cubicBezTo>
                  <a:pt x="3878984" y="4545082"/>
                  <a:pt x="3849104" y="4519080"/>
                  <a:pt x="3849104" y="4487006"/>
                </a:cubicBezTo>
                <a:cubicBezTo>
                  <a:pt x="3849104" y="4454932"/>
                  <a:pt x="3878984" y="4428930"/>
                  <a:pt x="3915842" y="4428930"/>
                </a:cubicBezTo>
                <a:close/>
                <a:moveTo>
                  <a:pt x="3612398" y="4303152"/>
                </a:moveTo>
                <a:cubicBezTo>
                  <a:pt x="3657431" y="4303152"/>
                  <a:pt x="3693937" y="4336414"/>
                  <a:pt x="3693937" y="4377446"/>
                </a:cubicBezTo>
                <a:cubicBezTo>
                  <a:pt x="3693937" y="4418477"/>
                  <a:pt x="3657431" y="4451739"/>
                  <a:pt x="3612398" y="4451739"/>
                </a:cubicBezTo>
                <a:cubicBezTo>
                  <a:pt x="3567364" y="4451739"/>
                  <a:pt x="3530858" y="4418477"/>
                  <a:pt x="3530858" y="4377446"/>
                </a:cubicBezTo>
                <a:cubicBezTo>
                  <a:pt x="3530858" y="4336414"/>
                  <a:pt x="3567364" y="4303152"/>
                  <a:pt x="3612398" y="4303152"/>
                </a:cubicBezTo>
                <a:close/>
                <a:moveTo>
                  <a:pt x="3418332" y="4131528"/>
                </a:moveTo>
                <a:cubicBezTo>
                  <a:pt x="3426280" y="4131299"/>
                  <a:pt x="3434395" y="4132499"/>
                  <a:pt x="3442250" y="4135301"/>
                </a:cubicBezTo>
                <a:cubicBezTo>
                  <a:pt x="3473672" y="4146509"/>
                  <a:pt x="3489046" y="4179097"/>
                  <a:pt x="3476590" y="4208089"/>
                </a:cubicBezTo>
                <a:cubicBezTo>
                  <a:pt x="3464133" y="4237081"/>
                  <a:pt x="3428563" y="4251498"/>
                  <a:pt x="3397141" y="4240291"/>
                </a:cubicBezTo>
                <a:cubicBezTo>
                  <a:pt x="3365720" y="4229083"/>
                  <a:pt x="3350345" y="4196495"/>
                  <a:pt x="3362802" y="4167503"/>
                </a:cubicBezTo>
                <a:cubicBezTo>
                  <a:pt x="3372144" y="4145759"/>
                  <a:pt x="3394488" y="4132213"/>
                  <a:pt x="3418332" y="4131528"/>
                </a:cubicBezTo>
                <a:close/>
                <a:moveTo>
                  <a:pt x="3824819" y="4120418"/>
                </a:moveTo>
                <a:cubicBezTo>
                  <a:pt x="3832767" y="4120189"/>
                  <a:pt x="3840882" y="4121390"/>
                  <a:pt x="3848738" y="4124192"/>
                </a:cubicBezTo>
                <a:cubicBezTo>
                  <a:pt x="3880159" y="4135399"/>
                  <a:pt x="3895534" y="4167988"/>
                  <a:pt x="3883077" y="4196980"/>
                </a:cubicBezTo>
                <a:cubicBezTo>
                  <a:pt x="3870621" y="4225972"/>
                  <a:pt x="3835050" y="4240389"/>
                  <a:pt x="3803629" y="4229181"/>
                </a:cubicBezTo>
                <a:cubicBezTo>
                  <a:pt x="3772207" y="4217973"/>
                  <a:pt x="3756833" y="4185385"/>
                  <a:pt x="3769289" y="4156393"/>
                </a:cubicBezTo>
                <a:cubicBezTo>
                  <a:pt x="3778631" y="4134649"/>
                  <a:pt x="3800975" y="4121103"/>
                  <a:pt x="3824819" y="4120418"/>
                </a:cubicBezTo>
                <a:close/>
                <a:moveTo>
                  <a:pt x="4111622" y="4111591"/>
                </a:moveTo>
                <a:cubicBezTo>
                  <a:pt x="4156655" y="4111591"/>
                  <a:pt x="4193162" y="4144854"/>
                  <a:pt x="4193162" y="4185885"/>
                </a:cubicBezTo>
                <a:cubicBezTo>
                  <a:pt x="4193162" y="4226916"/>
                  <a:pt x="4156655" y="4260178"/>
                  <a:pt x="4111622" y="4260178"/>
                </a:cubicBezTo>
                <a:cubicBezTo>
                  <a:pt x="4066589" y="4260178"/>
                  <a:pt x="4030083" y="4226916"/>
                  <a:pt x="4030083" y="4185885"/>
                </a:cubicBezTo>
                <a:cubicBezTo>
                  <a:pt x="4030083" y="4144854"/>
                  <a:pt x="4066589" y="4111591"/>
                  <a:pt x="4111622" y="4111591"/>
                </a:cubicBezTo>
                <a:close/>
                <a:moveTo>
                  <a:pt x="3114399" y="4111591"/>
                </a:moveTo>
                <a:cubicBezTo>
                  <a:pt x="3159432" y="4111591"/>
                  <a:pt x="3195939" y="4144854"/>
                  <a:pt x="3195939" y="4185885"/>
                </a:cubicBezTo>
                <a:cubicBezTo>
                  <a:pt x="3195939" y="4226916"/>
                  <a:pt x="3159432" y="4260178"/>
                  <a:pt x="3114399" y="4260178"/>
                </a:cubicBezTo>
                <a:cubicBezTo>
                  <a:pt x="3069366" y="4260178"/>
                  <a:pt x="3032859" y="4226916"/>
                  <a:pt x="3032859" y="4185885"/>
                </a:cubicBezTo>
                <a:cubicBezTo>
                  <a:pt x="3032859" y="4144854"/>
                  <a:pt x="3069366" y="4111591"/>
                  <a:pt x="3114399" y="4111591"/>
                </a:cubicBezTo>
                <a:close/>
                <a:moveTo>
                  <a:pt x="3612605" y="4039618"/>
                </a:moveTo>
                <a:cubicBezTo>
                  <a:pt x="3623876" y="4039979"/>
                  <a:pt x="3635070" y="4044259"/>
                  <a:pt x="3643515" y="4052373"/>
                </a:cubicBezTo>
                <a:cubicBezTo>
                  <a:pt x="3660406" y="4068601"/>
                  <a:pt x="3659908" y="4094019"/>
                  <a:pt x="3642402" y="4109146"/>
                </a:cubicBezTo>
                <a:cubicBezTo>
                  <a:pt x="3624896" y="4124273"/>
                  <a:pt x="3597011" y="4123380"/>
                  <a:pt x="3580120" y="4107152"/>
                </a:cubicBezTo>
                <a:cubicBezTo>
                  <a:pt x="3563229" y="4090925"/>
                  <a:pt x="3563727" y="4065506"/>
                  <a:pt x="3581233" y="4050379"/>
                </a:cubicBezTo>
                <a:cubicBezTo>
                  <a:pt x="3589986" y="4042816"/>
                  <a:pt x="3601334" y="4039257"/>
                  <a:pt x="3612605" y="4039618"/>
                </a:cubicBezTo>
                <a:close/>
                <a:moveTo>
                  <a:pt x="3885716" y="3952071"/>
                </a:moveTo>
                <a:cubicBezTo>
                  <a:pt x="3896987" y="3952432"/>
                  <a:pt x="3908181" y="3956712"/>
                  <a:pt x="3916627" y="3964826"/>
                </a:cubicBezTo>
                <a:cubicBezTo>
                  <a:pt x="3933518" y="3981054"/>
                  <a:pt x="3933019" y="4006473"/>
                  <a:pt x="3915513" y="4021599"/>
                </a:cubicBezTo>
                <a:cubicBezTo>
                  <a:pt x="3898007" y="4036727"/>
                  <a:pt x="3870123" y="4035834"/>
                  <a:pt x="3853231" y="4019606"/>
                </a:cubicBezTo>
                <a:cubicBezTo>
                  <a:pt x="3836340" y="4003378"/>
                  <a:pt x="3836839" y="3977960"/>
                  <a:pt x="3854345" y="3962833"/>
                </a:cubicBezTo>
                <a:cubicBezTo>
                  <a:pt x="3863098" y="3955269"/>
                  <a:pt x="3874446" y="3951711"/>
                  <a:pt x="3885716" y="3952071"/>
                </a:cubicBezTo>
                <a:close/>
                <a:moveTo>
                  <a:pt x="3343623" y="3930342"/>
                </a:moveTo>
                <a:cubicBezTo>
                  <a:pt x="3354894" y="3930702"/>
                  <a:pt x="3366088" y="3934982"/>
                  <a:pt x="3374533" y="3943096"/>
                </a:cubicBezTo>
                <a:cubicBezTo>
                  <a:pt x="3391425" y="3959325"/>
                  <a:pt x="3390926" y="3984743"/>
                  <a:pt x="3373420" y="3999870"/>
                </a:cubicBezTo>
                <a:cubicBezTo>
                  <a:pt x="3355914" y="4014997"/>
                  <a:pt x="3328029" y="4014104"/>
                  <a:pt x="3311138" y="3997876"/>
                </a:cubicBezTo>
                <a:cubicBezTo>
                  <a:pt x="3294247" y="3981648"/>
                  <a:pt x="3294745" y="3956230"/>
                  <a:pt x="3312251" y="3941103"/>
                </a:cubicBezTo>
                <a:cubicBezTo>
                  <a:pt x="3321005" y="3933539"/>
                  <a:pt x="3332352" y="3929981"/>
                  <a:pt x="3343623" y="3930342"/>
                </a:cubicBezTo>
                <a:close/>
                <a:moveTo>
                  <a:pt x="3697352" y="3908752"/>
                </a:moveTo>
                <a:cubicBezTo>
                  <a:pt x="3700849" y="3908925"/>
                  <a:pt x="3704375" y="3909719"/>
                  <a:pt x="3707738" y="3911193"/>
                </a:cubicBezTo>
                <a:cubicBezTo>
                  <a:pt x="3721190" y="3917090"/>
                  <a:pt x="3726936" y="3931642"/>
                  <a:pt x="3720570" y="3943696"/>
                </a:cubicBezTo>
                <a:cubicBezTo>
                  <a:pt x="3714205" y="3955751"/>
                  <a:pt x="3698140" y="3960742"/>
                  <a:pt x="3684688" y="3954845"/>
                </a:cubicBezTo>
                <a:cubicBezTo>
                  <a:pt x="3671236" y="3948948"/>
                  <a:pt x="3665491" y="3934396"/>
                  <a:pt x="3671856" y="3922342"/>
                </a:cubicBezTo>
                <a:cubicBezTo>
                  <a:pt x="3676630" y="3913301"/>
                  <a:pt x="3686860" y="3908233"/>
                  <a:pt x="3697352" y="3908752"/>
                </a:cubicBezTo>
                <a:close/>
                <a:moveTo>
                  <a:pt x="3518508" y="3899658"/>
                </a:moveTo>
                <a:cubicBezTo>
                  <a:pt x="3522005" y="3899831"/>
                  <a:pt x="3525531" y="3900625"/>
                  <a:pt x="3528894" y="3902099"/>
                </a:cubicBezTo>
                <a:cubicBezTo>
                  <a:pt x="3542347" y="3907995"/>
                  <a:pt x="3548092" y="3922548"/>
                  <a:pt x="3541727" y="3934602"/>
                </a:cubicBezTo>
                <a:cubicBezTo>
                  <a:pt x="3535362" y="3946656"/>
                  <a:pt x="3519297" y="3951648"/>
                  <a:pt x="3505844" y="3945751"/>
                </a:cubicBezTo>
                <a:cubicBezTo>
                  <a:pt x="3492392" y="3939854"/>
                  <a:pt x="3486647" y="3925302"/>
                  <a:pt x="3493012" y="3913247"/>
                </a:cubicBezTo>
                <a:cubicBezTo>
                  <a:pt x="3497786" y="3904207"/>
                  <a:pt x="3508016" y="3899139"/>
                  <a:pt x="3518508" y="3899658"/>
                </a:cubicBezTo>
                <a:close/>
                <a:moveTo>
                  <a:pt x="3129011" y="3872234"/>
                </a:moveTo>
                <a:cubicBezTo>
                  <a:pt x="3136959" y="3872005"/>
                  <a:pt x="3145073" y="3873206"/>
                  <a:pt x="3152929" y="3876008"/>
                </a:cubicBezTo>
                <a:cubicBezTo>
                  <a:pt x="3184351" y="3887215"/>
                  <a:pt x="3199725" y="3919804"/>
                  <a:pt x="3187268" y="3948796"/>
                </a:cubicBezTo>
                <a:cubicBezTo>
                  <a:pt x="3174812" y="3977788"/>
                  <a:pt x="3139242" y="3992205"/>
                  <a:pt x="3107820" y="3980997"/>
                </a:cubicBezTo>
                <a:cubicBezTo>
                  <a:pt x="3076398" y="3969790"/>
                  <a:pt x="3061024" y="3937201"/>
                  <a:pt x="3073481" y="3908209"/>
                </a:cubicBezTo>
                <a:cubicBezTo>
                  <a:pt x="3082823" y="3886465"/>
                  <a:pt x="3105167" y="3872920"/>
                  <a:pt x="3129011" y="3872234"/>
                </a:cubicBezTo>
                <a:close/>
                <a:moveTo>
                  <a:pt x="4112596" y="3856816"/>
                </a:moveTo>
                <a:cubicBezTo>
                  <a:pt x="4120544" y="3856587"/>
                  <a:pt x="4128659" y="3857788"/>
                  <a:pt x="4136514" y="3860590"/>
                </a:cubicBezTo>
                <a:cubicBezTo>
                  <a:pt x="4167936" y="3871797"/>
                  <a:pt x="4183310" y="3904386"/>
                  <a:pt x="4170854" y="3933378"/>
                </a:cubicBezTo>
                <a:cubicBezTo>
                  <a:pt x="4158397" y="3962370"/>
                  <a:pt x="4122827" y="3976787"/>
                  <a:pt x="4091406" y="3965579"/>
                </a:cubicBezTo>
                <a:cubicBezTo>
                  <a:pt x="4059984" y="3954372"/>
                  <a:pt x="4044610" y="3921783"/>
                  <a:pt x="4057066" y="3892791"/>
                </a:cubicBezTo>
                <a:cubicBezTo>
                  <a:pt x="4066408" y="3871047"/>
                  <a:pt x="4088752" y="3857502"/>
                  <a:pt x="4112596" y="3856816"/>
                </a:cubicBezTo>
                <a:close/>
                <a:moveTo>
                  <a:pt x="3831861" y="3805109"/>
                </a:moveTo>
                <a:cubicBezTo>
                  <a:pt x="3835359" y="3805282"/>
                  <a:pt x="3838885" y="3806076"/>
                  <a:pt x="3842248" y="3807550"/>
                </a:cubicBezTo>
                <a:cubicBezTo>
                  <a:pt x="3855700" y="3813447"/>
                  <a:pt x="3861445" y="3828000"/>
                  <a:pt x="3855080" y="3840054"/>
                </a:cubicBezTo>
                <a:cubicBezTo>
                  <a:pt x="3848715" y="3852108"/>
                  <a:pt x="3832650" y="3857100"/>
                  <a:pt x="3819198" y="3851203"/>
                </a:cubicBezTo>
                <a:cubicBezTo>
                  <a:pt x="3805746" y="3845306"/>
                  <a:pt x="3800001" y="3830753"/>
                  <a:pt x="3806366" y="3818699"/>
                </a:cubicBezTo>
                <a:cubicBezTo>
                  <a:pt x="3811139" y="3809659"/>
                  <a:pt x="3821369" y="3804591"/>
                  <a:pt x="3831861" y="3805109"/>
                </a:cubicBezTo>
                <a:close/>
                <a:moveTo>
                  <a:pt x="3399464" y="3778170"/>
                </a:moveTo>
                <a:cubicBezTo>
                  <a:pt x="3402961" y="3778342"/>
                  <a:pt x="3406487" y="3779136"/>
                  <a:pt x="3409850" y="3780610"/>
                </a:cubicBezTo>
                <a:cubicBezTo>
                  <a:pt x="3423302" y="3786507"/>
                  <a:pt x="3429047" y="3801060"/>
                  <a:pt x="3422682" y="3813114"/>
                </a:cubicBezTo>
                <a:cubicBezTo>
                  <a:pt x="3416317" y="3825168"/>
                  <a:pt x="3400252" y="3830160"/>
                  <a:pt x="3386800" y="3824263"/>
                </a:cubicBezTo>
                <a:cubicBezTo>
                  <a:pt x="3373348" y="3818366"/>
                  <a:pt x="3367603" y="3803813"/>
                  <a:pt x="3373968" y="3791759"/>
                </a:cubicBezTo>
                <a:cubicBezTo>
                  <a:pt x="3378742" y="3782719"/>
                  <a:pt x="3388972" y="3777651"/>
                  <a:pt x="3399464" y="3778170"/>
                </a:cubicBezTo>
                <a:close/>
                <a:moveTo>
                  <a:pt x="3999068" y="3705676"/>
                </a:moveTo>
                <a:cubicBezTo>
                  <a:pt x="4010339" y="3706037"/>
                  <a:pt x="4021533" y="3710317"/>
                  <a:pt x="4029978" y="3718431"/>
                </a:cubicBezTo>
                <a:cubicBezTo>
                  <a:pt x="4046870" y="3734659"/>
                  <a:pt x="4046371" y="3760077"/>
                  <a:pt x="4028865" y="3775204"/>
                </a:cubicBezTo>
                <a:cubicBezTo>
                  <a:pt x="4011359" y="3790331"/>
                  <a:pt x="3983474" y="3789439"/>
                  <a:pt x="3966583" y="3773211"/>
                </a:cubicBezTo>
                <a:cubicBezTo>
                  <a:pt x="3949692" y="3756983"/>
                  <a:pt x="3950190" y="3731564"/>
                  <a:pt x="3967696" y="3716437"/>
                </a:cubicBezTo>
                <a:cubicBezTo>
                  <a:pt x="3976449" y="3708874"/>
                  <a:pt x="3987797" y="3705315"/>
                  <a:pt x="3999068" y="3705676"/>
                </a:cubicBezTo>
                <a:close/>
                <a:moveTo>
                  <a:pt x="3238563" y="3680261"/>
                </a:moveTo>
                <a:cubicBezTo>
                  <a:pt x="3249833" y="3680622"/>
                  <a:pt x="3261027" y="3684902"/>
                  <a:pt x="3269473" y="3693016"/>
                </a:cubicBezTo>
                <a:cubicBezTo>
                  <a:pt x="3286364" y="3709244"/>
                  <a:pt x="3285865" y="3734662"/>
                  <a:pt x="3268359" y="3749789"/>
                </a:cubicBezTo>
                <a:cubicBezTo>
                  <a:pt x="3250853" y="3764916"/>
                  <a:pt x="3222969" y="3764024"/>
                  <a:pt x="3206077" y="3747796"/>
                </a:cubicBezTo>
                <a:cubicBezTo>
                  <a:pt x="3189186" y="3731568"/>
                  <a:pt x="3189685" y="3706150"/>
                  <a:pt x="3207191" y="3691023"/>
                </a:cubicBezTo>
                <a:cubicBezTo>
                  <a:pt x="3215944" y="3683459"/>
                  <a:pt x="3227292" y="3679900"/>
                  <a:pt x="3238563" y="3680261"/>
                </a:cubicBezTo>
                <a:close/>
                <a:moveTo>
                  <a:pt x="4328505" y="3662136"/>
                </a:moveTo>
                <a:cubicBezTo>
                  <a:pt x="4373538" y="3662136"/>
                  <a:pt x="4410044" y="3695398"/>
                  <a:pt x="4410044" y="3736429"/>
                </a:cubicBezTo>
                <a:cubicBezTo>
                  <a:pt x="4410044" y="3777460"/>
                  <a:pt x="4373538" y="3810723"/>
                  <a:pt x="4328505" y="3810723"/>
                </a:cubicBezTo>
                <a:cubicBezTo>
                  <a:pt x="4283471" y="3810723"/>
                  <a:pt x="4246965" y="3777460"/>
                  <a:pt x="4246965" y="3736429"/>
                </a:cubicBezTo>
                <a:cubicBezTo>
                  <a:pt x="4246965" y="3695398"/>
                  <a:pt x="4283471" y="3662136"/>
                  <a:pt x="4328505" y="3662136"/>
                </a:cubicBezTo>
                <a:close/>
                <a:moveTo>
                  <a:pt x="2908874" y="3662136"/>
                </a:moveTo>
                <a:cubicBezTo>
                  <a:pt x="2953907" y="3662136"/>
                  <a:pt x="2990413" y="3695398"/>
                  <a:pt x="2990413" y="3736429"/>
                </a:cubicBezTo>
                <a:cubicBezTo>
                  <a:pt x="2990413" y="3777460"/>
                  <a:pt x="2953907" y="3810723"/>
                  <a:pt x="2908874" y="3810723"/>
                </a:cubicBezTo>
                <a:cubicBezTo>
                  <a:pt x="2863841" y="3810723"/>
                  <a:pt x="2827334" y="3777460"/>
                  <a:pt x="2827334" y="3736429"/>
                </a:cubicBezTo>
                <a:cubicBezTo>
                  <a:pt x="2827334" y="3695398"/>
                  <a:pt x="2863841" y="3662136"/>
                  <a:pt x="2908874" y="3662136"/>
                </a:cubicBezTo>
                <a:close/>
                <a:moveTo>
                  <a:pt x="3837866" y="3642644"/>
                </a:moveTo>
                <a:cubicBezTo>
                  <a:pt x="3841364" y="3642817"/>
                  <a:pt x="3844890" y="3643611"/>
                  <a:pt x="3848253" y="3645085"/>
                </a:cubicBezTo>
                <a:cubicBezTo>
                  <a:pt x="3861705" y="3650982"/>
                  <a:pt x="3867450" y="3665534"/>
                  <a:pt x="3861085" y="3677589"/>
                </a:cubicBezTo>
                <a:cubicBezTo>
                  <a:pt x="3854720" y="3689643"/>
                  <a:pt x="3838655" y="3694634"/>
                  <a:pt x="3825203" y="3688737"/>
                </a:cubicBezTo>
                <a:cubicBezTo>
                  <a:pt x="3811751" y="3682841"/>
                  <a:pt x="3806005" y="3668288"/>
                  <a:pt x="3812370" y="3656234"/>
                </a:cubicBezTo>
                <a:cubicBezTo>
                  <a:pt x="3817144" y="3647193"/>
                  <a:pt x="3827374" y="3642125"/>
                  <a:pt x="3837866" y="3642644"/>
                </a:cubicBezTo>
                <a:close/>
                <a:moveTo>
                  <a:pt x="3407793" y="3619214"/>
                </a:moveTo>
                <a:cubicBezTo>
                  <a:pt x="3411290" y="3619387"/>
                  <a:pt x="3414816" y="3620181"/>
                  <a:pt x="3418179" y="3621655"/>
                </a:cubicBezTo>
                <a:cubicBezTo>
                  <a:pt x="3431632" y="3627552"/>
                  <a:pt x="3437377" y="3642105"/>
                  <a:pt x="3431012" y="3654159"/>
                </a:cubicBezTo>
                <a:cubicBezTo>
                  <a:pt x="3424647" y="3666213"/>
                  <a:pt x="3408581" y="3671205"/>
                  <a:pt x="3395129" y="3665308"/>
                </a:cubicBezTo>
                <a:cubicBezTo>
                  <a:pt x="3381677" y="3659411"/>
                  <a:pt x="3375932" y="3644858"/>
                  <a:pt x="3382297" y="3632804"/>
                </a:cubicBezTo>
                <a:cubicBezTo>
                  <a:pt x="3387071" y="3623763"/>
                  <a:pt x="3397301" y="3618696"/>
                  <a:pt x="3407793" y="3619214"/>
                </a:cubicBezTo>
                <a:close/>
                <a:moveTo>
                  <a:pt x="3717387" y="3523018"/>
                </a:moveTo>
                <a:cubicBezTo>
                  <a:pt x="3720885" y="3523191"/>
                  <a:pt x="3724411" y="3523985"/>
                  <a:pt x="3727774" y="3525459"/>
                </a:cubicBezTo>
                <a:cubicBezTo>
                  <a:pt x="3741226" y="3531356"/>
                  <a:pt x="3746971" y="3545908"/>
                  <a:pt x="3740606" y="3557963"/>
                </a:cubicBezTo>
                <a:cubicBezTo>
                  <a:pt x="3734241" y="3570017"/>
                  <a:pt x="3718176" y="3575008"/>
                  <a:pt x="3704724" y="3569112"/>
                </a:cubicBezTo>
                <a:cubicBezTo>
                  <a:pt x="3691272" y="3563215"/>
                  <a:pt x="3685527" y="3548662"/>
                  <a:pt x="3691892" y="3536608"/>
                </a:cubicBezTo>
                <a:cubicBezTo>
                  <a:pt x="3696666" y="3527567"/>
                  <a:pt x="3706896" y="3522499"/>
                  <a:pt x="3717387" y="3523018"/>
                </a:cubicBezTo>
                <a:close/>
                <a:moveTo>
                  <a:pt x="3539978" y="3512062"/>
                </a:moveTo>
                <a:cubicBezTo>
                  <a:pt x="3543476" y="3512235"/>
                  <a:pt x="3547002" y="3513029"/>
                  <a:pt x="3550365" y="3514503"/>
                </a:cubicBezTo>
                <a:cubicBezTo>
                  <a:pt x="3563817" y="3520400"/>
                  <a:pt x="3569562" y="3534952"/>
                  <a:pt x="3563197" y="3547006"/>
                </a:cubicBezTo>
                <a:cubicBezTo>
                  <a:pt x="3556832" y="3559060"/>
                  <a:pt x="3540767" y="3564052"/>
                  <a:pt x="3527315" y="3558155"/>
                </a:cubicBezTo>
                <a:cubicBezTo>
                  <a:pt x="3513863" y="3552258"/>
                  <a:pt x="3508118" y="3537706"/>
                  <a:pt x="3514483" y="3525652"/>
                </a:cubicBezTo>
                <a:cubicBezTo>
                  <a:pt x="3519256" y="3516611"/>
                  <a:pt x="3529486" y="3511543"/>
                  <a:pt x="3539978" y="3512062"/>
                </a:cubicBezTo>
                <a:close/>
                <a:moveTo>
                  <a:pt x="3122054" y="3503506"/>
                </a:moveTo>
                <a:cubicBezTo>
                  <a:pt x="3130002" y="3503277"/>
                  <a:pt x="3138117" y="3504477"/>
                  <a:pt x="3145973" y="3507279"/>
                </a:cubicBezTo>
                <a:cubicBezTo>
                  <a:pt x="3177394" y="3518487"/>
                  <a:pt x="3192769" y="3551075"/>
                  <a:pt x="3180312" y="3580067"/>
                </a:cubicBezTo>
                <a:cubicBezTo>
                  <a:pt x="3167856" y="3609059"/>
                  <a:pt x="3132285" y="3623476"/>
                  <a:pt x="3100864" y="3612269"/>
                </a:cubicBezTo>
                <a:cubicBezTo>
                  <a:pt x="3069442" y="3601061"/>
                  <a:pt x="3054068" y="3568473"/>
                  <a:pt x="3066524" y="3539481"/>
                </a:cubicBezTo>
                <a:cubicBezTo>
                  <a:pt x="3075866" y="3517737"/>
                  <a:pt x="3098210" y="3504191"/>
                  <a:pt x="3122054" y="3503506"/>
                </a:cubicBezTo>
                <a:close/>
                <a:moveTo>
                  <a:pt x="4099806" y="3480395"/>
                </a:moveTo>
                <a:cubicBezTo>
                  <a:pt x="4107754" y="3480167"/>
                  <a:pt x="4115869" y="3481367"/>
                  <a:pt x="4123724" y="3484169"/>
                </a:cubicBezTo>
                <a:cubicBezTo>
                  <a:pt x="4155146" y="3495377"/>
                  <a:pt x="4170520" y="3527965"/>
                  <a:pt x="4158064" y="3556957"/>
                </a:cubicBezTo>
                <a:cubicBezTo>
                  <a:pt x="4145607" y="3585949"/>
                  <a:pt x="4110037" y="3600366"/>
                  <a:pt x="4078615" y="3589159"/>
                </a:cubicBezTo>
                <a:cubicBezTo>
                  <a:pt x="4047193" y="3577951"/>
                  <a:pt x="4031819" y="3545363"/>
                  <a:pt x="4044276" y="3516371"/>
                </a:cubicBezTo>
                <a:cubicBezTo>
                  <a:pt x="4053618" y="3494627"/>
                  <a:pt x="4075962" y="3481081"/>
                  <a:pt x="4099806" y="3480395"/>
                </a:cubicBezTo>
                <a:close/>
                <a:moveTo>
                  <a:pt x="3890609" y="3457692"/>
                </a:moveTo>
                <a:cubicBezTo>
                  <a:pt x="3901880" y="3458053"/>
                  <a:pt x="3913074" y="3462333"/>
                  <a:pt x="3921520" y="3470447"/>
                </a:cubicBezTo>
                <a:cubicBezTo>
                  <a:pt x="3938411" y="3486675"/>
                  <a:pt x="3937912" y="3512094"/>
                  <a:pt x="3920406" y="3527220"/>
                </a:cubicBezTo>
                <a:cubicBezTo>
                  <a:pt x="3902900" y="3542348"/>
                  <a:pt x="3875015" y="3541455"/>
                  <a:pt x="3858124" y="3525227"/>
                </a:cubicBezTo>
                <a:cubicBezTo>
                  <a:pt x="3841233" y="3508999"/>
                  <a:pt x="3841732" y="3483581"/>
                  <a:pt x="3859238" y="3468454"/>
                </a:cubicBezTo>
                <a:cubicBezTo>
                  <a:pt x="3867991" y="3460890"/>
                  <a:pt x="3879338" y="3457332"/>
                  <a:pt x="3890609" y="3457692"/>
                </a:cubicBezTo>
                <a:close/>
                <a:moveTo>
                  <a:pt x="3353236" y="3440497"/>
                </a:moveTo>
                <a:cubicBezTo>
                  <a:pt x="3364507" y="3440858"/>
                  <a:pt x="3375700" y="3445138"/>
                  <a:pt x="3384146" y="3453252"/>
                </a:cubicBezTo>
                <a:cubicBezTo>
                  <a:pt x="3401037" y="3469480"/>
                  <a:pt x="3400539" y="3494898"/>
                  <a:pt x="3383033" y="3510025"/>
                </a:cubicBezTo>
                <a:cubicBezTo>
                  <a:pt x="3365527" y="3525152"/>
                  <a:pt x="3337642" y="3524260"/>
                  <a:pt x="3320751" y="3508032"/>
                </a:cubicBezTo>
                <a:cubicBezTo>
                  <a:pt x="3303859" y="3491804"/>
                  <a:pt x="3304358" y="3466386"/>
                  <a:pt x="3321864" y="3451258"/>
                </a:cubicBezTo>
                <a:cubicBezTo>
                  <a:pt x="3330617" y="3443695"/>
                  <a:pt x="3341965" y="3440136"/>
                  <a:pt x="3353236" y="3440497"/>
                </a:cubicBezTo>
                <a:close/>
                <a:moveTo>
                  <a:pt x="3625026" y="3346320"/>
                </a:moveTo>
                <a:cubicBezTo>
                  <a:pt x="3636297" y="3346680"/>
                  <a:pt x="3647490" y="3350960"/>
                  <a:pt x="3655936" y="3359074"/>
                </a:cubicBezTo>
                <a:cubicBezTo>
                  <a:pt x="3672827" y="3375303"/>
                  <a:pt x="3672329" y="3400721"/>
                  <a:pt x="3654822" y="3415848"/>
                </a:cubicBezTo>
                <a:cubicBezTo>
                  <a:pt x="3637316" y="3430975"/>
                  <a:pt x="3609432" y="3430082"/>
                  <a:pt x="3592540" y="3413854"/>
                </a:cubicBezTo>
                <a:cubicBezTo>
                  <a:pt x="3575649" y="3397626"/>
                  <a:pt x="3576148" y="3372208"/>
                  <a:pt x="3593654" y="3357081"/>
                </a:cubicBezTo>
                <a:cubicBezTo>
                  <a:pt x="3602407" y="3349517"/>
                  <a:pt x="3613755" y="3345959"/>
                  <a:pt x="3625026" y="3346320"/>
                </a:cubicBezTo>
                <a:close/>
                <a:moveTo>
                  <a:pt x="3403997" y="3232212"/>
                </a:moveTo>
                <a:cubicBezTo>
                  <a:pt x="3411945" y="3231983"/>
                  <a:pt x="3420060" y="3233184"/>
                  <a:pt x="3427916" y="3235986"/>
                </a:cubicBezTo>
                <a:cubicBezTo>
                  <a:pt x="3459338" y="3247193"/>
                  <a:pt x="3474712" y="3279782"/>
                  <a:pt x="3462255" y="3308774"/>
                </a:cubicBezTo>
                <a:cubicBezTo>
                  <a:pt x="3449799" y="3337765"/>
                  <a:pt x="3414229" y="3352183"/>
                  <a:pt x="3382807" y="3340975"/>
                </a:cubicBezTo>
                <a:cubicBezTo>
                  <a:pt x="3351385" y="3329767"/>
                  <a:pt x="3336011" y="3297179"/>
                  <a:pt x="3348467" y="3268187"/>
                </a:cubicBezTo>
                <a:cubicBezTo>
                  <a:pt x="3357810" y="3246443"/>
                  <a:pt x="3380154" y="3232897"/>
                  <a:pt x="3403997" y="3232212"/>
                </a:cubicBezTo>
                <a:close/>
                <a:moveTo>
                  <a:pt x="3807538" y="3225662"/>
                </a:moveTo>
                <a:cubicBezTo>
                  <a:pt x="3815486" y="3225434"/>
                  <a:pt x="3823601" y="3226634"/>
                  <a:pt x="3831456" y="3229436"/>
                </a:cubicBezTo>
                <a:cubicBezTo>
                  <a:pt x="3862878" y="3240644"/>
                  <a:pt x="3878253" y="3273232"/>
                  <a:pt x="3865796" y="3302224"/>
                </a:cubicBezTo>
                <a:cubicBezTo>
                  <a:pt x="3853340" y="3331216"/>
                  <a:pt x="3817769" y="3345633"/>
                  <a:pt x="3786348" y="3334426"/>
                </a:cubicBezTo>
                <a:cubicBezTo>
                  <a:pt x="3754926" y="3323218"/>
                  <a:pt x="3739552" y="3290630"/>
                  <a:pt x="3752008" y="3261638"/>
                </a:cubicBezTo>
                <a:cubicBezTo>
                  <a:pt x="3761351" y="3239894"/>
                  <a:pt x="3783694" y="3226348"/>
                  <a:pt x="3807538" y="3225662"/>
                </a:cubicBezTo>
                <a:close/>
                <a:moveTo>
                  <a:pt x="3114400" y="3205794"/>
                </a:moveTo>
                <a:cubicBezTo>
                  <a:pt x="3159433" y="3205794"/>
                  <a:pt x="3195939" y="3239057"/>
                  <a:pt x="3195939" y="3280088"/>
                </a:cubicBezTo>
                <a:cubicBezTo>
                  <a:pt x="3195939" y="3321119"/>
                  <a:pt x="3159433" y="3354381"/>
                  <a:pt x="3114400" y="3354381"/>
                </a:cubicBezTo>
                <a:cubicBezTo>
                  <a:pt x="3069366" y="3354381"/>
                  <a:pt x="3032860" y="3321119"/>
                  <a:pt x="3032860" y="3280088"/>
                </a:cubicBezTo>
                <a:cubicBezTo>
                  <a:pt x="3032860" y="3239057"/>
                  <a:pt x="3069366" y="3205794"/>
                  <a:pt x="3114400" y="3205794"/>
                </a:cubicBezTo>
                <a:close/>
                <a:moveTo>
                  <a:pt x="4111622" y="3205794"/>
                </a:moveTo>
                <a:cubicBezTo>
                  <a:pt x="4156655" y="3205794"/>
                  <a:pt x="4193162" y="3239057"/>
                  <a:pt x="4193162" y="3280088"/>
                </a:cubicBezTo>
                <a:cubicBezTo>
                  <a:pt x="4193162" y="3321119"/>
                  <a:pt x="4156655" y="3354381"/>
                  <a:pt x="4111622" y="3354381"/>
                </a:cubicBezTo>
                <a:cubicBezTo>
                  <a:pt x="4066589" y="3354381"/>
                  <a:pt x="4030083" y="3321119"/>
                  <a:pt x="4030083" y="3280088"/>
                </a:cubicBezTo>
                <a:cubicBezTo>
                  <a:pt x="4030083" y="3239057"/>
                  <a:pt x="4066589" y="3205794"/>
                  <a:pt x="4111622" y="3205794"/>
                </a:cubicBezTo>
                <a:close/>
                <a:moveTo>
                  <a:pt x="2820182" y="3178918"/>
                </a:moveTo>
                <a:cubicBezTo>
                  <a:pt x="2871377" y="3178918"/>
                  <a:pt x="2912878" y="3221090"/>
                  <a:pt x="2912878" y="3273111"/>
                </a:cubicBezTo>
                <a:cubicBezTo>
                  <a:pt x="2912878" y="3325132"/>
                  <a:pt x="2871377" y="3367304"/>
                  <a:pt x="2820182" y="3367304"/>
                </a:cubicBezTo>
                <a:cubicBezTo>
                  <a:pt x="2768987" y="3367304"/>
                  <a:pt x="2727486" y="3325132"/>
                  <a:pt x="2727486" y="3273111"/>
                </a:cubicBezTo>
                <a:cubicBezTo>
                  <a:pt x="2727486" y="3221090"/>
                  <a:pt x="2768987" y="3178918"/>
                  <a:pt x="2820182" y="3178918"/>
                </a:cubicBezTo>
                <a:close/>
                <a:moveTo>
                  <a:pt x="3612398" y="3021119"/>
                </a:moveTo>
                <a:cubicBezTo>
                  <a:pt x="3657431" y="3021119"/>
                  <a:pt x="3693937" y="3054382"/>
                  <a:pt x="3693937" y="3095413"/>
                </a:cubicBezTo>
                <a:cubicBezTo>
                  <a:pt x="3693937" y="3136444"/>
                  <a:pt x="3657431" y="3169706"/>
                  <a:pt x="3612398" y="3169706"/>
                </a:cubicBezTo>
                <a:cubicBezTo>
                  <a:pt x="3567364" y="3169706"/>
                  <a:pt x="3530858" y="3136444"/>
                  <a:pt x="3530858" y="3095413"/>
                </a:cubicBezTo>
                <a:cubicBezTo>
                  <a:pt x="3530858" y="3054382"/>
                  <a:pt x="3567364" y="3021119"/>
                  <a:pt x="3612398" y="3021119"/>
                </a:cubicBezTo>
                <a:close/>
                <a:moveTo>
                  <a:pt x="2599564" y="2961324"/>
                </a:moveTo>
                <a:cubicBezTo>
                  <a:pt x="2608600" y="2961035"/>
                  <a:pt x="2617825" y="2962556"/>
                  <a:pt x="2626755" y="2966109"/>
                </a:cubicBezTo>
                <a:cubicBezTo>
                  <a:pt x="2662476" y="2980318"/>
                  <a:pt x="2679954" y="3021635"/>
                  <a:pt x="2665793" y="3058393"/>
                </a:cubicBezTo>
                <a:cubicBezTo>
                  <a:pt x="2651632" y="3095150"/>
                  <a:pt x="2611195" y="3113429"/>
                  <a:pt x="2575474" y="3099220"/>
                </a:cubicBezTo>
                <a:cubicBezTo>
                  <a:pt x="2539753" y="3085010"/>
                  <a:pt x="2522275" y="3043693"/>
                  <a:pt x="2536436" y="3006936"/>
                </a:cubicBezTo>
                <a:cubicBezTo>
                  <a:pt x="2547057" y="2979368"/>
                  <a:pt x="2572458" y="2962194"/>
                  <a:pt x="2599564" y="2961324"/>
                </a:cubicBezTo>
                <a:close/>
                <a:moveTo>
                  <a:pt x="3061668" y="2947239"/>
                </a:moveTo>
                <a:cubicBezTo>
                  <a:pt x="3070704" y="2946949"/>
                  <a:pt x="3079929" y="2948471"/>
                  <a:pt x="3088859" y="2952024"/>
                </a:cubicBezTo>
                <a:cubicBezTo>
                  <a:pt x="3124580" y="2966233"/>
                  <a:pt x="3142058" y="3007550"/>
                  <a:pt x="3127897" y="3044308"/>
                </a:cubicBezTo>
                <a:cubicBezTo>
                  <a:pt x="3113736" y="3081065"/>
                  <a:pt x="3073299" y="3099344"/>
                  <a:pt x="3037578" y="3085134"/>
                </a:cubicBezTo>
                <a:cubicBezTo>
                  <a:pt x="3001857" y="3070925"/>
                  <a:pt x="2984379" y="3029608"/>
                  <a:pt x="2998540" y="2992850"/>
                </a:cubicBezTo>
                <a:cubicBezTo>
                  <a:pt x="3009161" y="2965282"/>
                  <a:pt x="3034562" y="2948108"/>
                  <a:pt x="3061668" y="2947239"/>
                </a:cubicBezTo>
                <a:close/>
                <a:moveTo>
                  <a:pt x="3387712" y="2936048"/>
                </a:moveTo>
                <a:cubicBezTo>
                  <a:pt x="3438907" y="2936048"/>
                  <a:pt x="3480408" y="2978220"/>
                  <a:pt x="3480408" y="3030241"/>
                </a:cubicBezTo>
                <a:cubicBezTo>
                  <a:pt x="3480408" y="3082262"/>
                  <a:pt x="3438907" y="3124434"/>
                  <a:pt x="3387712" y="3124434"/>
                </a:cubicBezTo>
                <a:cubicBezTo>
                  <a:pt x="3336518" y="3124434"/>
                  <a:pt x="3295016" y="3082262"/>
                  <a:pt x="3295016" y="3030241"/>
                </a:cubicBezTo>
                <a:cubicBezTo>
                  <a:pt x="3295016" y="2978220"/>
                  <a:pt x="3336518" y="2936048"/>
                  <a:pt x="3387712" y="2936048"/>
                </a:cubicBezTo>
                <a:close/>
                <a:moveTo>
                  <a:pt x="2254047" y="2936048"/>
                </a:moveTo>
                <a:cubicBezTo>
                  <a:pt x="2305241" y="2936048"/>
                  <a:pt x="2346742" y="2978220"/>
                  <a:pt x="2346742" y="3030241"/>
                </a:cubicBezTo>
                <a:cubicBezTo>
                  <a:pt x="2346742" y="3082262"/>
                  <a:pt x="2305241" y="3124434"/>
                  <a:pt x="2254047" y="3124434"/>
                </a:cubicBezTo>
                <a:cubicBezTo>
                  <a:pt x="2202852" y="3124434"/>
                  <a:pt x="2161350" y="3082262"/>
                  <a:pt x="2161350" y="3030241"/>
                </a:cubicBezTo>
                <a:cubicBezTo>
                  <a:pt x="2161350" y="2978220"/>
                  <a:pt x="2202852" y="2936048"/>
                  <a:pt x="2254047" y="2936048"/>
                </a:cubicBezTo>
                <a:close/>
                <a:moveTo>
                  <a:pt x="2820418" y="2844797"/>
                </a:moveTo>
                <a:cubicBezTo>
                  <a:pt x="2833231" y="2845254"/>
                  <a:pt x="2845956" y="2850681"/>
                  <a:pt x="2855557" y="2860968"/>
                </a:cubicBezTo>
                <a:cubicBezTo>
                  <a:pt x="2874760" y="2881543"/>
                  <a:pt x="2874193" y="2913769"/>
                  <a:pt x="2854292" y="2932948"/>
                </a:cubicBezTo>
                <a:cubicBezTo>
                  <a:pt x="2834390" y="2952127"/>
                  <a:pt x="2802690" y="2950995"/>
                  <a:pt x="2783488" y="2930420"/>
                </a:cubicBezTo>
                <a:cubicBezTo>
                  <a:pt x="2764286" y="2909846"/>
                  <a:pt x="2764853" y="2877619"/>
                  <a:pt x="2784754" y="2858440"/>
                </a:cubicBezTo>
                <a:cubicBezTo>
                  <a:pt x="2794705" y="2848851"/>
                  <a:pt x="2807605" y="2844339"/>
                  <a:pt x="2820418" y="2844797"/>
                </a:cubicBezTo>
                <a:close/>
                <a:moveTo>
                  <a:pt x="3130897" y="2733801"/>
                </a:moveTo>
                <a:cubicBezTo>
                  <a:pt x="3143710" y="2734259"/>
                  <a:pt x="3156436" y="2739685"/>
                  <a:pt x="3166037" y="2749972"/>
                </a:cubicBezTo>
                <a:cubicBezTo>
                  <a:pt x="3185240" y="2770547"/>
                  <a:pt x="3184672" y="2802774"/>
                  <a:pt x="3164771" y="2821952"/>
                </a:cubicBezTo>
                <a:cubicBezTo>
                  <a:pt x="3144870" y="2841131"/>
                  <a:pt x="3113170" y="2840000"/>
                  <a:pt x="3093968" y="2819425"/>
                </a:cubicBezTo>
                <a:cubicBezTo>
                  <a:pt x="3074765" y="2798850"/>
                  <a:pt x="3075332" y="2766624"/>
                  <a:pt x="3095233" y="2747445"/>
                </a:cubicBezTo>
                <a:cubicBezTo>
                  <a:pt x="3105184" y="2737856"/>
                  <a:pt x="3118085" y="2733344"/>
                  <a:pt x="3130897" y="2733801"/>
                </a:cubicBezTo>
                <a:close/>
                <a:moveTo>
                  <a:pt x="2514633" y="2706251"/>
                </a:moveTo>
                <a:cubicBezTo>
                  <a:pt x="2527446" y="2706709"/>
                  <a:pt x="2540172" y="2712135"/>
                  <a:pt x="2549773" y="2722423"/>
                </a:cubicBezTo>
                <a:cubicBezTo>
                  <a:pt x="2568975" y="2742997"/>
                  <a:pt x="2568408" y="2775224"/>
                  <a:pt x="2548507" y="2794402"/>
                </a:cubicBezTo>
                <a:cubicBezTo>
                  <a:pt x="2528606" y="2813581"/>
                  <a:pt x="2496906" y="2812450"/>
                  <a:pt x="2477703" y="2791875"/>
                </a:cubicBezTo>
                <a:cubicBezTo>
                  <a:pt x="2458501" y="2771300"/>
                  <a:pt x="2459068" y="2739074"/>
                  <a:pt x="2478969" y="2719895"/>
                </a:cubicBezTo>
                <a:cubicBezTo>
                  <a:pt x="2488920" y="2710306"/>
                  <a:pt x="2501820" y="2705794"/>
                  <a:pt x="2514633" y="2706251"/>
                </a:cubicBezTo>
                <a:close/>
                <a:moveTo>
                  <a:pt x="2916760" y="2678879"/>
                </a:moveTo>
                <a:cubicBezTo>
                  <a:pt x="2920736" y="2679098"/>
                  <a:pt x="2924744" y="2680104"/>
                  <a:pt x="2928568" y="2681974"/>
                </a:cubicBezTo>
                <a:cubicBezTo>
                  <a:pt x="2943860" y="2689450"/>
                  <a:pt x="2950392" y="2707900"/>
                  <a:pt x="2943156" y="2723183"/>
                </a:cubicBezTo>
                <a:cubicBezTo>
                  <a:pt x="2935920" y="2738466"/>
                  <a:pt x="2917657" y="2744794"/>
                  <a:pt x="2902364" y="2737318"/>
                </a:cubicBezTo>
                <a:cubicBezTo>
                  <a:pt x="2887071" y="2729842"/>
                  <a:pt x="2880540" y="2711391"/>
                  <a:pt x="2887776" y="2696109"/>
                </a:cubicBezTo>
                <a:cubicBezTo>
                  <a:pt x="2893203" y="2684646"/>
                  <a:pt x="2904833" y="2678221"/>
                  <a:pt x="2916760" y="2678879"/>
                </a:cubicBezTo>
                <a:close/>
                <a:moveTo>
                  <a:pt x="2713446" y="2667349"/>
                </a:moveTo>
                <a:cubicBezTo>
                  <a:pt x="2717422" y="2667568"/>
                  <a:pt x="2721431" y="2668574"/>
                  <a:pt x="2725254" y="2670443"/>
                </a:cubicBezTo>
                <a:cubicBezTo>
                  <a:pt x="2740547" y="2677920"/>
                  <a:pt x="2747078" y="2696370"/>
                  <a:pt x="2739842" y="2711653"/>
                </a:cubicBezTo>
                <a:cubicBezTo>
                  <a:pt x="2732606" y="2726936"/>
                  <a:pt x="2714343" y="2733265"/>
                  <a:pt x="2699050" y="2725788"/>
                </a:cubicBezTo>
                <a:cubicBezTo>
                  <a:pt x="2683757" y="2718312"/>
                  <a:pt x="2677226" y="2699862"/>
                  <a:pt x="2684462" y="2684578"/>
                </a:cubicBezTo>
                <a:cubicBezTo>
                  <a:pt x="2689889" y="2673117"/>
                  <a:pt x="2701519" y="2666691"/>
                  <a:pt x="2713446" y="2667349"/>
                </a:cubicBezTo>
                <a:close/>
                <a:moveTo>
                  <a:pt x="2270657" y="2632580"/>
                </a:moveTo>
                <a:cubicBezTo>
                  <a:pt x="2279693" y="2632290"/>
                  <a:pt x="2288917" y="2633812"/>
                  <a:pt x="2297848" y="2637364"/>
                </a:cubicBezTo>
                <a:cubicBezTo>
                  <a:pt x="2333569" y="2651574"/>
                  <a:pt x="2351047" y="2692891"/>
                  <a:pt x="2336886" y="2729648"/>
                </a:cubicBezTo>
                <a:cubicBezTo>
                  <a:pt x="2322725" y="2766406"/>
                  <a:pt x="2282288" y="2784685"/>
                  <a:pt x="2246567" y="2770475"/>
                </a:cubicBezTo>
                <a:cubicBezTo>
                  <a:pt x="2210846" y="2756265"/>
                  <a:pt x="2193368" y="2714948"/>
                  <a:pt x="2207529" y="2678191"/>
                </a:cubicBezTo>
                <a:cubicBezTo>
                  <a:pt x="2218150" y="2650623"/>
                  <a:pt x="2243550" y="2633449"/>
                  <a:pt x="2270657" y="2632580"/>
                </a:cubicBezTo>
                <a:close/>
                <a:moveTo>
                  <a:pt x="3388819" y="2613032"/>
                </a:moveTo>
                <a:cubicBezTo>
                  <a:pt x="3397855" y="2612742"/>
                  <a:pt x="3407080" y="2614264"/>
                  <a:pt x="3416010" y="2617816"/>
                </a:cubicBezTo>
                <a:cubicBezTo>
                  <a:pt x="3451731" y="2632026"/>
                  <a:pt x="3469209" y="2673343"/>
                  <a:pt x="3455048" y="2710100"/>
                </a:cubicBezTo>
                <a:cubicBezTo>
                  <a:pt x="3440887" y="2746858"/>
                  <a:pt x="3400450" y="2765137"/>
                  <a:pt x="3364729" y="2750927"/>
                </a:cubicBezTo>
                <a:cubicBezTo>
                  <a:pt x="3329009" y="2736718"/>
                  <a:pt x="3311531" y="2695400"/>
                  <a:pt x="3325691" y="2658643"/>
                </a:cubicBezTo>
                <a:cubicBezTo>
                  <a:pt x="3336312" y="2631075"/>
                  <a:pt x="3361713" y="2613901"/>
                  <a:pt x="3388819" y="2613032"/>
                </a:cubicBezTo>
                <a:close/>
                <a:moveTo>
                  <a:pt x="3069674" y="2547476"/>
                </a:moveTo>
                <a:cubicBezTo>
                  <a:pt x="3073650" y="2547695"/>
                  <a:pt x="3077658" y="2548701"/>
                  <a:pt x="3081482" y="2550570"/>
                </a:cubicBezTo>
                <a:cubicBezTo>
                  <a:pt x="3096774" y="2558047"/>
                  <a:pt x="3103305" y="2576497"/>
                  <a:pt x="3096070" y="2591780"/>
                </a:cubicBezTo>
                <a:cubicBezTo>
                  <a:pt x="3088834" y="2607063"/>
                  <a:pt x="3070570" y="2613392"/>
                  <a:pt x="3055278" y="2605915"/>
                </a:cubicBezTo>
                <a:cubicBezTo>
                  <a:pt x="3039985" y="2598439"/>
                  <a:pt x="3033454" y="2579989"/>
                  <a:pt x="3040689" y="2564706"/>
                </a:cubicBezTo>
                <a:cubicBezTo>
                  <a:pt x="3046117" y="2553243"/>
                  <a:pt x="3057746" y="2546818"/>
                  <a:pt x="3069674" y="2547476"/>
                </a:cubicBezTo>
                <a:close/>
                <a:moveTo>
                  <a:pt x="2578114" y="2513320"/>
                </a:moveTo>
                <a:cubicBezTo>
                  <a:pt x="2582090" y="2513539"/>
                  <a:pt x="2586099" y="2514546"/>
                  <a:pt x="2589922" y="2516415"/>
                </a:cubicBezTo>
                <a:cubicBezTo>
                  <a:pt x="2605214" y="2523891"/>
                  <a:pt x="2611746" y="2542341"/>
                  <a:pt x="2604510" y="2557624"/>
                </a:cubicBezTo>
                <a:cubicBezTo>
                  <a:pt x="2597274" y="2572907"/>
                  <a:pt x="2579011" y="2579236"/>
                  <a:pt x="2563718" y="2571759"/>
                </a:cubicBezTo>
                <a:cubicBezTo>
                  <a:pt x="2548425" y="2564283"/>
                  <a:pt x="2541894" y="2545833"/>
                  <a:pt x="2549130" y="2530550"/>
                </a:cubicBezTo>
                <a:cubicBezTo>
                  <a:pt x="2554557" y="2519088"/>
                  <a:pt x="2566186" y="2512662"/>
                  <a:pt x="2578114" y="2513320"/>
                </a:cubicBezTo>
                <a:close/>
                <a:moveTo>
                  <a:pt x="3259758" y="2421409"/>
                </a:moveTo>
                <a:cubicBezTo>
                  <a:pt x="3272571" y="2421867"/>
                  <a:pt x="3285296" y="2427293"/>
                  <a:pt x="3294898" y="2437580"/>
                </a:cubicBezTo>
                <a:cubicBezTo>
                  <a:pt x="3314100" y="2458155"/>
                  <a:pt x="3313533" y="2490382"/>
                  <a:pt x="3293632" y="2509560"/>
                </a:cubicBezTo>
                <a:cubicBezTo>
                  <a:pt x="3273730" y="2528739"/>
                  <a:pt x="3242030" y="2527608"/>
                  <a:pt x="3222828" y="2507033"/>
                </a:cubicBezTo>
                <a:cubicBezTo>
                  <a:pt x="3203626" y="2486458"/>
                  <a:pt x="3204193" y="2454232"/>
                  <a:pt x="3224094" y="2435053"/>
                </a:cubicBezTo>
                <a:cubicBezTo>
                  <a:pt x="3234045" y="2425464"/>
                  <a:pt x="3246945" y="2420952"/>
                  <a:pt x="3259758" y="2421409"/>
                </a:cubicBezTo>
                <a:close/>
                <a:moveTo>
                  <a:pt x="2395198" y="2389187"/>
                </a:moveTo>
                <a:cubicBezTo>
                  <a:pt x="2408011" y="2389645"/>
                  <a:pt x="2420736" y="2395071"/>
                  <a:pt x="2430337" y="2405359"/>
                </a:cubicBezTo>
                <a:cubicBezTo>
                  <a:pt x="2449540" y="2425933"/>
                  <a:pt x="2448973" y="2458160"/>
                  <a:pt x="2429072" y="2477339"/>
                </a:cubicBezTo>
                <a:cubicBezTo>
                  <a:pt x="2409170" y="2496517"/>
                  <a:pt x="2377470" y="2495386"/>
                  <a:pt x="2358268" y="2474811"/>
                </a:cubicBezTo>
                <a:cubicBezTo>
                  <a:pt x="2339066" y="2454236"/>
                  <a:pt x="2339632" y="2422010"/>
                  <a:pt x="2359534" y="2402831"/>
                </a:cubicBezTo>
                <a:cubicBezTo>
                  <a:pt x="2369485" y="2393242"/>
                  <a:pt x="2382385" y="2388730"/>
                  <a:pt x="2395198" y="2389187"/>
                </a:cubicBezTo>
                <a:close/>
                <a:moveTo>
                  <a:pt x="3634269" y="2366207"/>
                </a:moveTo>
                <a:cubicBezTo>
                  <a:pt x="3685464" y="2366207"/>
                  <a:pt x="3726965" y="2408379"/>
                  <a:pt x="3726965" y="2460400"/>
                </a:cubicBezTo>
                <a:cubicBezTo>
                  <a:pt x="3726965" y="2512421"/>
                  <a:pt x="3685464" y="2554593"/>
                  <a:pt x="3634269" y="2554593"/>
                </a:cubicBezTo>
                <a:cubicBezTo>
                  <a:pt x="3583074" y="2554593"/>
                  <a:pt x="3541573" y="2512421"/>
                  <a:pt x="3541573" y="2460400"/>
                </a:cubicBezTo>
                <a:cubicBezTo>
                  <a:pt x="3541573" y="2408379"/>
                  <a:pt x="3583074" y="2366207"/>
                  <a:pt x="3634269" y="2366207"/>
                </a:cubicBezTo>
                <a:close/>
                <a:moveTo>
                  <a:pt x="2020400" y="2366207"/>
                </a:moveTo>
                <a:cubicBezTo>
                  <a:pt x="2071595" y="2366207"/>
                  <a:pt x="2113096" y="2408379"/>
                  <a:pt x="2113096" y="2460400"/>
                </a:cubicBezTo>
                <a:cubicBezTo>
                  <a:pt x="2113096" y="2512421"/>
                  <a:pt x="2071595" y="2554593"/>
                  <a:pt x="2020400" y="2554593"/>
                </a:cubicBezTo>
                <a:cubicBezTo>
                  <a:pt x="1969206" y="2554593"/>
                  <a:pt x="1927704" y="2512421"/>
                  <a:pt x="1927704" y="2460400"/>
                </a:cubicBezTo>
                <a:cubicBezTo>
                  <a:pt x="1927704" y="2408379"/>
                  <a:pt x="1969206" y="2366207"/>
                  <a:pt x="2020400" y="2366207"/>
                </a:cubicBezTo>
                <a:close/>
                <a:moveTo>
                  <a:pt x="3076500" y="2341495"/>
                </a:moveTo>
                <a:cubicBezTo>
                  <a:pt x="3080476" y="2341714"/>
                  <a:pt x="3084485" y="2342720"/>
                  <a:pt x="3088308" y="2344589"/>
                </a:cubicBezTo>
                <a:cubicBezTo>
                  <a:pt x="3103601" y="2352066"/>
                  <a:pt x="3110132" y="2370516"/>
                  <a:pt x="3102896" y="2385799"/>
                </a:cubicBezTo>
                <a:cubicBezTo>
                  <a:pt x="3095660" y="2401082"/>
                  <a:pt x="3077397" y="2407410"/>
                  <a:pt x="3062104" y="2399934"/>
                </a:cubicBezTo>
                <a:cubicBezTo>
                  <a:pt x="3046811" y="2392457"/>
                  <a:pt x="3040280" y="2374007"/>
                  <a:pt x="3047516" y="2358724"/>
                </a:cubicBezTo>
                <a:cubicBezTo>
                  <a:pt x="3052943" y="2347262"/>
                  <a:pt x="3064573" y="2340837"/>
                  <a:pt x="3076500" y="2341495"/>
                </a:cubicBezTo>
                <a:close/>
                <a:moveTo>
                  <a:pt x="2587583" y="2311789"/>
                </a:moveTo>
                <a:cubicBezTo>
                  <a:pt x="2591558" y="2312009"/>
                  <a:pt x="2595567" y="2313015"/>
                  <a:pt x="2599391" y="2314884"/>
                </a:cubicBezTo>
                <a:cubicBezTo>
                  <a:pt x="2614683" y="2322360"/>
                  <a:pt x="2621215" y="2340810"/>
                  <a:pt x="2613978" y="2356093"/>
                </a:cubicBezTo>
                <a:cubicBezTo>
                  <a:pt x="2606743" y="2371376"/>
                  <a:pt x="2588479" y="2377705"/>
                  <a:pt x="2573187" y="2370228"/>
                </a:cubicBezTo>
                <a:cubicBezTo>
                  <a:pt x="2557894" y="2362752"/>
                  <a:pt x="2551363" y="2344302"/>
                  <a:pt x="2558598" y="2329019"/>
                </a:cubicBezTo>
                <a:cubicBezTo>
                  <a:pt x="2564025" y="2317557"/>
                  <a:pt x="2575655" y="2311131"/>
                  <a:pt x="2587583" y="2311789"/>
                </a:cubicBezTo>
                <a:close/>
                <a:moveTo>
                  <a:pt x="1221658" y="2204857"/>
                </a:moveTo>
                <a:cubicBezTo>
                  <a:pt x="1291735" y="2204857"/>
                  <a:pt x="1348544" y="2262062"/>
                  <a:pt x="1348544" y="2332628"/>
                </a:cubicBezTo>
                <a:cubicBezTo>
                  <a:pt x="1348544" y="2403194"/>
                  <a:pt x="1291735" y="2460399"/>
                  <a:pt x="1221658" y="2460399"/>
                </a:cubicBezTo>
                <a:cubicBezTo>
                  <a:pt x="1151581" y="2460399"/>
                  <a:pt x="1094772" y="2403194"/>
                  <a:pt x="1094772" y="2332628"/>
                </a:cubicBezTo>
                <a:cubicBezTo>
                  <a:pt x="1094772" y="2262062"/>
                  <a:pt x="1151581" y="2204857"/>
                  <a:pt x="1221658" y="2204857"/>
                </a:cubicBezTo>
                <a:close/>
                <a:moveTo>
                  <a:pt x="2939537" y="2189827"/>
                </a:moveTo>
                <a:cubicBezTo>
                  <a:pt x="2943513" y="2190046"/>
                  <a:pt x="2947521" y="2191053"/>
                  <a:pt x="2951345" y="2192922"/>
                </a:cubicBezTo>
                <a:cubicBezTo>
                  <a:pt x="2966638" y="2200398"/>
                  <a:pt x="2973169" y="2218848"/>
                  <a:pt x="2965933" y="2234131"/>
                </a:cubicBezTo>
                <a:cubicBezTo>
                  <a:pt x="2958697" y="2249414"/>
                  <a:pt x="2940434" y="2255743"/>
                  <a:pt x="2925141" y="2248266"/>
                </a:cubicBezTo>
                <a:cubicBezTo>
                  <a:pt x="2909848" y="2240790"/>
                  <a:pt x="2903317" y="2222340"/>
                  <a:pt x="2910553" y="2207057"/>
                </a:cubicBezTo>
                <a:cubicBezTo>
                  <a:pt x="2915980" y="2195595"/>
                  <a:pt x="2927610" y="2189169"/>
                  <a:pt x="2939537" y="2189827"/>
                </a:cubicBezTo>
                <a:close/>
                <a:moveTo>
                  <a:pt x="2737854" y="2175936"/>
                </a:moveTo>
                <a:cubicBezTo>
                  <a:pt x="2741830" y="2176155"/>
                  <a:pt x="2745839" y="2177162"/>
                  <a:pt x="2749662" y="2179031"/>
                </a:cubicBezTo>
                <a:cubicBezTo>
                  <a:pt x="2764955" y="2186507"/>
                  <a:pt x="2771486" y="2204957"/>
                  <a:pt x="2764250" y="2220240"/>
                </a:cubicBezTo>
                <a:cubicBezTo>
                  <a:pt x="2757014" y="2235523"/>
                  <a:pt x="2738751" y="2241852"/>
                  <a:pt x="2723458" y="2234375"/>
                </a:cubicBezTo>
                <a:cubicBezTo>
                  <a:pt x="2708165" y="2226899"/>
                  <a:pt x="2701634" y="2208449"/>
                  <a:pt x="2708870" y="2193166"/>
                </a:cubicBezTo>
                <a:cubicBezTo>
                  <a:pt x="2714297" y="2181704"/>
                  <a:pt x="2725927" y="2175278"/>
                  <a:pt x="2737854" y="2175936"/>
                </a:cubicBezTo>
                <a:close/>
                <a:moveTo>
                  <a:pt x="2262749" y="2165088"/>
                </a:moveTo>
                <a:cubicBezTo>
                  <a:pt x="2271784" y="2164798"/>
                  <a:pt x="2281009" y="2166320"/>
                  <a:pt x="2289940" y="2169873"/>
                </a:cubicBezTo>
                <a:cubicBezTo>
                  <a:pt x="2325660" y="2184082"/>
                  <a:pt x="2343138" y="2225399"/>
                  <a:pt x="2328978" y="2262157"/>
                </a:cubicBezTo>
                <a:cubicBezTo>
                  <a:pt x="2314817" y="2298914"/>
                  <a:pt x="2274380" y="2317193"/>
                  <a:pt x="2238659" y="2302983"/>
                </a:cubicBezTo>
                <a:cubicBezTo>
                  <a:pt x="2202938" y="2288773"/>
                  <a:pt x="2185460" y="2247457"/>
                  <a:pt x="2199621" y="2210699"/>
                </a:cubicBezTo>
                <a:cubicBezTo>
                  <a:pt x="2210241" y="2183131"/>
                  <a:pt x="2235642" y="2165957"/>
                  <a:pt x="2262749" y="2165088"/>
                </a:cubicBezTo>
                <a:close/>
                <a:moveTo>
                  <a:pt x="3374279" y="2135788"/>
                </a:moveTo>
                <a:cubicBezTo>
                  <a:pt x="3383315" y="2135498"/>
                  <a:pt x="3392540" y="2137020"/>
                  <a:pt x="3401470" y="2140572"/>
                </a:cubicBezTo>
                <a:cubicBezTo>
                  <a:pt x="3437191" y="2154782"/>
                  <a:pt x="3454669" y="2196099"/>
                  <a:pt x="3440508" y="2232856"/>
                </a:cubicBezTo>
                <a:cubicBezTo>
                  <a:pt x="3426347" y="2269614"/>
                  <a:pt x="3385910" y="2287893"/>
                  <a:pt x="3350189" y="2273683"/>
                </a:cubicBezTo>
                <a:cubicBezTo>
                  <a:pt x="3314468" y="2259473"/>
                  <a:pt x="3296990" y="2218156"/>
                  <a:pt x="3311151" y="2181399"/>
                </a:cubicBezTo>
                <a:cubicBezTo>
                  <a:pt x="3321772" y="2153831"/>
                  <a:pt x="3347173" y="2136657"/>
                  <a:pt x="3374279" y="2135788"/>
                </a:cubicBezTo>
                <a:close/>
                <a:moveTo>
                  <a:pt x="3136460" y="2107003"/>
                </a:moveTo>
                <a:cubicBezTo>
                  <a:pt x="3149273" y="2107461"/>
                  <a:pt x="3161998" y="2112887"/>
                  <a:pt x="3171599" y="2123175"/>
                </a:cubicBezTo>
                <a:cubicBezTo>
                  <a:pt x="3190802" y="2143750"/>
                  <a:pt x="3190235" y="2175976"/>
                  <a:pt x="3170333" y="2195155"/>
                </a:cubicBezTo>
                <a:cubicBezTo>
                  <a:pt x="3150432" y="2214334"/>
                  <a:pt x="3118732" y="2213202"/>
                  <a:pt x="3099530" y="2192627"/>
                </a:cubicBezTo>
                <a:cubicBezTo>
                  <a:pt x="3080328" y="2172053"/>
                  <a:pt x="3080894" y="2139826"/>
                  <a:pt x="3100796" y="2120647"/>
                </a:cubicBezTo>
                <a:cubicBezTo>
                  <a:pt x="3110747" y="2111058"/>
                  <a:pt x="3123647" y="2106546"/>
                  <a:pt x="3136460" y="2107003"/>
                </a:cubicBezTo>
                <a:close/>
                <a:moveTo>
                  <a:pt x="2525561" y="2085203"/>
                </a:moveTo>
                <a:cubicBezTo>
                  <a:pt x="2538374" y="2085660"/>
                  <a:pt x="2551099" y="2091087"/>
                  <a:pt x="2560701" y="2101374"/>
                </a:cubicBezTo>
                <a:cubicBezTo>
                  <a:pt x="2579903" y="2121949"/>
                  <a:pt x="2579336" y="2154175"/>
                  <a:pt x="2559435" y="2173354"/>
                </a:cubicBezTo>
                <a:cubicBezTo>
                  <a:pt x="2539534" y="2192533"/>
                  <a:pt x="2507834" y="2191401"/>
                  <a:pt x="2488631" y="2170826"/>
                </a:cubicBezTo>
                <a:cubicBezTo>
                  <a:pt x="2469429" y="2150252"/>
                  <a:pt x="2469996" y="2118025"/>
                  <a:pt x="2489897" y="2098847"/>
                </a:cubicBezTo>
                <a:cubicBezTo>
                  <a:pt x="2499848" y="2089257"/>
                  <a:pt x="2512748" y="2084745"/>
                  <a:pt x="2525561" y="2085203"/>
                </a:cubicBezTo>
                <a:close/>
                <a:moveTo>
                  <a:pt x="2834538" y="1965800"/>
                </a:moveTo>
                <a:cubicBezTo>
                  <a:pt x="2847351" y="1966257"/>
                  <a:pt x="2860076" y="1971684"/>
                  <a:pt x="2869678" y="1981971"/>
                </a:cubicBezTo>
                <a:cubicBezTo>
                  <a:pt x="2888880" y="2002546"/>
                  <a:pt x="2888313" y="2034772"/>
                  <a:pt x="2868412" y="2053951"/>
                </a:cubicBezTo>
                <a:cubicBezTo>
                  <a:pt x="2848511" y="2073130"/>
                  <a:pt x="2816811" y="2071998"/>
                  <a:pt x="2797608" y="2051424"/>
                </a:cubicBezTo>
                <a:cubicBezTo>
                  <a:pt x="2778406" y="2030849"/>
                  <a:pt x="2778973" y="1998623"/>
                  <a:pt x="2798874" y="1979444"/>
                </a:cubicBezTo>
                <a:cubicBezTo>
                  <a:pt x="2808825" y="1969854"/>
                  <a:pt x="2821725" y="1965342"/>
                  <a:pt x="2834538" y="1965800"/>
                </a:cubicBezTo>
                <a:close/>
                <a:moveTo>
                  <a:pt x="919668" y="1909695"/>
                </a:moveTo>
                <a:cubicBezTo>
                  <a:pt x="932036" y="1909302"/>
                  <a:pt x="944664" y="1911366"/>
                  <a:pt x="956888" y="1916185"/>
                </a:cubicBezTo>
                <a:cubicBezTo>
                  <a:pt x="1005784" y="1935460"/>
                  <a:pt x="1029708" y="1991506"/>
                  <a:pt x="1010324" y="2041366"/>
                </a:cubicBezTo>
                <a:cubicBezTo>
                  <a:pt x="990940" y="2091227"/>
                  <a:pt x="935589" y="2116022"/>
                  <a:pt x="886692" y="2096747"/>
                </a:cubicBezTo>
                <a:cubicBezTo>
                  <a:pt x="837796" y="2077472"/>
                  <a:pt x="813872" y="2021426"/>
                  <a:pt x="833256" y="1971566"/>
                </a:cubicBezTo>
                <a:cubicBezTo>
                  <a:pt x="847793" y="1934170"/>
                  <a:pt x="882564" y="1910874"/>
                  <a:pt x="919668" y="1909695"/>
                </a:cubicBezTo>
                <a:close/>
                <a:moveTo>
                  <a:pt x="1552213" y="1890589"/>
                </a:moveTo>
                <a:cubicBezTo>
                  <a:pt x="1564582" y="1890196"/>
                  <a:pt x="1577209" y="1892260"/>
                  <a:pt x="1589433" y="1897079"/>
                </a:cubicBezTo>
                <a:cubicBezTo>
                  <a:pt x="1638329" y="1916354"/>
                  <a:pt x="1662253" y="1972399"/>
                  <a:pt x="1642870" y="2022260"/>
                </a:cubicBezTo>
                <a:cubicBezTo>
                  <a:pt x="1623486" y="2072121"/>
                  <a:pt x="1568134" y="2096916"/>
                  <a:pt x="1519238" y="2077641"/>
                </a:cubicBezTo>
                <a:cubicBezTo>
                  <a:pt x="1470342" y="2058366"/>
                  <a:pt x="1446417" y="2002320"/>
                  <a:pt x="1465801" y="1952459"/>
                </a:cubicBezTo>
                <a:cubicBezTo>
                  <a:pt x="1480339" y="1915064"/>
                  <a:pt x="1515109" y="1891768"/>
                  <a:pt x="1552213" y="1890589"/>
                </a:cubicBezTo>
                <a:close/>
                <a:moveTo>
                  <a:pt x="1998515" y="1875408"/>
                </a:moveTo>
                <a:cubicBezTo>
                  <a:pt x="2068592" y="1875408"/>
                  <a:pt x="2125401" y="1932613"/>
                  <a:pt x="2125401" y="2003179"/>
                </a:cubicBezTo>
                <a:cubicBezTo>
                  <a:pt x="2125401" y="2073745"/>
                  <a:pt x="2068592" y="2130950"/>
                  <a:pt x="1998515" y="2130950"/>
                </a:cubicBezTo>
                <a:cubicBezTo>
                  <a:pt x="1928438" y="2130950"/>
                  <a:pt x="1871629" y="2073745"/>
                  <a:pt x="1871629" y="2003179"/>
                </a:cubicBezTo>
                <a:cubicBezTo>
                  <a:pt x="1871629" y="1932613"/>
                  <a:pt x="1928438" y="1875408"/>
                  <a:pt x="1998515" y="1875408"/>
                </a:cubicBezTo>
                <a:close/>
                <a:moveTo>
                  <a:pt x="446710" y="1875408"/>
                </a:moveTo>
                <a:cubicBezTo>
                  <a:pt x="516787" y="1875408"/>
                  <a:pt x="573596" y="1932613"/>
                  <a:pt x="573596" y="2003179"/>
                </a:cubicBezTo>
                <a:cubicBezTo>
                  <a:pt x="573596" y="2073745"/>
                  <a:pt x="516787" y="2130950"/>
                  <a:pt x="446710" y="2130950"/>
                </a:cubicBezTo>
                <a:cubicBezTo>
                  <a:pt x="376633" y="2130950"/>
                  <a:pt x="319824" y="2073745"/>
                  <a:pt x="319824" y="2003179"/>
                </a:cubicBezTo>
                <a:cubicBezTo>
                  <a:pt x="319824" y="1932613"/>
                  <a:pt x="376633" y="1875408"/>
                  <a:pt x="446710" y="1875408"/>
                </a:cubicBezTo>
                <a:close/>
                <a:moveTo>
                  <a:pt x="2583268" y="1821129"/>
                </a:moveTo>
                <a:cubicBezTo>
                  <a:pt x="2592304" y="1820839"/>
                  <a:pt x="2601529" y="1822361"/>
                  <a:pt x="2610459" y="1825913"/>
                </a:cubicBezTo>
                <a:cubicBezTo>
                  <a:pt x="2646180" y="1840123"/>
                  <a:pt x="2663658" y="1881440"/>
                  <a:pt x="2649497" y="1918197"/>
                </a:cubicBezTo>
                <a:cubicBezTo>
                  <a:pt x="2635336" y="1954955"/>
                  <a:pt x="2594899" y="1973234"/>
                  <a:pt x="2559178" y="1959024"/>
                </a:cubicBezTo>
                <a:cubicBezTo>
                  <a:pt x="2523457" y="1944814"/>
                  <a:pt x="2505979" y="1903497"/>
                  <a:pt x="2520140" y="1866740"/>
                </a:cubicBezTo>
                <a:cubicBezTo>
                  <a:pt x="2530761" y="1839172"/>
                  <a:pt x="2556162" y="1821998"/>
                  <a:pt x="2583268" y="1821129"/>
                </a:cubicBezTo>
                <a:close/>
                <a:moveTo>
                  <a:pt x="3042023" y="1812825"/>
                </a:moveTo>
                <a:cubicBezTo>
                  <a:pt x="3051058" y="1812535"/>
                  <a:pt x="3060283" y="1814057"/>
                  <a:pt x="3069213" y="1817610"/>
                </a:cubicBezTo>
                <a:cubicBezTo>
                  <a:pt x="3104935" y="1831819"/>
                  <a:pt x="3122412" y="1873136"/>
                  <a:pt x="3108251" y="1909894"/>
                </a:cubicBezTo>
                <a:cubicBezTo>
                  <a:pt x="3094091" y="1946651"/>
                  <a:pt x="3053654" y="1964930"/>
                  <a:pt x="3017933" y="1950720"/>
                </a:cubicBezTo>
                <a:cubicBezTo>
                  <a:pt x="2982212" y="1936511"/>
                  <a:pt x="2964734" y="1895194"/>
                  <a:pt x="2978895" y="1858436"/>
                </a:cubicBezTo>
                <a:cubicBezTo>
                  <a:pt x="2989515" y="1830868"/>
                  <a:pt x="3014916" y="1813694"/>
                  <a:pt x="3042023" y="1812825"/>
                </a:cubicBezTo>
                <a:close/>
                <a:moveTo>
                  <a:pt x="2254047" y="1787635"/>
                </a:moveTo>
                <a:cubicBezTo>
                  <a:pt x="2305242" y="1787635"/>
                  <a:pt x="2346743" y="1829807"/>
                  <a:pt x="2346743" y="1881828"/>
                </a:cubicBezTo>
                <a:cubicBezTo>
                  <a:pt x="2346743" y="1933849"/>
                  <a:pt x="2305242" y="1976021"/>
                  <a:pt x="2254047" y="1976021"/>
                </a:cubicBezTo>
                <a:cubicBezTo>
                  <a:pt x="2202852" y="1976021"/>
                  <a:pt x="2161351" y="1933849"/>
                  <a:pt x="2161351" y="1881828"/>
                </a:cubicBezTo>
                <a:cubicBezTo>
                  <a:pt x="2161351" y="1829807"/>
                  <a:pt x="2202852" y="1787635"/>
                  <a:pt x="2254047" y="1787635"/>
                </a:cubicBezTo>
                <a:close/>
                <a:moveTo>
                  <a:pt x="3387712" y="1787635"/>
                </a:moveTo>
                <a:cubicBezTo>
                  <a:pt x="3438907" y="1787635"/>
                  <a:pt x="3480408" y="1829807"/>
                  <a:pt x="3480408" y="1881828"/>
                </a:cubicBezTo>
                <a:cubicBezTo>
                  <a:pt x="3480408" y="1933849"/>
                  <a:pt x="3438907" y="1976021"/>
                  <a:pt x="3387712" y="1976021"/>
                </a:cubicBezTo>
                <a:cubicBezTo>
                  <a:pt x="3336518" y="1976021"/>
                  <a:pt x="3295016" y="1933849"/>
                  <a:pt x="3295016" y="1881828"/>
                </a:cubicBezTo>
                <a:cubicBezTo>
                  <a:pt x="3295016" y="1829807"/>
                  <a:pt x="3336518" y="1787635"/>
                  <a:pt x="3387712" y="1787635"/>
                </a:cubicBezTo>
                <a:close/>
                <a:moveTo>
                  <a:pt x="1221981" y="1751627"/>
                </a:moveTo>
                <a:cubicBezTo>
                  <a:pt x="1239520" y="1752248"/>
                  <a:pt x="1256939" y="1759609"/>
                  <a:pt x="1270081" y="1773563"/>
                </a:cubicBezTo>
                <a:cubicBezTo>
                  <a:pt x="1296366" y="1801472"/>
                  <a:pt x="1295590" y="1845187"/>
                  <a:pt x="1268348" y="1871203"/>
                </a:cubicBezTo>
                <a:cubicBezTo>
                  <a:pt x="1241107" y="1897219"/>
                  <a:pt x="1197715" y="1895684"/>
                  <a:pt x="1171430" y="1867774"/>
                </a:cubicBezTo>
                <a:cubicBezTo>
                  <a:pt x="1145145" y="1839866"/>
                  <a:pt x="1145921" y="1796151"/>
                  <a:pt x="1173163" y="1770135"/>
                </a:cubicBezTo>
                <a:cubicBezTo>
                  <a:pt x="1186784" y="1757127"/>
                  <a:pt x="1204442" y="1751007"/>
                  <a:pt x="1221981" y="1751627"/>
                </a:cubicBezTo>
                <a:close/>
                <a:moveTo>
                  <a:pt x="1646977" y="1601064"/>
                </a:moveTo>
                <a:cubicBezTo>
                  <a:pt x="1664516" y="1601684"/>
                  <a:pt x="1681935" y="1609045"/>
                  <a:pt x="1695077" y="1623000"/>
                </a:cubicBezTo>
                <a:cubicBezTo>
                  <a:pt x="1721362" y="1650909"/>
                  <a:pt x="1720586" y="1694624"/>
                  <a:pt x="1693345" y="1720639"/>
                </a:cubicBezTo>
                <a:cubicBezTo>
                  <a:pt x="1666103" y="1746655"/>
                  <a:pt x="1622711" y="1745120"/>
                  <a:pt x="1596426" y="1717211"/>
                </a:cubicBezTo>
                <a:cubicBezTo>
                  <a:pt x="1570141" y="1689302"/>
                  <a:pt x="1570917" y="1645587"/>
                  <a:pt x="1598159" y="1619571"/>
                </a:cubicBezTo>
                <a:cubicBezTo>
                  <a:pt x="1611780" y="1606564"/>
                  <a:pt x="1629438" y="1600443"/>
                  <a:pt x="1646977" y="1601064"/>
                </a:cubicBezTo>
                <a:close/>
                <a:moveTo>
                  <a:pt x="803411" y="1563693"/>
                </a:moveTo>
                <a:cubicBezTo>
                  <a:pt x="820950" y="1564314"/>
                  <a:pt x="838369" y="1571674"/>
                  <a:pt x="851511" y="1585629"/>
                </a:cubicBezTo>
                <a:cubicBezTo>
                  <a:pt x="877797" y="1613538"/>
                  <a:pt x="877021" y="1657253"/>
                  <a:pt x="849779" y="1683269"/>
                </a:cubicBezTo>
                <a:cubicBezTo>
                  <a:pt x="822537" y="1709284"/>
                  <a:pt x="779145" y="1707749"/>
                  <a:pt x="752860" y="1679840"/>
                </a:cubicBezTo>
                <a:cubicBezTo>
                  <a:pt x="726575" y="1651931"/>
                  <a:pt x="727351" y="1608216"/>
                  <a:pt x="754593" y="1582201"/>
                </a:cubicBezTo>
                <a:cubicBezTo>
                  <a:pt x="768214" y="1569193"/>
                  <a:pt x="785872" y="1563073"/>
                  <a:pt x="803411" y="1563693"/>
                </a:cubicBezTo>
                <a:close/>
                <a:moveTo>
                  <a:pt x="2820182" y="1553495"/>
                </a:moveTo>
                <a:cubicBezTo>
                  <a:pt x="2871377" y="1553495"/>
                  <a:pt x="2912878" y="1595667"/>
                  <a:pt x="2912878" y="1647688"/>
                </a:cubicBezTo>
                <a:cubicBezTo>
                  <a:pt x="2912878" y="1699709"/>
                  <a:pt x="2871377" y="1741881"/>
                  <a:pt x="2820182" y="1741881"/>
                </a:cubicBezTo>
                <a:cubicBezTo>
                  <a:pt x="2768987" y="1741881"/>
                  <a:pt x="2727486" y="1699709"/>
                  <a:pt x="2727486" y="1647688"/>
                </a:cubicBezTo>
                <a:cubicBezTo>
                  <a:pt x="2727486" y="1595667"/>
                  <a:pt x="2768987" y="1553495"/>
                  <a:pt x="2820182" y="1553495"/>
                </a:cubicBezTo>
                <a:close/>
                <a:moveTo>
                  <a:pt x="1353857" y="1526563"/>
                </a:moveTo>
                <a:cubicBezTo>
                  <a:pt x="1359299" y="1526860"/>
                  <a:pt x="1364787" y="1528225"/>
                  <a:pt x="1370020" y="1530761"/>
                </a:cubicBezTo>
                <a:cubicBezTo>
                  <a:pt x="1390954" y="1540902"/>
                  <a:pt x="1399894" y="1565929"/>
                  <a:pt x="1389989" y="1586661"/>
                </a:cubicBezTo>
                <a:cubicBezTo>
                  <a:pt x="1380084" y="1607392"/>
                  <a:pt x="1355085" y="1615976"/>
                  <a:pt x="1334151" y="1605835"/>
                </a:cubicBezTo>
                <a:cubicBezTo>
                  <a:pt x="1313218" y="1595693"/>
                  <a:pt x="1304278" y="1570666"/>
                  <a:pt x="1314183" y="1549935"/>
                </a:cubicBezTo>
                <a:cubicBezTo>
                  <a:pt x="1321611" y="1534386"/>
                  <a:pt x="1337531" y="1525670"/>
                  <a:pt x="1353857" y="1526563"/>
                </a:cubicBezTo>
                <a:close/>
                <a:moveTo>
                  <a:pt x="1075554" y="1510923"/>
                </a:moveTo>
                <a:cubicBezTo>
                  <a:pt x="1080996" y="1511220"/>
                  <a:pt x="1086483" y="1512585"/>
                  <a:pt x="1091716" y="1515120"/>
                </a:cubicBezTo>
                <a:cubicBezTo>
                  <a:pt x="1112650" y="1525262"/>
                  <a:pt x="1121590" y="1550289"/>
                  <a:pt x="1111686" y="1571020"/>
                </a:cubicBezTo>
                <a:cubicBezTo>
                  <a:pt x="1101781" y="1591751"/>
                  <a:pt x="1076781" y="1600336"/>
                  <a:pt x="1055848" y="1590194"/>
                </a:cubicBezTo>
                <a:cubicBezTo>
                  <a:pt x="1034915" y="1580053"/>
                  <a:pt x="1025974" y="1555025"/>
                  <a:pt x="1035879" y="1534294"/>
                </a:cubicBezTo>
                <a:cubicBezTo>
                  <a:pt x="1043308" y="1518746"/>
                  <a:pt x="1059227" y="1510030"/>
                  <a:pt x="1075554" y="1510923"/>
                </a:cubicBezTo>
                <a:close/>
                <a:moveTo>
                  <a:pt x="469447" y="1463759"/>
                </a:moveTo>
                <a:cubicBezTo>
                  <a:pt x="481815" y="1463366"/>
                  <a:pt x="494443" y="1465430"/>
                  <a:pt x="506667" y="1470249"/>
                </a:cubicBezTo>
                <a:cubicBezTo>
                  <a:pt x="555563" y="1489524"/>
                  <a:pt x="579488" y="1545570"/>
                  <a:pt x="560104" y="1595431"/>
                </a:cubicBezTo>
                <a:cubicBezTo>
                  <a:pt x="540720" y="1645291"/>
                  <a:pt x="485368" y="1670086"/>
                  <a:pt x="436472" y="1650811"/>
                </a:cubicBezTo>
                <a:cubicBezTo>
                  <a:pt x="387576" y="1631536"/>
                  <a:pt x="363651" y="1575490"/>
                  <a:pt x="383035" y="1525630"/>
                </a:cubicBezTo>
                <a:cubicBezTo>
                  <a:pt x="397573" y="1488234"/>
                  <a:pt x="432343" y="1464938"/>
                  <a:pt x="469447" y="1463759"/>
                </a:cubicBezTo>
                <a:close/>
                <a:moveTo>
                  <a:pt x="2000030" y="1437242"/>
                </a:moveTo>
                <a:cubicBezTo>
                  <a:pt x="2012398" y="1436850"/>
                  <a:pt x="2025026" y="1438914"/>
                  <a:pt x="2037250" y="1443733"/>
                </a:cubicBezTo>
                <a:cubicBezTo>
                  <a:pt x="2086146" y="1463007"/>
                  <a:pt x="2110070" y="1519054"/>
                  <a:pt x="2090687" y="1568914"/>
                </a:cubicBezTo>
                <a:cubicBezTo>
                  <a:pt x="2071303" y="1618775"/>
                  <a:pt x="2015951" y="1643570"/>
                  <a:pt x="1967055" y="1624295"/>
                </a:cubicBezTo>
                <a:cubicBezTo>
                  <a:pt x="1918159" y="1605020"/>
                  <a:pt x="1894235" y="1548974"/>
                  <a:pt x="1913618" y="1499113"/>
                </a:cubicBezTo>
                <a:cubicBezTo>
                  <a:pt x="1928156" y="1461718"/>
                  <a:pt x="1962926" y="1438421"/>
                  <a:pt x="2000030" y="1437242"/>
                </a:cubicBezTo>
                <a:close/>
                <a:moveTo>
                  <a:pt x="1563172" y="1348317"/>
                </a:moveTo>
                <a:cubicBezTo>
                  <a:pt x="1568614" y="1348614"/>
                  <a:pt x="1574101" y="1349979"/>
                  <a:pt x="1579335" y="1352515"/>
                </a:cubicBezTo>
                <a:cubicBezTo>
                  <a:pt x="1600268" y="1362656"/>
                  <a:pt x="1609208" y="1387684"/>
                  <a:pt x="1599303" y="1408415"/>
                </a:cubicBezTo>
                <a:cubicBezTo>
                  <a:pt x="1589398" y="1429146"/>
                  <a:pt x="1564399" y="1437731"/>
                  <a:pt x="1543466" y="1427588"/>
                </a:cubicBezTo>
                <a:cubicBezTo>
                  <a:pt x="1522532" y="1417447"/>
                  <a:pt x="1513592" y="1392420"/>
                  <a:pt x="1523497" y="1371689"/>
                </a:cubicBezTo>
                <a:cubicBezTo>
                  <a:pt x="1530926" y="1356141"/>
                  <a:pt x="1546845" y="1347425"/>
                  <a:pt x="1563172" y="1348317"/>
                </a:cubicBezTo>
                <a:close/>
                <a:moveTo>
                  <a:pt x="890306" y="1301986"/>
                </a:moveTo>
                <a:cubicBezTo>
                  <a:pt x="895748" y="1302283"/>
                  <a:pt x="901236" y="1303648"/>
                  <a:pt x="906469" y="1306184"/>
                </a:cubicBezTo>
                <a:cubicBezTo>
                  <a:pt x="927402" y="1316325"/>
                  <a:pt x="936342" y="1341352"/>
                  <a:pt x="926438" y="1362083"/>
                </a:cubicBezTo>
                <a:cubicBezTo>
                  <a:pt x="916533" y="1382814"/>
                  <a:pt x="891534" y="1391399"/>
                  <a:pt x="870600" y="1381257"/>
                </a:cubicBezTo>
                <a:cubicBezTo>
                  <a:pt x="849667" y="1371116"/>
                  <a:pt x="840726" y="1346088"/>
                  <a:pt x="850631" y="1325357"/>
                </a:cubicBezTo>
                <a:cubicBezTo>
                  <a:pt x="858060" y="1309809"/>
                  <a:pt x="873979" y="1301093"/>
                  <a:pt x="890306" y="1301986"/>
                </a:cubicBezTo>
                <a:close/>
                <a:moveTo>
                  <a:pt x="1823366" y="1177310"/>
                </a:moveTo>
                <a:cubicBezTo>
                  <a:pt x="1840905" y="1177930"/>
                  <a:pt x="1858324" y="1185291"/>
                  <a:pt x="1871467" y="1199246"/>
                </a:cubicBezTo>
                <a:cubicBezTo>
                  <a:pt x="1897752" y="1227155"/>
                  <a:pt x="1896976" y="1270870"/>
                  <a:pt x="1869734" y="1296885"/>
                </a:cubicBezTo>
                <a:cubicBezTo>
                  <a:pt x="1842492" y="1322901"/>
                  <a:pt x="1799100" y="1321366"/>
                  <a:pt x="1772815" y="1293457"/>
                </a:cubicBezTo>
                <a:cubicBezTo>
                  <a:pt x="1746531" y="1265548"/>
                  <a:pt x="1747306" y="1221833"/>
                  <a:pt x="1774548" y="1195818"/>
                </a:cubicBezTo>
                <a:cubicBezTo>
                  <a:pt x="1788169" y="1182810"/>
                  <a:pt x="1805827" y="1176689"/>
                  <a:pt x="1823366" y="1177310"/>
                </a:cubicBezTo>
                <a:close/>
                <a:moveTo>
                  <a:pt x="639924" y="1133601"/>
                </a:moveTo>
                <a:cubicBezTo>
                  <a:pt x="657462" y="1134222"/>
                  <a:pt x="674881" y="1141583"/>
                  <a:pt x="688024" y="1155538"/>
                </a:cubicBezTo>
                <a:cubicBezTo>
                  <a:pt x="714309" y="1183447"/>
                  <a:pt x="713533" y="1227161"/>
                  <a:pt x="686291" y="1253177"/>
                </a:cubicBezTo>
                <a:cubicBezTo>
                  <a:pt x="659049" y="1279192"/>
                  <a:pt x="615657" y="1277658"/>
                  <a:pt x="589373" y="1249749"/>
                </a:cubicBezTo>
                <a:cubicBezTo>
                  <a:pt x="563087" y="1221839"/>
                  <a:pt x="563863" y="1178125"/>
                  <a:pt x="591106" y="1152109"/>
                </a:cubicBezTo>
                <a:cubicBezTo>
                  <a:pt x="604726" y="1139101"/>
                  <a:pt x="622384" y="1132981"/>
                  <a:pt x="639924" y="1133601"/>
                </a:cubicBezTo>
                <a:close/>
                <a:moveTo>
                  <a:pt x="2336011" y="1102429"/>
                </a:moveTo>
                <a:cubicBezTo>
                  <a:pt x="2406088" y="1102429"/>
                  <a:pt x="2462897" y="1159634"/>
                  <a:pt x="2462897" y="1230200"/>
                </a:cubicBezTo>
                <a:cubicBezTo>
                  <a:pt x="2462897" y="1300766"/>
                  <a:pt x="2406088" y="1357971"/>
                  <a:pt x="2336011" y="1357971"/>
                </a:cubicBezTo>
                <a:cubicBezTo>
                  <a:pt x="2265934" y="1357971"/>
                  <a:pt x="2209125" y="1300766"/>
                  <a:pt x="2209125" y="1230200"/>
                </a:cubicBezTo>
                <a:cubicBezTo>
                  <a:pt x="2209125" y="1159634"/>
                  <a:pt x="2265934" y="1102429"/>
                  <a:pt x="2336011" y="1102429"/>
                </a:cubicBezTo>
                <a:close/>
                <a:moveTo>
                  <a:pt x="126886" y="1102429"/>
                </a:moveTo>
                <a:cubicBezTo>
                  <a:pt x="196964" y="1102429"/>
                  <a:pt x="253772" y="1159634"/>
                  <a:pt x="253772" y="1230200"/>
                </a:cubicBezTo>
                <a:cubicBezTo>
                  <a:pt x="253772" y="1300766"/>
                  <a:pt x="196964" y="1357971"/>
                  <a:pt x="126886" y="1357971"/>
                </a:cubicBezTo>
                <a:cubicBezTo>
                  <a:pt x="56809" y="1357971"/>
                  <a:pt x="0" y="1300766"/>
                  <a:pt x="0" y="1230200"/>
                </a:cubicBezTo>
                <a:cubicBezTo>
                  <a:pt x="0" y="1159634"/>
                  <a:pt x="56809" y="1102429"/>
                  <a:pt x="126886" y="1102429"/>
                </a:cubicBezTo>
                <a:close/>
                <a:moveTo>
                  <a:pt x="1572516" y="1068907"/>
                </a:moveTo>
                <a:cubicBezTo>
                  <a:pt x="1577958" y="1069205"/>
                  <a:pt x="1583446" y="1070569"/>
                  <a:pt x="1588679" y="1073105"/>
                </a:cubicBezTo>
                <a:cubicBezTo>
                  <a:pt x="1609612" y="1083247"/>
                  <a:pt x="1618552" y="1108274"/>
                  <a:pt x="1608648" y="1129005"/>
                </a:cubicBezTo>
                <a:cubicBezTo>
                  <a:pt x="1598743" y="1149736"/>
                  <a:pt x="1573743" y="1158320"/>
                  <a:pt x="1552810" y="1148179"/>
                </a:cubicBezTo>
                <a:cubicBezTo>
                  <a:pt x="1531877" y="1138037"/>
                  <a:pt x="1522936" y="1113010"/>
                  <a:pt x="1532841" y="1092279"/>
                </a:cubicBezTo>
                <a:cubicBezTo>
                  <a:pt x="1540270" y="1076731"/>
                  <a:pt x="1556189" y="1068015"/>
                  <a:pt x="1572516" y="1068907"/>
                </a:cubicBezTo>
                <a:close/>
                <a:moveTo>
                  <a:pt x="903267" y="1028613"/>
                </a:moveTo>
                <a:cubicBezTo>
                  <a:pt x="908709" y="1028910"/>
                  <a:pt x="914197" y="1030275"/>
                  <a:pt x="919430" y="1032810"/>
                </a:cubicBezTo>
                <a:cubicBezTo>
                  <a:pt x="940363" y="1042952"/>
                  <a:pt x="949304" y="1067979"/>
                  <a:pt x="939399" y="1088710"/>
                </a:cubicBezTo>
                <a:cubicBezTo>
                  <a:pt x="929494" y="1109441"/>
                  <a:pt x="904495" y="1118026"/>
                  <a:pt x="883561" y="1107884"/>
                </a:cubicBezTo>
                <a:cubicBezTo>
                  <a:pt x="862628" y="1097742"/>
                  <a:pt x="853688" y="1072715"/>
                  <a:pt x="863592" y="1051984"/>
                </a:cubicBezTo>
                <a:cubicBezTo>
                  <a:pt x="871021" y="1036436"/>
                  <a:pt x="886940" y="1027720"/>
                  <a:pt x="903267" y="1028613"/>
                </a:cubicBezTo>
                <a:close/>
                <a:moveTo>
                  <a:pt x="1385035" y="863173"/>
                </a:moveTo>
                <a:cubicBezTo>
                  <a:pt x="1390477" y="863470"/>
                  <a:pt x="1395965" y="864835"/>
                  <a:pt x="1401198" y="867371"/>
                </a:cubicBezTo>
                <a:cubicBezTo>
                  <a:pt x="1422132" y="877512"/>
                  <a:pt x="1431072" y="902540"/>
                  <a:pt x="1421167" y="923271"/>
                </a:cubicBezTo>
                <a:cubicBezTo>
                  <a:pt x="1411262" y="944002"/>
                  <a:pt x="1386263" y="952586"/>
                  <a:pt x="1365329" y="942445"/>
                </a:cubicBezTo>
                <a:cubicBezTo>
                  <a:pt x="1344396" y="932303"/>
                  <a:pt x="1335456" y="907276"/>
                  <a:pt x="1345361" y="886545"/>
                </a:cubicBezTo>
                <a:cubicBezTo>
                  <a:pt x="1352790" y="870996"/>
                  <a:pt x="1368709" y="862281"/>
                  <a:pt x="1385035" y="863173"/>
                </a:cubicBezTo>
                <a:close/>
                <a:moveTo>
                  <a:pt x="1108964" y="844330"/>
                </a:moveTo>
                <a:cubicBezTo>
                  <a:pt x="1114407" y="844627"/>
                  <a:pt x="1119894" y="845992"/>
                  <a:pt x="1125127" y="848528"/>
                </a:cubicBezTo>
                <a:cubicBezTo>
                  <a:pt x="1146061" y="858669"/>
                  <a:pt x="1155001" y="883697"/>
                  <a:pt x="1145096" y="904428"/>
                </a:cubicBezTo>
                <a:cubicBezTo>
                  <a:pt x="1135191" y="925158"/>
                  <a:pt x="1110192" y="933743"/>
                  <a:pt x="1089258" y="923602"/>
                </a:cubicBezTo>
                <a:cubicBezTo>
                  <a:pt x="1068325" y="913460"/>
                  <a:pt x="1059385" y="888433"/>
                  <a:pt x="1069290" y="867702"/>
                </a:cubicBezTo>
                <a:cubicBezTo>
                  <a:pt x="1076719" y="852154"/>
                  <a:pt x="1092638" y="843437"/>
                  <a:pt x="1108964" y="844330"/>
                </a:cubicBezTo>
                <a:close/>
                <a:moveTo>
                  <a:pt x="458622" y="829615"/>
                </a:moveTo>
                <a:cubicBezTo>
                  <a:pt x="470990" y="829222"/>
                  <a:pt x="483618" y="831286"/>
                  <a:pt x="495842" y="836105"/>
                </a:cubicBezTo>
                <a:cubicBezTo>
                  <a:pt x="544738" y="855380"/>
                  <a:pt x="568662" y="911426"/>
                  <a:pt x="549279" y="961287"/>
                </a:cubicBezTo>
                <a:cubicBezTo>
                  <a:pt x="529895" y="1011147"/>
                  <a:pt x="474543" y="1035942"/>
                  <a:pt x="425647" y="1016667"/>
                </a:cubicBezTo>
                <a:cubicBezTo>
                  <a:pt x="376751" y="997392"/>
                  <a:pt x="352826" y="941347"/>
                  <a:pt x="372210" y="891486"/>
                </a:cubicBezTo>
                <a:cubicBezTo>
                  <a:pt x="386748" y="854090"/>
                  <a:pt x="421518" y="830794"/>
                  <a:pt x="458622" y="829615"/>
                </a:cubicBezTo>
                <a:close/>
                <a:moveTo>
                  <a:pt x="1980127" y="789870"/>
                </a:moveTo>
                <a:cubicBezTo>
                  <a:pt x="1992495" y="789477"/>
                  <a:pt x="2005123" y="791541"/>
                  <a:pt x="2017347" y="796360"/>
                </a:cubicBezTo>
                <a:cubicBezTo>
                  <a:pt x="2066243" y="815635"/>
                  <a:pt x="2090168" y="871680"/>
                  <a:pt x="2070784" y="921541"/>
                </a:cubicBezTo>
                <a:cubicBezTo>
                  <a:pt x="2051400" y="971402"/>
                  <a:pt x="1996048" y="996197"/>
                  <a:pt x="1947152" y="976922"/>
                </a:cubicBezTo>
                <a:cubicBezTo>
                  <a:pt x="1898255" y="957647"/>
                  <a:pt x="1874331" y="901601"/>
                  <a:pt x="1893715" y="851740"/>
                </a:cubicBezTo>
                <a:cubicBezTo>
                  <a:pt x="1908253" y="814345"/>
                  <a:pt x="1943023" y="791049"/>
                  <a:pt x="1980127" y="789870"/>
                </a:cubicBezTo>
                <a:close/>
                <a:moveTo>
                  <a:pt x="1654591" y="750824"/>
                </a:moveTo>
                <a:cubicBezTo>
                  <a:pt x="1672130" y="751445"/>
                  <a:pt x="1689549" y="758806"/>
                  <a:pt x="1702691" y="772760"/>
                </a:cubicBezTo>
                <a:cubicBezTo>
                  <a:pt x="1728976" y="800670"/>
                  <a:pt x="1728200" y="844385"/>
                  <a:pt x="1700958" y="870400"/>
                </a:cubicBezTo>
                <a:cubicBezTo>
                  <a:pt x="1673717" y="896416"/>
                  <a:pt x="1630325" y="894881"/>
                  <a:pt x="1604040" y="866971"/>
                </a:cubicBezTo>
                <a:cubicBezTo>
                  <a:pt x="1577755" y="839062"/>
                  <a:pt x="1578531" y="795348"/>
                  <a:pt x="1605772" y="769332"/>
                </a:cubicBezTo>
                <a:cubicBezTo>
                  <a:pt x="1619394" y="756324"/>
                  <a:pt x="1637052" y="750204"/>
                  <a:pt x="1654591" y="750824"/>
                </a:cubicBezTo>
                <a:close/>
                <a:moveTo>
                  <a:pt x="818370" y="721252"/>
                </a:moveTo>
                <a:cubicBezTo>
                  <a:pt x="835909" y="721872"/>
                  <a:pt x="853327" y="729233"/>
                  <a:pt x="866470" y="743188"/>
                </a:cubicBezTo>
                <a:cubicBezTo>
                  <a:pt x="892755" y="771097"/>
                  <a:pt x="891979" y="814812"/>
                  <a:pt x="864737" y="840827"/>
                </a:cubicBezTo>
                <a:cubicBezTo>
                  <a:pt x="837496" y="866843"/>
                  <a:pt x="794104" y="865308"/>
                  <a:pt x="767818" y="837399"/>
                </a:cubicBezTo>
                <a:cubicBezTo>
                  <a:pt x="741534" y="809490"/>
                  <a:pt x="742310" y="765775"/>
                  <a:pt x="769552" y="739759"/>
                </a:cubicBezTo>
                <a:cubicBezTo>
                  <a:pt x="783172" y="726752"/>
                  <a:pt x="800831" y="720632"/>
                  <a:pt x="818370" y="721252"/>
                </a:cubicBezTo>
                <a:close/>
                <a:moveTo>
                  <a:pt x="1241309" y="559284"/>
                </a:moveTo>
                <a:cubicBezTo>
                  <a:pt x="1258848" y="559905"/>
                  <a:pt x="1276267" y="567266"/>
                  <a:pt x="1289410" y="581220"/>
                </a:cubicBezTo>
                <a:cubicBezTo>
                  <a:pt x="1315695" y="609130"/>
                  <a:pt x="1314918" y="652844"/>
                  <a:pt x="1287677" y="678860"/>
                </a:cubicBezTo>
                <a:cubicBezTo>
                  <a:pt x="1260435" y="704876"/>
                  <a:pt x="1217043" y="703341"/>
                  <a:pt x="1190758" y="675431"/>
                </a:cubicBezTo>
                <a:cubicBezTo>
                  <a:pt x="1164473" y="647522"/>
                  <a:pt x="1165249" y="603808"/>
                  <a:pt x="1192491" y="577792"/>
                </a:cubicBezTo>
                <a:cubicBezTo>
                  <a:pt x="1206112" y="564784"/>
                  <a:pt x="1223770" y="558664"/>
                  <a:pt x="1241309" y="559284"/>
                </a:cubicBezTo>
                <a:close/>
                <a:moveTo>
                  <a:pt x="897361" y="363040"/>
                </a:moveTo>
                <a:cubicBezTo>
                  <a:pt x="909729" y="362647"/>
                  <a:pt x="922357" y="364712"/>
                  <a:pt x="934581" y="369530"/>
                </a:cubicBezTo>
                <a:cubicBezTo>
                  <a:pt x="983478" y="388806"/>
                  <a:pt x="1007402" y="444851"/>
                  <a:pt x="988018" y="494712"/>
                </a:cubicBezTo>
                <a:cubicBezTo>
                  <a:pt x="968634" y="544573"/>
                  <a:pt x="913282" y="569368"/>
                  <a:pt x="864386" y="550093"/>
                </a:cubicBezTo>
                <a:cubicBezTo>
                  <a:pt x="815490" y="530818"/>
                  <a:pt x="791565" y="474772"/>
                  <a:pt x="810949" y="424911"/>
                </a:cubicBezTo>
                <a:cubicBezTo>
                  <a:pt x="825487" y="387515"/>
                  <a:pt x="860257" y="364219"/>
                  <a:pt x="897361" y="363040"/>
                </a:cubicBezTo>
                <a:close/>
                <a:moveTo>
                  <a:pt x="1525322" y="351777"/>
                </a:moveTo>
                <a:cubicBezTo>
                  <a:pt x="1537690" y="351383"/>
                  <a:pt x="1550317" y="353448"/>
                  <a:pt x="1562541" y="358267"/>
                </a:cubicBezTo>
                <a:cubicBezTo>
                  <a:pt x="1611438" y="377542"/>
                  <a:pt x="1635362" y="433587"/>
                  <a:pt x="1615978" y="483448"/>
                </a:cubicBezTo>
                <a:cubicBezTo>
                  <a:pt x="1596595" y="533309"/>
                  <a:pt x="1541243" y="558104"/>
                  <a:pt x="1492346" y="538829"/>
                </a:cubicBezTo>
                <a:cubicBezTo>
                  <a:pt x="1443450" y="519554"/>
                  <a:pt x="1419526" y="463508"/>
                  <a:pt x="1438910" y="413647"/>
                </a:cubicBezTo>
                <a:cubicBezTo>
                  <a:pt x="1453448" y="376252"/>
                  <a:pt x="1488217" y="352956"/>
                  <a:pt x="1525322" y="351777"/>
                </a:cubicBezTo>
                <a:close/>
                <a:moveTo>
                  <a:pt x="446711" y="317607"/>
                </a:moveTo>
                <a:cubicBezTo>
                  <a:pt x="516788" y="317607"/>
                  <a:pt x="573596" y="374812"/>
                  <a:pt x="573596" y="445378"/>
                </a:cubicBezTo>
                <a:cubicBezTo>
                  <a:pt x="573596" y="515944"/>
                  <a:pt x="516788" y="573149"/>
                  <a:pt x="446711" y="573149"/>
                </a:cubicBezTo>
                <a:cubicBezTo>
                  <a:pt x="376633" y="573149"/>
                  <a:pt x="319824" y="515944"/>
                  <a:pt x="319824" y="445378"/>
                </a:cubicBezTo>
                <a:cubicBezTo>
                  <a:pt x="319824" y="374812"/>
                  <a:pt x="376633" y="317607"/>
                  <a:pt x="446711" y="317607"/>
                </a:cubicBezTo>
                <a:close/>
                <a:moveTo>
                  <a:pt x="1998515" y="317607"/>
                </a:moveTo>
                <a:cubicBezTo>
                  <a:pt x="2068592" y="317607"/>
                  <a:pt x="2125401" y="374812"/>
                  <a:pt x="2125401" y="445378"/>
                </a:cubicBezTo>
                <a:cubicBezTo>
                  <a:pt x="2125401" y="515944"/>
                  <a:pt x="2068592" y="573149"/>
                  <a:pt x="1998515" y="573149"/>
                </a:cubicBezTo>
                <a:cubicBezTo>
                  <a:pt x="1928438" y="573149"/>
                  <a:pt x="1871629" y="515944"/>
                  <a:pt x="1871629" y="445378"/>
                </a:cubicBezTo>
                <a:cubicBezTo>
                  <a:pt x="1871629" y="374812"/>
                  <a:pt x="1928438" y="317607"/>
                  <a:pt x="1998515" y="317607"/>
                </a:cubicBezTo>
                <a:close/>
                <a:moveTo>
                  <a:pt x="1221658" y="0"/>
                </a:moveTo>
                <a:cubicBezTo>
                  <a:pt x="1291735" y="0"/>
                  <a:pt x="1348544" y="57205"/>
                  <a:pt x="1348544" y="127771"/>
                </a:cubicBezTo>
                <a:cubicBezTo>
                  <a:pt x="1348544" y="198337"/>
                  <a:pt x="1291735" y="255542"/>
                  <a:pt x="1221658" y="255542"/>
                </a:cubicBezTo>
                <a:cubicBezTo>
                  <a:pt x="1151581" y="255542"/>
                  <a:pt x="1094772" y="198337"/>
                  <a:pt x="1094772" y="127771"/>
                </a:cubicBezTo>
                <a:cubicBezTo>
                  <a:pt x="1094772" y="57205"/>
                  <a:pt x="1151581" y="0"/>
                  <a:pt x="1221658" y="0"/>
                </a:cubicBezTo>
                <a:close/>
              </a:path>
            </a:pathLst>
          </a:custGeom>
          <a:gradFill flip="none" rotWithShape="1">
            <a:gsLst>
              <a:gs pos="25000">
                <a:srgbClr val="FF6633">
                  <a:lumMod val="0"/>
                  <a:lumOff val="100000"/>
                </a:srgbClr>
              </a:gs>
              <a:gs pos="11667">
                <a:schemeClr val="accent6">
                  <a:lumMod val="40000"/>
                  <a:lumOff val="60000"/>
                </a:schemeClr>
              </a:gs>
              <a:gs pos="50000">
                <a:srgbClr val="FFFF00">
                  <a:lumMod val="0"/>
                  <a:lumOff val="100000"/>
                </a:srgbClr>
              </a:gs>
              <a:gs pos="75000">
                <a:srgbClr val="FF9933"/>
              </a:gs>
              <a:gs pos="100000">
                <a:srgbClr val="FFFF00">
                  <a:lumMod val="0"/>
                  <a:lumOff val="10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>
            <a:off x="0" y="-452586"/>
            <a:ext cx="9382157" cy="6120679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68071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3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3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3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3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3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3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3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3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" dur="3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3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2" dur="indefinite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3" dur="indefinite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3750"/>
                            </p:stCondLst>
                            <p:childTnLst>
                              <p:par>
                                <p:cTn id="75" presetID="23" presetClass="exit" presetSubtype="544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" dur="3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2" dur="3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4" dur="3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3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3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0" dur="3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" dur="3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8" dur="3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" dur="3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6" dur="3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" dur="3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3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3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4" dur="3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" dur="3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22" dur="3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" dur="3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0" dur="3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" dur="3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3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3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8" dur="3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" presetID="23" presetClass="exit" presetSubtype="54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" dur="3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3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3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51" dur="3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7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17 Grupo"/>
          <p:cNvGrpSpPr/>
          <p:nvPr/>
        </p:nvGrpSpPr>
        <p:grpSpPr>
          <a:xfrm>
            <a:off x="33536" y="0"/>
            <a:ext cx="9144000" cy="5143500"/>
            <a:chOff x="0" y="0"/>
            <a:chExt cx="9144000" cy="5143500"/>
          </a:xfrm>
        </p:grpSpPr>
        <p:sp>
          <p:nvSpPr>
            <p:cNvPr id="19" name="18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" name="19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7" name="16 Imagen" descr="Diapositiva40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Forma libre 17"/>
          <p:cNvSpPr/>
          <p:nvPr/>
        </p:nvSpPr>
        <p:spPr>
          <a:xfrm rot="8014804">
            <a:off x="5587515" y="1842559"/>
            <a:ext cx="2069970" cy="4089121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>
            <a:gsLst>
              <a:gs pos="0">
                <a:srgbClr val="825600"/>
              </a:gs>
              <a:gs pos="34000">
                <a:srgbClr val="8FB63F"/>
              </a:gs>
              <a:gs pos="17920">
                <a:srgbClr val="92D050"/>
              </a:gs>
              <a:gs pos="7000">
                <a:srgbClr val="FFA800"/>
              </a:gs>
              <a:gs pos="41000">
                <a:srgbClr val="825600"/>
              </a:gs>
              <a:gs pos="55000">
                <a:srgbClr val="FFA800"/>
              </a:gs>
              <a:gs pos="100000">
                <a:srgbClr val="825600"/>
              </a:gs>
              <a:gs pos="72000">
                <a:srgbClr val="FFA800"/>
              </a:gs>
              <a:gs pos="87000">
                <a:srgbClr val="825600"/>
              </a:gs>
              <a:gs pos="100000">
                <a:srgbClr val="FFA800"/>
              </a:gs>
            </a:gsLst>
            <a:path path="circle">
              <a:fillToRect l="50000" t="50000" r="50000" b="50000"/>
            </a:path>
          </a:gradFill>
          <a:ln>
            <a:noFill/>
          </a:ln>
          <a:scene3d>
            <a:camera prst="orthographicFront"/>
            <a:lightRig rig="morning" dir="t"/>
          </a:scene3d>
          <a:sp3d prstMaterial="powder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8" name="Forma libre 17"/>
          <p:cNvSpPr/>
          <p:nvPr/>
        </p:nvSpPr>
        <p:spPr>
          <a:xfrm rot="13669038" flipH="1">
            <a:off x="1402205" y="1794141"/>
            <a:ext cx="2069970" cy="4144366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>
            <a:gsLst>
              <a:gs pos="0">
                <a:srgbClr val="825600"/>
              </a:gs>
              <a:gs pos="34000">
                <a:srgbClr val="8FB63F"/>
              </a:gs>
              <a:gs pos="17920">
                <a:srgbClr val="92D050"/>
              </a:gs>
              <a:gs pos="7000">
                <a:srgbClr val="FFA800"/>
              </a:gs>
              <a:gs pos="41000">
                <a:srgbClr val="825600"/>
              </a:gs>
              <a:gs pos="55000">
                <a:srgbClr val="FFA800"/>
              </a:gs>
              <a:gs pos="100000">
                <a:srgbClr val="825600"/>
              </a:gs>
              <a:gs pos="72000">
                <a:srgbClr val="FFA800"/>
              </a:gs>
              <a:gs pos="87000">
                <a:srgbClr val="825600"/>
              </a:gs>
              <a:gs pos="100000">
                <a:srgbClr val="FFA800"/>
              </a:gs>
            </a:gsLst>
            <a:path path="circle">
              <a:fillToRect l="50000" t="50000" r="50000" b="50000"/>
            </a:path>
          </a:gradFill>
          <a:ln>
            <a:noFill/>
          </a:ln>
          <a:scene3d>
            <a:camera prst="orthographicFront"/>
            <a:lightRig rig="chilly" dir="t"/>
          </a:scene3d>
          <a:sp3d prstMaterial="powder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9" name="Forma libre 17"/>
          <p:cNvSpPr/>
          <p:nvPr/>
        </p:nvSpPr>
        <p:spPr>
          <a:xfrm rot="2853154">
            <a:off x="5679559" y="-902381"/>
            <a:ext cx="2069970" cy="4258635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>
            <a:gsLst>
              <a:gs pos="0">
                <a:srgbClr val="825600"/>
              </a:gs>
              <a:gs pos="34000">
                <a:srgbClr val="8FB63F"/>
              </a:gs>
              <a:gs pos="17920">
                <a:srgbClr val="92D050"/>
              </a:gs>
              <a:gs pos="7000">
                <a:srgbClr val="FFA800"/>
              </a:gs>
              <a:gs pos="41000">
                <a:srgbClr val="825600"/>
              </a:gs>
              <a:gs pos="55000">
                <a:srgbClr val="FFA800"/>
              </a:gs>
              <a:gs pos="100000">
                <a:srgbClr val="825600"/>
              </a:gs>
              <a:gs pos="72000">
                <a:srgbClr val="FFA800"/>
              </a:gs>
              <a:gs pos="87000">
                <a:srgbClr val="825600"/>
              </a:gs>
              <a:gs pos="100000">
                <a:srgbClr val="FFA800"/>
              </a:gs>
            </a:gsLst>
            <a:path path="circle">
              <a:fillToRect l="50000" t="50000" r="50000" b="50000"/>
            </a:path>
          </a:gradFill>
          <a:ln>
            <a:noFill/>
          </a:ln>
          <a:scene3d>
            <a:camera prst="orthographicFront"/>
            <a:lightRig rig="morning" dir="t"/>
          </a:scene3d>
          <a:sp3d prstMaterial="powder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10" name="Forma libre 17"/>
          <p:cNvSpPr/>
          <p:nvPr/>
        </p:nvSpPr>
        <p:spPr>
          <a:xfrm rot="18838117" flipH="1">
            <a:off x="1486419" y="-739733"/>
            <a:ext cx="2069970" cy="3953823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 flip="none" rotWithShape="1">
            <a:gsLst>
              <a:gs pos="0">
                <a:srgbClr val="825600"/>
              </a:gs>
              <a:gs pos="34000">
                <a:srgbClr val="8FB63F"/>
              </a:gs>
              <a:gs pos="17920">
                <a:srgbClr val="92D050"/>
              </a:gs>
              <a:gs pos="7000">
                <a:srgbClr val="FFA800"/>
              </a:gs>
              <a:gs pos="41000">
                <a:srgbClr val="825600"/>
              </a:gs>
              <a:gs pos="55000">
                <a:srgbClr val="FFA800"/>
              </a:gs>
              <a:gs pos="100000">
                <a:srgbClr val="825600"/>
              </a:gs>
              <a:gs pos="72000">
                <a:srgbClr val="FFA800"/>
              </a:gs>
              <a:gs pos="87000">
                <a:srgbClr val="825600"/>
              </a:gs>
              <a:gs pos="100000">
                <a:srgbClr val="FFA800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morning" dir="t"/>
          </a:scene3d>
          <a:sp3d prstMaterial="powder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12" name="11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36628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8" dur="indefinite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9" dur="indefinite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2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2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2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3" dur="2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2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24 Grupo"/>
          <p:cNvGrpSpPr/>
          <p:nvPr/>
        </p:nvGrpSpPr>
        <p:grpSpPr>
          <a:xfrm>
            <a:off x="0" y="35033"/>
            <a:ext cx="9144000" cy="5143500"/>
            <a:chOff x="0" y="0"/>
            <a:chExt cx="9144000" cy="5143500"/>
          </a:xfrm>
        </p:grpSpPr>
        <p:sp>
          <p:nvSpPr>
            <p:cNvPr id="26" name="2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" name="2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4" name="23 Imagen" descr="Diapositiva28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orma libre 22"/>
          <p:cNvSpPr/>
          <p:nvPr/>
        </p:nvSpPr>
        <p:spPr>
          <a:xfrm>
            <a:off x="1" y="20219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" name="Forma libre 22"/>
          <p:cNvSpPr/>
          <p:nvPr/>
        </p:nvSpPr>
        <p:spPr>
          <a:xfrm>
            <a:off x="7069122" y="19548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Forma libre 22"/>
          <p:cNvSpPr/>
          <p:nvPr/>
        </p:nvSpPr>
        <p:spPr>
          <a:xfrm>
            <a:off x="1290411" y="273435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Forma libre 22"/>
          <p:cNvSpPr/>
          <p:nvPr/>
        </p:nvSpPr>
        <p:spPr>
          <a:xfrm>
            <a:off x="7069121" y="3260660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Forma libre 22"/>
          <p:cNvSpPr/>
          <p:nvPr/>
        </p:nvSpPr>
        <p:spPr>
          <a:xfrm>
            <a:off x="5796137" y="640410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Forma libre 22"/>
          <p:cNvSpPr/>
          <p:nvPr/>
        </p:nvSpPr>
        <p:spPr>
          <a:xfrm>
            <a:off x="4510573" y="1138482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Forma libre 22"/>
          <p:cNvSpPr/>
          <p:nvPr/>
        </p:nvSpPr>
        <p:spPr>
          <a:xfrm>
            <a:off x="1290411" y="69441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Forma libre 22"/>
          <p:cNvSpPr/>
          <p:nvPr/>
        </p:nvSpPr>
        <p:spPr>
          <a:xfrm>
            <a:off x="2435694" y="1138482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Forma libre 22"/>
          <p:cNvSpPr/>
          <p:nvPr/>
        </p:nvSpPr>
        <p:spPr>
          <a:xfrm>
            <a:off x="12468" y="3288500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Forma libre 22"/>
          <p:cNvSpPr/>
          <p:nvPr/>
        </p:nvSpPr>
        <p:spPr>
          <a:xfrm>
            <a:off x="2460846" y="2251093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Forma libre 22"/>
          <p:cNvSpPr/>
          <p:nvPr/>
        </p:nvSpPr>
        <p:spPr>
          <a:xfrm>
            <a:off x="5791781" y="273435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Forma libre 22"/>
          <p:cNvSpPr/>
          <p:nvPr/>
        </p:nvSpPr>
        <p:spPr>
          <a:xfrm>
            <a:off x="4589348" y="2240637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646089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9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7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7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2" presetClass="exit" presetSubtype="3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55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5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2" presetClass="exit" presetSubtype="9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73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3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5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91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1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09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9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27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7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9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45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8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5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7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2" presetClass="exit" presetSubtype="3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63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6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3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2" presetClass="exit" presetSubtype="3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81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91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2" presetClass="exit" presetSubtype="9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99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09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2" presetClass="exit" presetSubtype="9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217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27" dur="3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29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30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2" grpId="5" animBg="1"/>
      <p:bldP spid="3" grpId="0" animBg="1"/>
      <p:bldP spid="3" grpId="1" animBg="1"/>
      <p:bldP spid="3" grpId="2" animBg="1"/>
      <p:bldP spid="3" grpId="3" animBg="1"/>
      <p:bldP spid="3" grpId="4" animBg="1"/>
      <p:bldP spid="3" grpId="5" animBg="1"/>
      <p:bldP spid="4" grpId="0" animBg="1"/>
      <p:bldP spid="4" grpId="1" animBg="1"/>
      <p:bldP spid="4" grpId="2" animBg="1"/>
      <p:bldP spid="4" grpId="3" animBg="1"/>
      <p:bldP spid="4" grpId="4" animBg="1"/>
      <p:bldP spid="4" grpId="5" animBg="1"/>
      <p:bldP spid="5" grpId="0" animBg="1"/>
      <p:bldP spid="5" grpId="1" animBg="1"/>
      <p:bldP spid="5" grpId="2" animBg="1"/>
      <p:bldP spid="5" grpId="3" animBg="1"/>
      <p:bldP spid="5" grpId="4" animBg="1"/>
      <p:bldP spid="5" grpId="5" animBg="1"/>
      <p:bldP spid="6" grpId="0" animBg="1"/>
      <p:bldP spid="6" grpId="1" animBg="1"/>
      <p:bldP spid="6" grpId="2" animBg="1"/>
      <p:bldP spid="6" grpId="3" animBg="1"/>
      <p:bldP spid="6" grpId="4" animBg="1"/>
      <p:bldP spid="6" grpId="5" animBg="1"/>
      <p:bldP spid="7" grpId="0" animBg="1"/>
      <p:bldP spid="7" grpId="1" animBg="1"/>
      <p:bldP spid="7" grpId="2" animBg="1"/>
      <p:bldP spid="7" grpId="3" animBg="1"/>
      <p:bldP spid="7" grpId="4" animBg="1"/>
      <p:bldP spid="7" grpId="5" animBg="1"/>
      <p:bldP spid="8" grpId="0" animBg="1"/>
      <p:bldP spid="8" grpId="1" animBg="1"/>
      <p:bldP spid="8" grpId="2" animBg="1"/>
      <p:bldP spid="8" grpId="3" animBg="1"/>
      <p:bldP spid="8" grpId="4" animBg="1"/>
      <p:bldP spid="8" grpId="5" animBg="1"/>
      <p:bldP spid="9" grpId="0" animBg="1"/>
      <p:bldP spid="9" grpId="1" animBg="1"/>
      <p:bldP spid="9" grpId="2" animBg="1"/>
      <p:bldP spid="9" grpId="3" animBg="1"/>
      <p:bldP spid="9" grpId="4" animBg="1"/>
      <p:bldP spid="9" grpId="5" animBg="1"/>
      <p:bldP spid="10" grpId="0" animBg="1"/>
      <p:bldP spid="10" grpId="1" animBg="1"/>
      <p:bldP spid="10" grpId="2" animBg="1"/>
      <p:bldP spid="10" grpId="3" animBg="1"/>
      <p:bldP spid="10" grpId="4" animBg="1"/>
      <p:bldP spid="10" grpId="5" animBg="1"/>
      <p:bldP spid="11" grpId="0" animBg="1"/>
      <p:bldP spid="11" grpId="1" animBg="1"/>
      <p:bldP spid="11" grpId="2" animBg="1"/>
      <p:bldP spid="11" grpId="3" animBg="1"/>
      <p:bldP spid="11" grpId="4" animBg="1"/>
      <p:bldP spid="11" grpId="5" animBg="1"/>
      <p:bldP spid="12" grpId="0" animBg="1"/>
      <p:bldP spid="12" grpId="1" animBg="1"/>
      <p:bldP spid="12" grpId="2" animBg="1"/>
      <p:bldP spid="12" grpId="3" animBg="1"/>
      <p:bldP spid="12" grpId="4" animBg="1"/>
      <p:bldP spid="12" grpId="5" animBg="1"/>
      <p:bldP spid="13" grpId="0" animBg="1"/>
      <p:bldP spid="13" grpId="1" animBg="1"/>
      <p:bldP spid="13" grpId="2" animBg="1"/>
      <p:bldP spid="13" grpId="3" animBg="1"/>
      <p:bldP spid="13" grpId="4" animBg="1"/>
      <p:bldP spid="13" grpId="5" animBg="1"/>
      <p:bldP spid="20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24 Grupo"/>
          <p:cNvGrpSpPr/>
          <p:nvPr/>
        </p:nvGrpSpPr>
        <p:grpSpPr>
          <a:xfrm>
            <a:off x="35994" y="-11888"/>
            <a:ext cx="9144000" cy="5143500"/>
            <a:chOff x="0" y="0"/>
            <a:chExt cx="9144000" cy="5143500"/>
          </a:xfrm>
        </p:grpSpPr>
        <p:sp>
          <p:nvSpPr>
            <p:cNvPr id="26" name="2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" name="2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1" name="20 Imagen" descr="Diapositiva21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9150"/>
            <a:ext cx="9144000" cy="513435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Forma libre"/>
          <p:cNvSpPr/>
          <p:nvPr/>
        </p:nvSpPr>
        <p:spPr>
          <a:xfrm rot="5400000">
            <a:off x="4225856" y="-4211021"/>
            <a:ext cx="554991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2 Forma libre"/>
          <p:cNvSpPr/>
          <p:nvPr/>
        </p:nvSpPr>
        <p:spPr>
          <a:xfrm rot="5400000">
            <a:off x="4196804" y="-3346928"/>
            <a:ext cx="554989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5400000">
            <a:off x="4253172" y="-2482832"/>
            <a:ext cx="554989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5400000">
            <a:off x="4222263" y="-1657652"/>
            <a:ext cx="554991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5400000">
            <a:off x="4193210" y="-793556"/>
            <a:ext cx="554991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5400000">
            <a:off x="4249578" y="70538"/>
            <a:ext cx="554989" cy="926183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6200000" flipV="1">
            <a:off x="4193208" y="51617"/>
            <a:ext cx="554989" cy="926183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16200000" flipV="1">
            <a:off x="4164157" y="-812478"/>
            <a:ext cx="554989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6200000" flipV="1">
            <a:off x="4220525" y="-1676574"/>
            <a:ext cx="554989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6200000" flipV="1">
            <a:off x="4189616" y="-2501753"/>
            <a:ext cx="554991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6200000" flipV="1">
            <a:off x="4160563" y="-3365849"/>
            <a:ext cx="554991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6200000" flipV="1">
            <a:off x="4216932" y="-4229943"/>
            <a:ext cx="554989" cy="9261837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3837 w 1191646"/>
              <a:gd name="connsiteY4" fmla="*/ 230643 h 456198"/>
              <a:gd name="connsiteX5" fmla="*/ 1177441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32156 w 1191526"/>
              <a:gd name="connsiteY0" fmla="*/ 0 h 456198"/>
              <a:gd name="connsiteX1" fmla="*/ 1190708 w 1191526"/>
              <a:gd name="connsiteY1" fmla="*/ 56361 h 456198"/>
              <a:gd name="connsiteX2" fmla="*/ 13 w 1191526"/>
              <a:gd name="connsiteY2" fmla="*/ 112827 h 456198"/>
              <a:gd name="connsiteX3" fmla="*/ 1164170 w 1191526"/>
              <a:gd name="connsiteY3" fmla="*/ 173948 h 456198"/>
              <a:gd name="connsiteX4" fmla="*/ 43717 w 1191526"/>
              <a:gd name="connsiteY4" fmla="*/ 230643 h 456198"/>
              <a:gd name="connsiteX5" fmla="*/ 1177321 w 1191526"/>
              <a:gd name="connsiteY5" fmla="*/ 291432 h 456198"/>
              <a:gd name="connsiteX6" fmla="*/ 63119 w 1191526"/>
              <a:gd name="connsiteY6" fmla="*/ 341215 h 456198"/>
              <a:gd name="connsiteX7" fmla="*/ 1127603 w 1191526"/>
              <a:gd name="connsiteY7" fmla="*/ 401995 h 456198"/>
              <a:gd name="connsiteX8" fmla="*/ 64300 w 1191526"/>
              <a:gd name="connsiteY8" fmla="*/ 456198 h 456198"/>
              <a:gd name="connsiteX0" fmla="*/ 32145 w 1177317"/>
              <a:gd name="connsiteY0" fmla="*/ 0 h 456198"/>
              <a:gd name="connsiteX1" fmla="*/ 1174124 w 1177317"/>
              <a:gd name="connsiteY1" fmla="*/ 72668 h 456198"/>
              <a:gd name="connsiteX2" fmla="*/ 2 w 1177317"/>
              <a:gd name="connsiteY2" fmla="*/ 112827 h 456198"/>
              <a:gd name="connsiteX3" fmla="*/ 1164159 w 1177317"/>
              <a:gd name="connsiteY3" fmla="*/ 173948 h 456198"/>
              <a:gd name="connsiteX4" fmla="*/ 43706 w 1177317"/>
              <a:gd name="connsiteY4" fmla="*/ 230643 h 456198"/>
              <a:gd name="connsiteX5" fmla="*/ 1177310 w 1177317"/>
              <a:gd name="connsiteY5" fmla="*/ 291432 h 456198"/>
              <a:gd name="connsiteX6" fmla="*/ 63108 w 1177317"/>
              <a:gd name="connsiteY6" fmla="*/ 341215 h 456198"/>
              <a:gd name="connsiteX7" fmla="*/ 1127592 w 1177317"/>
              <a:gd name="connsiteY7" fmla="*/ 401995 h 456198"/>
              <a:gd name="connsiteX8" fmla="*/ 64289 w 1177317"/>
              <a:gd name="connsiteY8" fmla="*/ 456198 h 456198"/>
              <a:gd name="connsiteX0" fmla="*/ 32145 w 1193882"/>
              <a:gd name="connsiteY0" fmla="*/ 0 h 456198"/>
              <a:gd name="connsiteX1" fmla="*/ 1174124 w 1193882"/>
              <a:gd name="connsiteY1" fmla="*/ 72668 h 456198"/>
              <a:gd name="connsiteX2" fmla="*/ 2 w 1193882"/>
              <a:gd name="connsiteY2" fmla="*/ 112827 h 456198"/>
              <a:gd name="connsiteX3" fmla="*/ 1164159 w 1193882"/>
              <a:gd name="connsiteY3" fmla="*/ 173948 h 456198"/>
              <a:gd name="connsiteX4" fmla="*/ 43706 w 1193882"/>
              <a:gd name="connsiteY4" fmla="*/ 230643 h 456198"/>
              <a:gd name="connsiteX5" fmla="*/ 1177310 w 1193882"/>
              <a:gd name="connsiteY5" fmla="*/ 291432 h 456198"/>
              <a:gd name="connsiteX6" fmla="*/ 63108 w 1193882"/>
              <a:gd name="connsiteY6" fmla="*/ 341215 h 456198"/>
              <a:gd name="connsiteX7" fmla="*/ 1193882 w 1193882"/>
              <a:gd name="connsiteY7" fmla="*/ 385688 h 456198"/>
              <a:gd name="connsiteX8" fmla="*/ 64289 w 1193882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11561 w 1161737"/>
              <a:gd name="connsiteY4" fmla="*/ 230643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3 w 1161737"/>
              <a:gd name="connsiteY6" fmla="*/ 341215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56198"/>
              <a:gd name="connsiteX1" fmla="*/ 1141979 w 1161737"/>
              <a:gd name="connsiteY1" fmla="*/ 72668 h 456198"/>
              <a:gd name="connsiteX2" fmla="*/ 1002 w 1161737"/>
              <a:gd name="connsiteY2" fmla="*/ 119622 h 456198"/>
              <a:gd name="connsiteX3" fmla="*/ 1132014 w 1161737"/>
              <a:gd name="connsiteY3" fmla="*/ 173948 h 456198"/>
              <a:gd name="connsiteX4" fmla="*/ 28134 w 1161737"/>
              <a:gd name="connsiteY4" fmla="*/ 227925 h 456198"/>
              <a:gd name="connsiteX5" fmla="*/ 1145165 w 1161737"/>
              <a:gd name="connsiteY5" fmla="*/ 291432 h 456198"/>
              <a:gd name="connsiteX6" fmla="*/ 30964 w 1161737"/>
              <a:gd name="connsiteY6" fmla="*/ 335779 h 456198"/>
              <a:gd name="connsiteX7" fmla="*/ 1161737 w 1161737"/>
              <a:gd name="connsiteY7" fmla="*/ 385688 h 456198"/>
              <a:gd name="connsiteX8" fmla="*/ 32144 w 1161737"/>
              <a:gd name="connsiteY8" fmla="*/ 456198 h 456198"/>
              <a:gd name="connsiteX0" fmla="*/ 0 w 1161737"/>
              <a:gd name="connsiteY0" fmla="*/ 0 h 439891"/>
              <a:gd name="connsiteX1" fmla="*/ 1141979 w 1161737"/>
              <a:gd name="connsiteY1" fmla="*/ 72668 h 439891"/>
              <a:gd name="connsiteX2" fmla="*/ 1002 w 1161737"/>
              <a:gd name="connsiteY2" fmla="*/ 119622 h 439891"/>
              <a:gd name="connsiteX3" fmla="*/ 1132014 w 1161737"/>
              <a:gd name="connsiteY3" fmla="*/ 173948 h 439891"/>
              <a:gd name="connsiteX4" fmla="*/ 28134 w 1161737"/>
              <a:gd name="connsiteY4" fmla="*/ 227925 h 439891"/>
              <a:gd name="connsiteX5" fmla="*/ 1145165 w 1161737"/>
              <a:gd name="connsiteY5" fmla="*/ 291432 h 439891"/>
              <a:gd name="connsiteX6" fmla="*/ 30964 w 1161737"/>
              <a:gd name="connsiteY6" fmla="*/ 335779 h 439891"/>
              <a:gd name="connsiteX7" fmla="*/ 1161737 w 1161737"/>
              <a:gd name="connsiteY7" fmla="*/ 385688 h 439891"/>
              <a:gd name="connsiteX8" fmla="*/ 73576 w 1161737"/>
              <a:gd name="connsiteY8" fmla="*/ 439891 h 439891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32145 w 1160737"/>
              <a:gd name="connsiteY0" fmla="*/ 0 h 424943"/>
              <a:gd name="connsiteX1" fmla="*/ 1140979 w 1160737"/>
              <a:gd name="connsiteY1" fmla="*/ 57720 h 424943"/>
              <a:gd name="connsiteX2" fmla="*/ 2 w 1160737"/>
              <a:gd name="connsiteY2" fmla="*/ 104674 h 424943"/>
              <a:gd name="connsiteX3" fmla="*/ 1131014 w 1160737"/>
              <a:gd name="connsiteY3" fmla="*/ 159000 h 424943"/>
              <a:gd name="connsiteX4" fmla="*/ 27134 w 1160737"/>
              <a:gd name="connsiteY4" fmla="*/ 212977 h 424943"/>
              <a:gd name="connsiteX5" fmla="*/ 1144165 w 1160737"/>
              <a:gd name="connsiteY5" fmla="*/ 276484 h 424943"/>
              <a:gd name="connsiteX6" fmla="*/ 29964 w 1160737"/>
              <a:gd name="connsiteY6" fmla="*/ 320831 h 424943"/>
              <a:gd name="connsiteX7" fmla="*/ 1160737 w 1160737"/>
              <a:gd name="connsiteY7" fmla="*/ 370740 h 424943"/>
              <a:gd name="connsiteX8" fmla="*/ 72576 w 1160737"/>
              <a:gd name="connsiteY8" fmla="*/ 424943 h 424943"/>
              <a:gd name="connsiteX0" fmla="*/ 5015 w 1133607"/>
              <a:gd name="connsiteY0" fmla="*/ 0 h 424943"/>
              <a:gd name="connsiteX1" fmla="*/ 1113849 w 1133607"/>
              <a:gd name="connsiteY1" fmla="*/ 57720 h 424943"/>
              <a:gd name="connsiteX2" fmla="*/ 6017 w 1133607"/>
              <a:gd name="connsiteY2" fmla="*/ 108751 h 424943"/>
              <a:gd name="connsiteX3" fmla="*/ 1103884 w 1133607"/>
              <a:gd name="connsiteY3" fmla="*/ 159000 h 424943"/>
              <a:gd name="connsiteX4" fmla="*/ 4 w 1133607"/>
              <a:gd name="connsiteY4" fmla="*/ 212977 h 424943"/>
              <a:gd name="connsiteX5" fmla="*/ 1117035 w 1133607"/>
              <a:gd name="connsiteY5" fmla="*/ 276484 h 424943"/>
              <a:gd name="connsiteX6" fmla="*/ 2834 w 1133607"/>
              <a:gd name="connsiteY6" fmla="*/ 320831 h 424943"/>
              <a:gd name="connsiteX7" fmla="*/ 1133607 w 1133607"/>
              <a:gd name="connsiteY7" fmla="*/ 370740 h 424943"/>
              <a:gd name="connsiteX8" fmla="*/ 45446 w 1133607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9 w 1133611"/>
              <a:gd name="connsiteY0" fmla="*/ 0 h 424943"/>
              <a:gd name="connsiteX1" fmla="*/ 1113853 w 1133611"/>
              <a:gd name="connsiteY1" fmla="*/ 57720 h 424943"/>
              <a:gd name="connsiteX2" fmla="*/ 6021 w 1133611"/>
              <a:gd name="connsiteY2" fmla="*/ 108751 h 424943"/>
              <a:gd name="connsiteX3" fmla="*/ 1103888 w 1133611"/>
              <a:gd name="connsiteY3" fmla="*/ 159000 h 424943"/>
              <a:gd name="connsiteX4" fmla="*/ 8 w 1133611"/>
              <a:gd name="connsiteY4" fmla="*/ 212977 h 424943"/>
              <a:gd name="connsiteX5" fmla="*/ 1125325 w 1133611"/>
              <a:gd name="connsiteY5" fmla="*/ 271049 h 424943"/>
              <a:gd name="connsiteX6" fmla="*/ 2838 w 1133611"/>
              <a:gd name="connsiteY6" fmla="*/ 320831 h 424943"/>
              <a:gd name="connsiteX7" fmla="*/ 1133611 w 1133611"/>
              <a:gd name="connsiteY7" fmla="*/ 370740 h 424943"/>
              <a:gd name="connsiteX8" fmla="*/ 45450 w 1133611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04"/>
              <a:gd name="connsiteY0" fmla="*/ 0 h 424943"/>
              <a:gd name="connsiteX1" fmla="*/ 1113846 w 1133604"/>
              <a:gd name="connsiteY1" fmla="*/ 57720 h 424943"/>
              <a:gd name="connsiteX2" fmla="*/ 6014 w 1133604"/>
              <a:gd name="connsiteY2" fmla="*/ 108751 h 424943"/>
              <a:gd name="connsiteX3" fmla="*/ 1128740 w 1133604"/>
              <a:gd name="connsiteY3" fmla="*/ 159000 h 424943"/>
              <a:gd name="connsiteX4" fmla="*/ 1 w 1133604"/>
              <a:gd name="connsiteY4" fmla="*/ 212977 h 424943"/>
              <a:gd name="connsiteX5" fmla="*/ 1125318 w 1133604"/>
              <a:gd name="connsiteY5" fmla="*/ 271049 h 424943"/>
              <a:gd name="connsiteX6" fmla="*/ 2831 w 1133604"/>
              <a:gd name="connsiteY6" fmla="*/ 320831 h 424943"/>
              <a:gd name="connsiteX7" fmla="*/ 1133604 w 1133604"/>
              <a:gd name="connsiteY7" fmla="*/ 370740 h 424943"/>
              <a:gd name="connsiteX8" fmla="*/ 45443 w 1133604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25318 w 1133688"/>
              <a:gd name="connsiteY5" fmla="*/ 271049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12 w 1133688"/>
              <a:gd name="connsiteY0" fmla="*/ 0 h 424943"/>
              <a:gd name="connsiteX1" fmla="*/ 1113846 w 1133688"/>
              <a:gd name="connsiteY1" fmla="*/ 57720 h 424943"/>
              <a:gd name="connsiteX2" fmla="*/ 6014 w 1133688"/>
              <a:gd name="connsiteY2" fmla="*/ 108751 h 424943"/>
              <a:gd name="connsiteX3" fmla="*/ 1133632 w 1133688"/>
              <a:gd name="connsiteY3" fmla="*/ 162209 h 424943"/>
              <a:gd name="connsiteX4" fmla="*/ 1 w 1133688"/>
              <a:gd name="connsiteY4" fmla="*/ 212977 h 424943"/>
              <a:gd name="connsiteX5" fmla="*/ 1130210 w 1133688"/>
              <a:gd name="connsiteY5" fmla="*/ 267840 h 424943"/>
              <a:gd name="connsiteX6" fmla="*/ 2831 w 1133688"/>
              <a:gd name="connsiteY6" fmla="*/ 320831 h 424943"/>
              <a:gd name="connsiteX7" fmla="*/ 1133604 w 1133688"/>
              <a:gd name="connsiteY7" fmla="*/ 370740 h 424943"/>
              <a:gd name="connsiteX8" fmla="*/ 45443 w 1133688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5030 w 1133706"/>
              <a:gd name="connsiteY0" fmla="*/ 0 h 424943"/>
              <a:gd name="connsiteX1" fmla="*/ 1113864 w 1133706"/>
              <a:gd name="connsiteY1" fmla="*/ 57720 h 424943"/>
              <a:gd name="connsiteX2" fmla="*/ 6032 w 1133706"/>
              <a:gd name="connsiteY2" fmla="*/ 108751 h 424943"/>
              <a:gd name="connsiteX3" fmla="*/ 1133650 w 1133706"/>
              <a:gd name="connsiteY3" fmla="*/ 162209 h 424943"/>
              <a:gd name="connsiteX4" fmla="*/ 19 w 1133706"/>
              <a:gd name="connsiteY4" fmla="*/ 212977 h 424943"/>
              <a:gd name="connsiteX5" fmla="*/ 1130228 w 1133706"/>
              <a:gd name="connsiteY5" fmla="*/ 267840 h 424943"/>
              <a:gd name="connsiteX6" fmla="*/ 2849 w 1133706"/>
              <a:gd name="connsiteY6" fmla="*/ 320831 h 424943"/>
              <a:gd name="connsiteX7" fmla="*/ 1133622 w 1133706"/>
              <a:gd name="connsiteY7" fmla="*/ 370740 h 424943"/>
              <a:gd name="connsiteX8" fmla="*/ 45461 w 1133706"/>
              <a:gd name="connsiteY8" fmla="*/ 424943 h 424943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13864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19327"/>
              <a:gd name="connsiteX1" fmla="*/ 1133431 w 1133706"/>
              <a:gd name="connsiteY1" fmla="*/ 52104 h 419327"/>
              <a:gd name="connsiteX2" fmla="*/ 6032 w 1133706"/>
              <a:gd name="connsiteY2" fmla="*/ 103135 h 419327"/>
              <a:gd name="connsiteX3" fmla="*/ 1133650 w 1133706"/>
              <a:gd name="connsiteY3" fmla="*/ 156593 h 419327"/>
              <a:gd name="connsiteX4" fmla="*/ 19 w 1133706"/>
              <a:gd name="connsiteY4" fmla="*/ 207361 h 419327"/>
              <a:gd name="connsiteX5" fmla="*/ 1130228 w 1133706"/>
              <a:gd name="connsiteY5" fmla="*/ 262224 h 419327"/>
              <a:gd name="connsiteX6" fmla="*/ 2849 w 1133706"/>
              <a:gd name="connsiteY6" fmla="*/ 315215 h 419327"/>
              <a:gd name="connsiteX7" fmla="*/ 1133622 w 1133706"/>
              <a:gd name="connsiteY7" fmla="*/ 365124 h 419327"/>
              <a:gd name="connsiteX8" fmla="*/ 45461 w 1133706"/>
              <a:gd name="connsiteY8" fmla="*/ 419327 h 419327"/>
              <a:gd name="connsiteX0" fmla="*/ 24597 w 1133706"/>
              <a:gd name="connsiteY0" fmla="*/ 0 h 409700"/>
              <a:gd name="connsiteX1" fmla="*/ 1133431 w 1133706"/>
              <a:gd name="connsiteY1" fmla="*/ 52104 h 409700"/>
              <a:gd name="connsiteX2" fmla="*/ 6032 w 1133706"/>
              <a:gd name="connsiteY2" fmla="*/ 103135 h 409700"/>
              <a:gd name="connsiteX3" fmla="*/ 1133650 w 1133706"/>
              <a:gd name="connsiteY3" fmla="*/ 156593 h 409700"/>
              <a:gd name="connsiteX4" fmla="*/ 19 w 1133706"/>
              <a:gd name="connsiteY4" fmla="*/ 207361 h 409700"/>
              <a:gd name="connsiteX5" fmla="*/ 1130228 w 1133706"/>
              <a:gd name="connsiteY5" fmla="*/ 262224 h 409700"/>
              <a:gd name="connsiteX6" fmla="*/ 2849 w 1133706"/>
              <a:gd name="connsiteY6" fmla="*/ 315215 h 409700"/>
              <a:gd name="connsiteX7" fmla="*/ 1133622 w 1133706"/>
              <a:gd name="connsiteY7" fmla="*/ 365124 h 409700"/>
              <a:gd name="connsiteX8" fmla="*/ 16110 w 1133706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24597 w 1140342"/>
              <a:gd name="connsiteY0" fmla="*/ 0 h 409700"/>
              <a:gd name="connsiteX1" fmla="*/ 1133431 w 1140342"/>
              <a:gd name="connsiteY1" fmla="*/ 52104 h 409700"/>
              <a:gd name="connsiteX2" fmla="*/ 6032 w 1140342"/>
              <a:gd name="connsiteY2" fmla="*/ 103135 h 409700"/>
              <a:gd name="connsiteX3" fmla="*/ 1133650 w 1140342"/>
              <a:gd name="connsiteY3" fmla="*/ 156593 h 409700"/>
              <a:gd name="connsiteX4" fmla="*/ 19 w 1140342"/>
              <a:gd name="connsiteY4" fmla="*/ 207361 h 409700"/>
              <a:gd name="connsiteX5" fmla="*/ 1130228 w 1140342"/>
              <a:gd name="connsiteY5" fmla="*/ 262224 h 409700"/>
              <a:gd name="connsiteX6" fmla="*/ 2849 w 1140342"/>
              <a:gd name="connsiteY6" fmla="*/ 315215 h 409700"/>
              <a:gd name="connsiteX7" fmla="*/ 1133622 w 1140342"/>
              <a:gd name="connsiteY7" fmla="*/ 365124 h 409700"/>
              <a:gd name="connsiteX8" fmla="*/ 16110 w 1140342"/>
              <a:gd name="connsiteY8" fmla="*/ 409700 h 409700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2849 w 1140342"/>
              <a:gd name="connsiteY6" fmla="*/ 310401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  <a:gd name="connsiteX0" fmla="*/ 19705 w 1140342"/>
              <a:gd name="connsiteY0" fmla="*/ 0 h 404886"/>
              <a:gd name="connsiteX1" fmla="*/ 1133431 w 1140342"/>
              <a:gd name="connsiteY1" fmla="*/ 47290 h 404886"/>
              <a:gd name="connsiteX2" fmla="*/ 6032 w 1140342"/>
              <a:gd name="connsiteY2" fmla="*/ 98321 h 404886"/>
              <a:gd name="connsiteX3" fmla="*/ 1133650 w 1140342"/>
              <a:gd name="connsiteY3" fmla="*/ 151779 h 404886"/>
              <a:gd name="connsiteX4" fmla="*/ 19 w 1140342"/>
              <a:gd name="connsiteY4" fmla="*/ 202547 h 404886"/>
              <a:gd name="connsiteX5" fmla="*/ 1130228 w 1140342"/>
              <a:gd name="connsiteY5" fmla="*/ 257410 h 404886"/>
              <a:gd name="connsiteX6" fmla="*/ 7741 w 1140342"/>
              <a:gd name="connsiteY6" fmla="*/ 308797 h 404886"/>
              <a:gd name="connsiteX7" fmla="*/ 1133622 w 1140342"/>
              <a:gd name="connsiteY7" fmla="*/ 360310 h 404886"/>
              <a:gd name="connsiteX8" fmla="*/ 16110 w 1140342"/>
              <a:gd name="connsiteY8" fmla="*/ 404886 h 404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0342" h="404886">
                <a:moveTo>
                  <a:pt x="19705" y="0"/>
                </a:moveTo>
                <a:cubicBezTo>
                  <a:pt x="174678" y="2464"/>
                  <a:pt x="1199304" y="14858"/>
                  <a:pt x="1133431" y="47290"/>
                </a:cubicBezTo>
                <a:cubicBezTo>
                  <a:pt x="1067558" y="79722"/>
                  <a:pt x="5996" y="60850"/>
                  <a:pt x="6032" y="98321"/>
                </a:cubicBezTo>
                <a:cubicBezTo>
                  <a:pt x="6068" y="135792"/>
                  <a:pt x="1142938" y="116742"/>
                  <a:pt x="1133650" y="151779"/>
                </a:cubicBezTo>
                <a:cubicBezTo>
                  <a:pt x="1124362" y="186816"/>
                  <a:pt x="5481" y="170501"/>
                  <a:pt x="19" y="202547"/>
                </a:cubicBezTo>
                <a:cubicBezTo>
                  <a:pt x="-5443" y="234593"/>
                  <a:pt x="1133833" y="221250"/>
                  <a:pt x="1130228" y="257410"/>
                </a:cubicBezTo>
                <a:cubicBezTo>
                  <a:pt x="1126623" y="293570"/>
                  <a:pt x="7175" y="270788"/>
                  <a:pt x="7741" y="308797"/>
                </a:cubicBezTo>
                <a:cubicBezTo>
                  <a:pt x="8307" y="346806"/>
                  <a:pt x="1133425" y="327884"/>
                  <a:pt x="1133622" y="360310"/>
                </a:cubicBezTo>
                <a:cubicBezTo>
                  <a:pt x="1241443" y="398352"/>
                  <a:pt x="16110" y="404886"/>
                  <a:pt x="16110" y="404886"/>
                </a:cubicBezTo>
              </a:path>
            </a:pathLst>
          </a:custGeom>
          <a:noFill/>
          <a:ln w="82550" cap="sq" cmpd="sng" algn="ctr">
            <a:gradFill flip="none" rotWithShape="1">
              <a:gsLst>
                <a:gs pos="0">
                  <a:srgbClr val="FF9900"/>
                </a:gs>
                <a:gs pos="73000">
                  <a:srgbClr val="FFFF00"/>
                </a:gs>
                <a:gs pos="27000">
                  <a:srgbClr val="9999FF">
                    <a:lumMod val="0"/>
                    <a:lumOff val="100000"/>
                  </a:srgbClr>
                </a:gs>
                <a:gs pos="49162">
                  <a:srgbClr val="37C1F3">
                    <a:lumMod val="0"/>
                    <a:lumOff val="100000"/>
                  </a:srgbClr>
                </a:gs>
                <a:gs pos="57915">
                  <a:srgbClr val="92D050"/>
                </a:gs>
                <a:gs pos="100000">
                  <a:srgbClr val="FF9900"/>
                </a:gs>
              </a:gsLst>
              <a:path path="circle">
                <a:fillToRect l="50000" t="50000" r="50000" b="50000"/>
              </a:path>
              <a:tileRect/>
            </a:gradFill>
            <a:prstDash val="sysDot"/>
          </a:ln>
          <a:effectLst>
            <a:glow rad="12700">
              <a:srgbClr val="FFFF00"/>
            </a:glow>
          </a:effectLst>
          <a:scene3d>
            <a:camera prst="orthographicFront"/>
            <a:lightRig rig="glow" dir="t"/>
          </a:scene3d>
          <a:sp3d prstMaterial="powder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Rectángulo"/>
          <p:cNvSpPr/>
          <p:nvPr/>
        </p:nvSpPr>
        <p:spPr>
          <a:xfrm>
            <a:off x="-324544" y="-12087"/>
            <a:ext cx="9595906" cy="5143500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19380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2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2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2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2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2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2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0" dur="indefinite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51" dur="indefinite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6"/>
          <p:cNvPicPr>
            <a:picLocks noGrp="1" noChangeAspect="1"/>
          </p:cNvPicPr>
          <p:nvPr isPhoto="1"/>
        </p:nvPicPr>
        <p:blipFill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572" y="7342"/>
            <a:ext cx="9144000" cy="5136158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2555776" y="555526"/>
            <a:ext cx="5688632" cy="2616101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9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. Potencian el sistema inmunológico. Las nueces aportan vitaminas del grupo B y minerales como el zinc, que potencian el sistema inmunológico y favorecerán a mantenerte sano y fuerte todos los días.  </a:t>
            </a:r>
          </a:p>
          <a:p>
            <a:pPr algn="ctr">
              <a:defRPr/>
            </a:pPr>
            <a:endParaRPr lang="es-ES" sz="1400" b="1" dirty="0">
              <a:solidFill>
                <a:schemeClr val="tx2">
                  <a:lumMod val="25000"/>
                </a:schemeClr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10. Disponibles todo el año. Las nueces son un alimento que puedes llevar a donde quieras ya que no necesitan ser refrigeradas. Las podrás adquirir frescas en cualquier temporada para que nunca te falte tu ración de nueces diaria. </a:t>
            </a:r>
          </a:p>
        </p:txBody>
      </p:sp>
    </p:spTree>
    <p:extLst>
      <p:ext uri="{BB962C8B-B14F-4D97-AF65-F5344CB8AC3E}">
        <p14:creationId xmlns:p14="http://schemas.microsoft.com/office/powerpoint/2010/main" val="1920741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18 Grupo"/>
          <p:cNvGrpSpPr/>
          <p:nvPr/>
        </p:nvGrpSpPr>
        <p:grpSpPr>
          <a:xfrm>
            <a:off x="-5904" y="0"/>
            <a:ext cx="9144000" cy="5143500"/>
            <a:chOff x="0" y="0"/>
            <a:chExt cx="9144000" cy="5143500"/>
          </a:xfrm>
        </p:grpSpPr>
        <p:sp>
          <p:nvSpPr>
            <p:cNvPr id="20" name="19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6" name="15 Imagen" descr="Diapositiva3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9095"/>
          </a:xfrm>
          <a:prstGeom prst="rect">
            <a:avLst/>
          </a:prstGeom>
          <a:noFill/>
          <a:ln>
            <a:noFill/>
          </a:ln>
        </p:spPr>
      </p:pic>
      <p:sp>
        <p:nvSpPr>
          <p:cNvPr id="18" name="17 Elipse"/>
          <p:cNvSpPr/>
          <p:nvPr/>
        </p:nvSpPr>
        <p:spPr>
          <a:xfrm>
            <a:off x="2592000" y="720000"/>
            <a:ext cx="3960616" cy="3723990"/>
          </a:xfrm>
          <a:prstGeom prst="ellipse">
            <a:avLst/>
          </a:prstGeom>
          <a:gradFill flip="none" rotWithShape="1">
            <a:gsLst>
              <a:gs pos="0">
                <a:schemeClr val="accent6">
                  <a:lumMod val="19000"/>
                  <a:lumOff val="81000"/>
                </a:schemeClr>
              </a:gs>
              <a:gs pos="11000">
                <a:schemeClr val="bg1"/>
              </a:gs>
              <a:gs pos="93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softEdge rad="152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099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139952" y="-236562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817312">
            <a:off x="4860000" y="-36000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3637547">
            <a:off x="5341015" y="468000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5400000">
            <a:off x="5523707" y="1187996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7214293">
            <a:off x="5337186" y="1898272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8943849">
            <a:off x="4824000" y="2376000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0800000">
            <a:off x="4140000" y="2571750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9782688" flipH="1">
            <a:off x="3379414" y="-14734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7962453" flipH="1">
            <a:off x="2898399" y="489266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6200000" flipH="1">
            <a:off x="2715707" y="1209262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4385707" flipH="1">
            <a:off x="2902228" y="1919538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12656151" flipH="1">
            <a:off x="3415414" y="2397266"/>
            <a:ext cx="865187" cy="2768600"/>
          </a:xfrm>
          <a:prstGeom prst="rect">
            <a:avLst/>
          </a:prstGeom>
          <a:noFill/>
          <a:ln>
            <a:noFill/>
          </a:ln>
          <a:effectLst>
            <a:outerShdw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" name="23 Rectángulo"/>
          <p:cNvSpPr/>
          <p:nvPr/>
        </p:nvSpPr>
        <p:spPr>
          <a:xfrm>
            <a:off x="0" y="-12369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445491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40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40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40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40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3000" fill="hold"/>
                                        <p:tgtEl>
                                          <p:spTgt spid="40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8" dur="indefinite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9" dur="indefinite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3000"/>
                            </p:stCondLst>
                            <p:childTnLst>
                              <p:par>
                                <p:cTn id="111" presetID="23" presetClass="exit" presetSubtype="54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" dur="3000"/>
                                        <p:tgtEl>
                                          <p:spTgt spid="40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0"/>
                                        <p:tgtEl>
                                          <p:spTgt spid="40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0"/>
                                        <p:tgtEl>
                                          <p:spTgt spid="40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/>
                                        <p:tgtEl>
                                          <p:spTgt spid="40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23" presetClass="exit" presetSubtype="54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4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95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24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132 Grupo"/>
          <p:cNvGrpSpPr/>
          <p:nvPr/>
        </p:nvGrpSpPr>
        <p:grpSpPr>
          <a:xfrm>
            <a:off x="0" y="-19028"/>
            <a:ext cx="9144000" cy="5143500"/>
            <a:chOff x="0" y="0"/>
            <a:chExt cx="9144000" cy="2571750"/>
          </a:xfrm>
        </p:grpSpPr>
        <p:sp>
          <p:nvSpPr>
            <p:cNvPr id="134" name="133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5" name="134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32" name="131 Imagen"/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101860" b="-1"/>
          <a:stretch/>
        </p:blipFill>
        <p:spPr>
          <a:xfrm>
            <a:off x="-31516" y="-5317151"/>
            <a:ext cx="9144000" cy="10492630"/>
          </a:xfrm>
          <a:prstGeom prst="rect">
            <a:avLst/>
          </a:prstGeom>
        </p:spPr>
      </p:pic>
      <p:sp>
        <p:nvSpPr>
          <p:cNvPr id="68" name="67 Forma libre"/>
          <p:cNvSpPr/>
          <p:nvPr/>
        </p:nvSpPr>
        <p:spPr>
          <a:xfrm>
            <a:off x="107504" y="-35502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9" name="68 Forma libre"/>
          <p:cNvSpPr/>
          <p:nvPr/>
        </p:nvSpPr>
        <p:spPr>
          <a:xfrm>
            <a:off x="259904" y="-34359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0" name="69 Forma libre"/>
          <p:cNvSpPr/>
          <p:nvPr/>
        </p:nvSpPr>
        <p:spPr>
          <a:xfrm>
            <a:off x="412304" y="-33216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1" name="70 Forma libre"/>
          <p:cNvSpPr/>
          <p:nvPr/>
        </p:nvSpPr>
        <p:spPr>
          <a:xfrm>
            <a:off x="564704" y="-32073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2" name="71 Forma libre"/>
          <p:cNvSpPr/>
          <p:nvPr/>
        </p:nvSpPr>
        <p:spPr>
          <a:xfrm>
            <a:off x="717104" y="-30930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3" name="72 Forma libre"/>
          <p:cNvSpPr/>
          <p:nvPr/>
        </p:nvSpPr>
        <p:spPr>
          <a:xfrm>
            <a:off x="869504" y="-29787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4" name="73 Forma libre"/>
          <p:cNvSpPr/>
          <p:nvPr/>
        </p:nvSpPr>
        <p:spPr>
          <a:xfrm>
            <a:off x="1021904" y="-28644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5" name="74 Forma libre"/>
          <p:cNvSpPr/>
          <p:nvPr/>
        </p:nvSpPr>
        <p:spPr>
          <a:xfrm>
            <a:off x="1174304" y="-27501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6" name="75 Forma libre"/>
          <p:cNvSpPr/>
          <p:nvPr/>
        </p:nvSpPr>
        <p:spPr>
          <a:xfrm>
            <a:off x="1326704" y="-26358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7" name="76 Forma libre"/>
          <p:cNvSpPr/>
          <p:nvPr/>
        </p:nvSpPr>
        <p:spPr>
          <a:xfrm>
            <a:off x="1479104" y="-25215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8" name="77 Forma libre"/>
          <p:cNvSpPr/>
          <p:nvPr/>
        </p:nvSpPr>
        <p:spPr>
          <a:xfrm>
            <a:off x="1631504" y="-24072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9" name="78 Forma libre"/>
          <p:cNvSpPr/>
          <p:nvPr/>
        </p:nvSpPr>
        <p:spPr>
          <a:xfrm>
            <a:off x="1783904" y="-22929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0" name="79 Forma libre"/>
          <p:cNvSpPr/>
          <p:nvPr/>
        </p:nvSpPr>
        <p:spPr>
          <a:xfrm>
            <a:off x="1936304" y="-21786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1" name="80 Forma libre"/>
          <p:cNvSpPr/>
          <p:nvPr/>
        </p:nvSpPr>
        <p:spPr>
          <a:xfrm>
            <a:off x="2088704" y="-20643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2" name="81 Forma libre"/>
          <p:cNvSpPr/>
          <p:nvPr/>
        </p:nvSpPr>
        <p:spPr>
          <a:xfrm>
            <a:off x="2241104" y="-19500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" name="82 Forma libre"/>
          <p:cNvSpPr/>
          <p:nvPr/>
        </p:nvSpPr>
        <p:spPr>
          <a:xfrm>
            <a:off x="2393504" y="-18357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4" name="83 Forma libre"/>
          <p:cNvSpPr/>
          <p:nvPr/>
        </p:nvSpPr>
        <p:spPr>
          <a:xfrm>
            <a:off x="2545904" y="-17214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5" name="84 Forma libre"/>
          <p:cNvSpPr/>
          <p:nvPr/>
        </p:nvSpPr>
        <p:spPr>
          <a:xfrm>
            <a:off x="2698304" y="-16071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6" name="85 Forma libre"/>
          <p:cNvSpPr/>
          <p:nvPr/>
        </p:nvSpPr>
        <p:spPr>
          <a:xfrm>
            <a:off x="2850704" y="-14928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7" name="86 Forma libre"/>
          <p:cNvSpPr/>
          <p:nvPr/>
        </p:nvSpPr>
        <p:spPr>
          <a:xfrm>
            <a:off x="3003104" y="-13785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8" name="87 Forma libre"/>
          <p:cNvSpPr/>
          <p:nvPr/>
        </p:nvSpPr>
        <p:spPr>
          <a:xfrm>
            <a:off x="3155504" y="-12642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9" name="88 Forma libre"/>
          <p:cNvSpPr/>
          <p:nvPr/>
        </p:nvSpPr>
        <p:spPr>
          <a:xfrm>
            <a:off x="3307904" y="-11499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0" name="89 Forma libre"/>
          <p:cNvSpPr/>
          <p:nvPr/>
        </p:nvSpPr>
        <p:spPr>
          <a:xfrm>
            <a:off x="3460304" y="-1048673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1" name="90 Forma libre"/>
          <p:cNvSpPr/>
          <p:nvPr/>
        </p:nvSpPr>
        <p:spPr>
          <a:xfrm>
            <a:off x="3612704" y="-9213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2" name="91 Forma libre"/>
          <p:cNvSpPr/>
          <p:nvPr/>
        </p:nvSpPr>
        <p:spPr>
          <a:xfrm>
            <a:off x="3765104" y="-8070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3" name="92 Forma libre"/>
          <p:cNvSpPr/>
          <p:nvPr/>
        </p:nvSpPr>
        <p:spPr>
          <a:xfrm>
            <a:off x="3917504" y="-6927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4" name="93 Forma libre"/>
          <p:cNvSpPr/>
          <p:nvPr/>
        </p:nvSpPr>
        <p:spPr>
          <a:xfrm>
            <a:off x="4069904" y="-5784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5" name="94 Forma libre"/>
          <p:cNvSpPr/>
          <p:nvPr/>
        </p:nvSpPr>
        <p:spPr>
          <a:xfrm>
            <a:off x="4222304" y="-464141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6" name="95 Forma libre"/>
          <p:cNvSpPr/>
          <p:nvPr/>
        </p:nvSpPr>
        <p:spPr>
          <a:xfrm flipH="1">
            <a:off x="8686800" y="-35386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7" name="96 Forma libre"/>
          <p:cNvSpPr/>
          <p:nvPr/>
        </p:nvSpPr>
        <p:spPr>
          <a:xfrm flipH="1">
            <a:off x="8534400" y="-34243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8" name="97 Forma libre"/>
          <p:cNvSpPr/>
          <p:nvPr/>
        </p:nvSpPr>
        <p:spPr>
          <a:xfrm flipH="1">
            <a:off x="8382000" y="-33100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9" name="98 Forma libre"/>
          <p:cNvSpPr/>
          <p:nvPr/>
        </p:nvSpPr>
        <p:spPr>
          <a:xfrm flipH="1">
            <a:off x="8229600" y="-31957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0" name="99 Forma libre"/>
          <p:cNvSpPr/>
          <p:nvPr/>
        </p:nvSpPr>
        <p:spPr>
          <a:xfrm flipH="1">
            <a:off x="8077200" y="-30814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1" name="100 Forma libre"/>
          <p:cNvSpPr/>
          <p:nvPr/>
        </p:nvSpPr>
        <p:spPr>
          <a:xfrm flipH="1">
            <a:off x="7924800" y="-2967187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2" name="101 Forma libre"/>
          <p:cNvSpPr/>
          <p:nvPr/>
        </p:nvSpPr>
        <p:spPr>
          <a:xfrm flipH="1">
            <a:off x="7772400" y="-28528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3" name="102 Forma libre"/>
          <p:cNvSpPr/>
          <p:nvPr/>
        </p:nvSpPr>
        <p:spPr>
          <a:xfrm flipH="1">
            <a:off x="7620000" y="-27385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4" name="103 Forma libre"/>
          <p:cNvSpPr/>
          <p:nvPr/>
        </p:nvSpPr>
        <p:spPr>
          <a:xfrm flipH="1">
            <a:off x="7467600" y="-26242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5" name="104 Forma libre"/>
          <p:cNvSpPr/>
          <p:nvPr/>
        </p:nvSpPr>
        <p:spPr>
          <a:xfrm flipH="1">
            <a:off x="7315200" y="-25099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6" name="105 Forma libre"/>
          <p:cNvSpPr/>
          <p:nvPr/>
        </p:nvSpPr>
        <p:spPr>
          <a:xfrm flipH="1">
            <a:off x="7162800" y="-23956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7" name="106 Forma libre"/>
          <p:cNvSpPr/>
          <p:nvPr/>
        </p:nvSpPr>
        <p:spPr>
          <a:xfrm flipH="1">
            <a:off x="7010400" y="-22813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8" name="107 Forma libre"/>
          <p:cNvSpPr/>
          <p:nvPr/>
        </p:nvSpPr>
        <p:spPr>
          <a:xfrm flipH="1">
            <a:off x="6858000" y="-21670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9" name="108 Forma libre"/>
          <p:cNvSpPr/>
          <p:nvPr/>
        </p:nvSpPr>
        <p:spPr>
          <a:xfrm flipH="1">
            <a:off x="6705600" y="-20527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0" name="109 Forma libre"/>
          <p:cNvSpPr/>
          <p:nvPr/>
        </p:nvSpPr>
        <p:spPr>
          <a:xfrm flipH="1">
            <a:off x="6553200" y="-19384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1" name="110 Forma libre"/>
          <p:cNvSpPr/>
          <p:nvPr/>
        </p:nvSpPr>
        <p:spPr>
          <a:xfrm flipH="1">
            <a:off x="6400800" y="-18241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2" name="111 Forma libre"/>
          <p:cNvSpPr/>
          <p:nvPr/>
        </p:nvSpPr>
        <p:spPr>
          <a:xfrm flipH="1">
            <a:off x="6248400" y="-17098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3" name="112 Forma libre"/>
          <p:cNvSpPr/>
          <p:nvPr/>
        </p:nvSpPr>
        <p:spPr>
          <a:xfrm flipH="1">
            <a:off x="6096000" y="-15955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4" name="113 Forma libre"/>
          <p:cNvSpPr/>
          <p:nvPr/>
        </p:nvSpPr>
        <p:spPr>
          <a:xfrm flipH="1">
            <a:off x="5943600" y="-1481287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5" name="114 Forma libre"/>
          <p:cNvSpPr/>
          <p:nvPr/>
        </p:nvSpPr>
        <p:spPr>
          <a:xfrm flipH="1">
            <a:off x="5791200" y="-13669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6" name="115 Forma libre"/>
          <p:cNvSpPr/>
          <p:nvPr/>
        </p:nvSpPr>
        <p:spPr>
          <a:xfrm flipH="1">
            <a:off x="5638800" y="-12526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7" name="116 Forma libre"/>
          <p:cNvSpPr/>
          <p:nvPr/>
        </p:nvSpPr>
        <p:spPr>
          <a:xfrm flipH="1">
            <a:off x="5486400" y="-1138385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8" name="117 Forma libre"/>
          <p:cNvSpPr/>
          <p:nvPr/>
        </p:nvSpPr>
        <p:spPr>
          <a:xfrm flipH="1">
            <a:off x="5334000" y="-10240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9" name="118 Forma libre"/>
          <p:cNvSpPr/>
          <p:nvPr/>
        </p:nvSpPr>
        <p:spPr>
          <a:xfrm flipH="1">
            <a:off x="5181600" y="-9097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0" name="119 Forma libre"/>
          <p:cNvSpPr/>
          <p:nvPr/>
        </p:nvSpPr>
        <p:spPr>
          <a:xfrm flipH="1">
            <a:off x="5029200" y="-7954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1" name="120 Forma libre"/>
          <p:cNvSpPr/>
          <p:nvPr/>
        </p:nvSpPr>
        <p:spPr>
          <a:xfrm flipH="1">
            <a:off x="4876800" y="-681187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2" name="121 Forma libre"/>
          <p:cNvSpPr/>
          <p:nvPr/>
        </p:nvSpPr>
        <p:spPr>
          <a:xfrm flipH="1">
            <a:off x="4724400" y="-5668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3" name="122 Forma libre"/>
          <p:cNvSpPr/>
          <p:nvPr/>
        </p:nvSpPr>
        <p:spPr>
          <a:xfrm flipH="1">
            <a:off x="4572000" y="-452586"/>
            <a:ext cx="349696" cy="547260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12700" cap="flat" cmpd="sng" algn="ctr">
            <a:gradFill flip="none" rotWithShape="1">
              <a:gsLst>
                <a:gs pos="100000">
                  <a:srgbClr val="FFC000"/>
                </a:gs>
                <a:gs pos="0">
                  <a:srgbClr val="FFC000"/>
                </a:gs>
                <a:gs pos="46252">
                  <a:schemeClr val="accent6">
                    <a:lumMod val="40000"/>
                    <a:lumOff val="60000"/>
                  </a:schemeClr>
                </a:gs>
                <a:gs pos="67000">
                  <a:srgbClr val="F31207"/>
                </a:gs>
                <a:gs pos="29000">
                  <a:srgbClr val="FF0000"/>
                </a:gs>
              </a:gsLst>
              <a:lin ang="2700000" scaled="1"/>
              <a:tileRect/>
            </a:gradFill>
            <a:prstDash val="solid"/>
          </a:ln>
          <a:effectLst/>
          <a:scene3d>
            <a:camera prst="orthographicFront"/>
            <a:lightRig rig="glow" dir="t"/>
          </a:scene3d>
          <a:sp3d prstMaterial="powder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1" name="130 Rectángulo"/>
          <p:cNvSpPr/>
          <p:nvPr/>
        </p:nvSpPr>
        <p:spPr>
          <a:xfrm>
            <a:off x="-108520" y="-3620938"/>
            <a:ext cx="9393854" cy="9001000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60533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" dur="3000" fill="hold"/>
                                        <p:tgtEl>
                                          <p:spTgt spid="6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" dur="3000" fill="hold"/>
                                        <p:tgtEl>
                                          <p:spTgt spid="6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3000" fill="hold"/>
                                        <p:tgtEl>
                                          <p:spTgt spid="7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3000" fill="hold"/>
                                        <p:tgtEl>
                                          <p:spTgt spid="7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" dur="3000" fill="hold"/>
                                        <p:tgtEl>
                                          <p:spTgt spid="7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" dur="3000" fill="hold"/>
                                        <p:tgtEl>
                                          <p:spTgt spid="7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" dur="3000" fill="hold"/>
                                        <p:tgtEl>
                                          <p:spTgt spid="7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" dur="3000" fill="hold"/>
                                        <p:tgtEl>
                                          <p:spTgt spid="9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9" dur="3000" fill="hold"/>
                                        <p:tgtEl>
                                          <p:spTgt spid="9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7" dur="3000" fill="hold"/>
                                        <p:tgtEl>
                                          <p:spTgt spid="9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5" dur="3000" fill="hold"/>
                                        <p:tgtEl>
                                          <p:spTgt spid="9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3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3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3" dur="3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1" dur="3000" fill="hold"/>
                                        <p:tgtEl>
                                          <p:spTgt spid="10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9" dur="3000" fill="hold"/>
                                        <p:tgtEl>
                                          <p:spTgt spid="10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" dur="3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5" dur="3000" fill="hold"/>
                                        <p:tgtEl>
                                          <p:spTgt spid="10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3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3" dur="3000" fill="hold"/>
                                        <p:tgtEl>
                                          <p:spTgt spid="10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3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3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1" dur="3000" fill="hold"/>
                                        <p:tgtEl>
                                          <p:spTgt spid="10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5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9" dur="3000" fill="hold"/>
                                        <p:tgtEl>
                                          <p:spTgt spid="10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6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3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7" dur="3000" fill="hold"/>
                                        <p:tgtEl>
                                          <p:spTgt spid="10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6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3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3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5" dur="3000" fill="hold"/>
                                        <p:tgtEl>
                                          <p:spTgt spid="10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7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3" dur="3000" fill="hold"/>
                                        <p:tgtEl>
                                          <p:spTgt spid="1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8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3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1" dur="3000" fill="hold"/>
                                        <p:tgtEl>
                                          <p:spTgt spid="1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9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3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3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9" dur="3000" fill="hold"/>
                                        <p:tgtEl>
                                          <p:spTgt spid="1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7" dur="3000" fill="hold"/>
                                        <p:tgtEl>
                                          <p:spTgt spid="1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3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3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5" dur="3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1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3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3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3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3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3" dur="3000" fill="hold"/>
                                        <p:tgtEl>
                                          <p:spTgt spid="11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2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3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1" dur="3000" fill="hold"/>
                                        <p:tgtEl>
                                          <p:spTgt spid="11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3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3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9" dur="3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4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3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3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4" dur="3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3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7" dur="3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4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3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3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3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5" dur="3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3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3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3" dur="3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6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3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3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3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3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1" dur="3000" fill="hold"/>
                                        <p:tgtEl>
                                          <p:spTgt spid="12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7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3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3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9" dur="3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8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3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3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3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7" dur="3000" fill="hold"/>
                                        <p:tgtEl>
                                          <p:spTgt spid="12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8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0" dur="3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3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2" dur="3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3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5" dur="3000" fill="hold"/>
                                        <p:tgtEl>
                                          <p:spTgt spid="9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9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8" dur="3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3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3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3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3" dur="3000" fill="hold"/>
                                        <p:tgtEl>
                                          <p:spTgt spid="9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9" dur="3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1" dur="3000" fill="hold"/>
                                        <p:tgtEl>
                                          <p:spTgt spid="9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1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4" dur="3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3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6" dur="3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3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9" dur="3000" fill="hold"/>
                                        <p:tgtEl>
                                          <p:spTgt spid="9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3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3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7" dur="3000" fill="hold"/>
                                        <p:tgtEl>
                                          <p:spTgt spid="9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3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3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3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5" dur="3000" fill="hold"/>
                                        <p:tgtEl>
                                          <p:spTgt spid="8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3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8" dur="3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3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0" dur="3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3" dur="3000" fill="hold"/>
                                        <p:tgtEl>
                                          <p:spTgt spid="8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4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6" dur="3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3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1" dur="3000" fill="hold"/>
                                        <p:tgtEl>
                                          <p:spTgt spid="8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5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3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3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9" dur="3000" fill="hold"/>
                                        <p:tgtEl>
                                          <p:spTgt spid="8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6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7" dur="3000" fill="hold"/>
                                        <p:tgtEl>
                                          <p:spTgt spid="8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6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0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5" dur="3000" fill="hold"/>
                                        <p:tgtEl>
                                          <p:spTgt spid="8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3" dur="3000" fill="hold"/>
                                        <p:tgtEl>
                                          <p:spTgt spid="8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8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1" dur="3000" fill="hold"/>
                                        <p:tgtEl>
                                          <p:spTgt spid="8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9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4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9" dur="3000" fill="hold"/>
                                        <p:tgtEl>
                                          <p:spTgt spid="8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0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7" dur="3000" fill="hold"/>
                                        <p:tgtEl>
                                          <p:spTgt spid="7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0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0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2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5" dur="3000" fill="hold"/>
                                        <p:tgtEl>
                                          <p:spTgt spid="7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16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3" dur="3000" fill="hold"/>
                                        <p:tgtEl>
                                          <p:spTgt spid="7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24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1" dur="3000" fill="hold"/>
                                        <p:tgtEl>
                                          <p:spTgt spid="7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32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4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6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9" dur="3000" fill="hold"/>
                                        <p:tgtEl>
                                          <p:spTgt spid="7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40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2" dur="3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3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3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7" dur="3000" fill="hold"/>
                                        <p:tgtEl>
                                          <p:spTgt spid="8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48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3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3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3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5" dur="3000" fill="hold"/>
                                        <p:tgtEl>
                                          <p:spTgt spid="9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56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7" dur="4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4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1" dur="4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2" dur="4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4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5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4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8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9" dur="4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" dur="4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2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3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" dur="4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6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7" dur="4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4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1" dur="4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" dur="4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4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5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" dur="4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8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9" dur="4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4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3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" dur="4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6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7" dur="4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4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1" dur="4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" dur="4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5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" dur="4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9" dur="4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4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3" dur="4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4" dur="4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7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4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0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1" dur="4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4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4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5" dur="4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" dur="4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9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" dur="4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2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3" dur="4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" dur="4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6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7" dur="4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4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1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" dur="4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5" dur="4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" dur="4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8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9" dur="4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" dur="4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3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" dur="4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6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7" dur="4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4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1" dur="4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" dur="4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5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" dur="4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8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9" dur="4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" dur="4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3" dur="4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4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6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7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4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0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1" dur="4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4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4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5" dur="4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6" dur="4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8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9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0" dur="4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2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3" dur="4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4" dur="4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6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7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4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0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1" dur="4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2" dur="4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4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5" dur="4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6" dur="4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8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9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0" dur="4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2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3" dur="4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4" dur="4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6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7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4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1" dur="4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2" dur="4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4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5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6" dur="4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8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9" dur="4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" dur="4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3" dur="4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4" dur="4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6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7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4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0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1" dur="4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2" dur="4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4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5" dur="4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6" dur="4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8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9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0" dur="4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2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3" dur="4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4" dur="4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6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7" dur="4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4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0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1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2" dur="4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4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5" dur="4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6" dur="4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8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9" dur="4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0" dur="4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2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3" dur="4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4" dur="4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6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7" dur="4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" dur="4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82" dur="3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3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5" dur="3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3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 animBg="1"/>
      <p:bldP spid="68" grpId="1" animBg="1"/>
      <p:bldP spid="68" grpId="2" animBg="1"/>
      <p:bldP spid="69" grpId="0" animBg="1"/>
      <p:bldP spid="69" grpId="1" animBg="1"/>
      <p:bldP spid="69" grpId="2" animBg="1"/>
      <p:bldP spid="70" grpId="0" animBg="1"/>
      <p:bldP spid="70" grpId="1" animBg="1"/>
      <p:bldP spid="70" grpId="2" animBg="1"/>
      <p:bldP spid="71" grpId="0" animBg="1"/>
      <p:bldP spid="71" grpId="1" animBg="1"/>
      <p:bldP spid="71" grpId="2" animBg="1"/>
      <p:bldP spid="72" grpId="0" animBg="1"/>
      <p:bldP spid="72" grpId="1" animBg="1"/>
      <p:bldP spid="72" grpId="2" animBg="1"/>
      <p:bldP spid="73" grpId="0" animBg="1"/>
      <p:bldP spid="73" grpId="1" animBg="1"/>
      <p:bldP spid="73" grpId="2" animBg="1"/>
      <p:bldP spid="74" grpId="0" animBg="1"/>
      <p:bldP spid="74" grpId="1" animBg="1"/>
      <p:bldP spid="74" grpId="2" animBg="1"/>
      <p:bldP spid="75" grpId="0" animBg="1"/>
      <p:bldP spid="75" grpId="1" animBg="1"/>
      <p:bldP spid="75" grpId="2" animBg="1"/>
      <p:bldP spid="76" grpId="0" animBg="1"/>
      <p:bldP spid="76" grpId="1" animBg="1"/>
      <p:bldP spid="76" grpId="2" animBg="1"/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  <p:bldP spid="80" grpId="0" animBg="1"/>
      <p:bldP spid="80" grpId="1" animBg="1"/>
      <p:bldP spid="80" grpId="2" animBg="1"/>
      <p:bldP spid="81" grpId="0" animBg="1"/>
      <p:bldP spid="81" grpId="1" animBg="1"/>
      <p:bldP spid="81" grpId="2" animBg="1"/>
      <p:bldP spid="82" grpId="0" animBg="1"/>
      <p:bldP spid="82" grpId="1" animBg="1"/>
      <p:bldP spid="82" grpId="2" animBg="1"/>
      <p:bldP spid="83" grpId="0" animBg="1"/>
      <p:bldP spid="83" grpId="1" animBg="1"/>
      <p:bldP spid="83" grpId="2" animBg="1"/>
      <p:bldP spid="84" grpId="0" animBg="1"/>
      <p:bldP spid="84" grpId="1" animBg="1"/>
      <p:bldP spid="84" grpId="2" animBg="1"/>
      <p:bldP spid="85" grpId="0" animBg="1"/>
      <p:bldP spid="85" grpId="1" animBg="1"/>
      <p:bldP spid="85" grpId="2" animBg="1"/>
      <p:bldP spid="86" grpId="0" animBg="1"/>
      <p:bldP spid="86" grpId="1" animBg="1"/>
      <p:bldP spid="86" grpId="2" animBg="1"/>
      <p:bldP spid="87" grpId="0" animBg="1"/>
      <p:bldP spid="87" grpId="1" animBg="1"/>
      <p:bldP spid="87" grpId="2" animBg="1"/>
      <p:bldP spid="88" grpId="0" animBg="1"/>
      <p:bldP spid="88" grpId="1" animBg="1"/>
      <p:bldP spid="88" grpId="2" animBg="1"/>
      <p:bldP spid="89" grpId="0" animBg="1"/>
      <p:bldP spid="89" grpId="1" animBg="1"/>
      <p:bldP spid="89" grpId="2" animBg="1"/>
      <p:bldP spid="90" grpId="0" animBg="1"/>
      <p:bldP spid="90" grpId="1" animBg="1"/>
      <p:bldP spid="90" grpId="2" animBg="1"/>
      <p:bldP spid="91" grpId="0" animBg="1"/>
      <p:bldP spid="91" grpId="1" animBg="1"/>
      <p:bldP spid="91" grpId="2" animBg="1"/>
      <p:bldP spid="92" grpId="0" animBg="1"/>
      <p:bldP spid="92" grpId="1" animBg="1"/>
      <p:bldP spid="92" grpId="2" animBg="1"/>
      <p:bldP spid="93" grpId="0" animBg="1"/>
      <p:bldP spid="93" grpId="1" animBg="1"/>
      <p:bldP spid="93" grpId="2" animBg="1"/>
      <p:bldP spid="94" grpId="0" animBg="1"/>
      <p:bldP spid="94" grpId="1" animBg="1"/>
      <p:bldP spid="94" grpId="2" animBg="1"/>
      <p:bldP spid="95" grpId="0" animBg="1"/>
      <p:bldP spid="95" grpId="1" animBg="1"/>
      <p:bldP spid="95" grpId="2" animBg="1"/>
      <p:bldP spid="96" grpId="0" animBg="1"/>
      <p:bldP spid="96" grpId="1" animBg="1"/>
      <p:bldP spid="96" grpId="2" animBg="1"/>
      <p:bldP spid="97" grpId="0" animBg="1"/>
      <p:bldP spid="97" grpId="1" animBg="1"/>
      <p:bldP spid="97" grpId="2" animBg="1"/>
      <p:bldP spid="98" grpId="0" animBg="1"/>
      <p:bldP spid="98" grpId="1" animBg="1"/>
      <p:bldP spid="98" grpId="2" animBg="1"/>
      <p:bldP spid="99" grpId="0" animBg="1"/>
      <p:bldP spid="99" grpId="1" animBg="1"/>
      <p:bldP spid="99" grpId="2" animBg="1"/>
      <p:bldP spid="100" grpId="0" animBg="1"/>
      <p:bldP spid="100" grpId="1" animBg="1"/>
      <p:bldP spid="100" grpId="2" animBg="1"/>
      <p:bldP spid="101" grpId="0" animBg="1"/>
      <p:bldP spid="101" grpId="1" animBg="1"/>
      <p:bldP spid="101" grpId="2" animBg="1"/>
      <p:bldP spid="102" grpId="0" animBg="1"/>
      <p:bldP spid="102" grpId="1" animBg="1"/>
      <p:bldP spid="102" grpId="2" animBg="1"/>
      <p:bldP spid="103" grpId="0" animBg="1"/>
      <p:bldP spid="103" grpId="1" animBg="1"/>
      <p:bldP spid="103" grpId="2" animBg="1"/>
      <p:bldP spid="104" grpId="0" animBg="1"/>
      <p:bldP spid="104" grpId="1" animBg="1"/>
      <p:bldP spid="104" grpId="2" animBg="1"/>
      <p:bldP spid="105" grpId="0" animBg="1"/>
      <p:bldP spid="105" grpId="1" animBg="1"/>
      <p:bldP spid="105" grpId="2" animBg="1"/>
      <p:bldP spid="106" grpId="0" animBg="1"/>
      <p:bldP spid="106" grpId="1" animBg="1"/>
      <p:bldP spid="106" grpId="2" animBg="1"/>
      <p:bldP spid="107" grpId="0" animBg="1"/>
      <p:bldP spid="107" grpId="1" animBg="1"/>
      <p:bldP spid="107" grpId="2" animBg="1"/>
      <p:bldP spid="108" grpId="0" animBg="1"/>
      <p:bldP spid="108" grpId="1" animBg="1"/>
      <p:bldP spid="108" grpId="2" animBg="1"/>
      <p:bldP spid="109" grpId="0" animBg="1"/>
      <p:bldP spid="109" grpId="1" animBg="1"/>
      <p:bldP spid="109" grpId="2" animBg="1"/>
      <p:bldP spid="110" grpId="0" animBg="1"/>
      <p:bldP spid="110" grpId="1" animBg="1"/>
      <p:bldP spid="110" grpId="2" animBg="1"/>
      <p:bldP spid="111" grpId="0" animBg="1"/>
      <p:bldP spid="111" grpId="1" animBg="1"/>
      <p:bldP spid="111" grpId="2" animBg="1"/>
      <p:bldP spid="112" grpId="0" animBg="1"/>
      <p:bldP spid="112" grpId="1" animBg="1"/>
      <p:bldP spid="112" grpId="2" animBg="1"/>
      <p:bldP spid="113" grpId="0" animBg="1"/>
      <p:bldP spid="113" grpId="1" animBg="1"/>
      <p:bldP spid="113" grpId="2" animBg="1"/>
      <p:bldP spid="114" grpId="0" animBg="1"/>
      <p:bldP spid="114" grpId="1" animBg="1"/>
      <p:bldP spid="114" grpId="2" animBg="1"/>
      <p:bldP spid="115" grpId="0" animBg="1"/>
      <p:bldP spid="115" grpId="1" animBg="1"/>
      <p:bldP spid="115" grpId="2" animBg="1"/>
      <p:bldP spid="116" grpId="0" animBg="1"/>
      <p:bldP spid="116" grpId="1" animBg="1"/>
      <p:bldP spid="116" grpId="2" animBg="1"/>
      <p:bldP spid="117" grpId="0" animBg="1"/>
      <p:bldP spid="117" grpId="1" animBg="1"/>
      <p:bldP spid="117" grpId="2" animBg="1"/>
      <p:bldP spid="118" grpId="0" animBg="1"/>
      <p:bldP spid="118" grpId="1" animBg="1"/>
      <p:bldP spid="118" grpId="2" animBg="1"/>
      <p:bldP spid="119" grpId="0" animBg="1"/>
      <p:bldP spid="119" grpId="1" animBg="1"/>
      <p:bldP spid="119" grpId="2" animBg="1"/>
      <p:bldP spid="120" grpId="0" animBg="1"/>
      <p:bldP spid="120" grpId="1" animBg="1"/>
      <p:bldP spid="120" grpId="2" animBg="1"/>
      <p:bldP spid="121" grpId="0" animBg="1"/>
      <p:bldP spid="121" grpId="1" animBg="1"/>
      <p:bldP spid="121" grpId="2" animBg="1"/>
      <p:bldP spid="122" grpId="0" animBg="1"/>
      <p:bldP spid="122" grpId="1" animBg="1"/>
      <p:bldP spid="122" grpId="2" animBg="1"/>
      <p:bldP spid="123" grpId="0" animBg="1"/>
      <p:bldP spid="123" grpId="1" animBg="1"/>
      <p:bldP spid="123" grpId="2" animBg="1"/>
      <p:bldP spid="131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11 Grupo"/>
          <p:cNvGrpSpPr/>
          <p:nvPr/>
        </p:nvGrpSpPr>
        <p:grpSpPr>
          <a:xfrm>
            <a:off x="4770" y="5419"/>
            <a:ext cx="9144000" cy="5143500"/>
            <a:chOff x="0" y="0"/>
            <a:chExt cx="9144000" cy="5143500"/>
          </a:xfrm>
        </p:grpSpPr>
        <p:sp>
          <p:nvSpPr>
            <p:cNvPr id="13" name="1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" name="13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7" name="16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7" name="Forma libre 17"/>
          <p:cNvSpPr/>
          <p:nvPr/>
        </p:nvSpPr>
        <p:spPr>
          <a:xfrm rot="8014804">
            <a:off x="5587515" y="1842559"/>
            <a:ext cx="2069970" cy="4089121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>
            <a:gsLst>
              <a:gs pos="0">
                <a:srgbClr val="825600"/>
              </a:gs>
              <a:gs pos="17920">
                <a:srgbClr val="00B050"/>
              </a:gs>
              <a:gs pos="7000">
                <a:srgbClr val="FFA800"/>
              </a:gs>
              <a:gs pos="17920">
                <a:srgbClr val="00B050"/>
              </a:gs>
              <a:gs pos="28000">
                <a:srgbClr val="6B2762"/>
              </a:gs>
              <a:gs pos="55000">
                <a:srgbClr val="8926A4">
                  <a:lumMod val="74000"/>
                </a:srgbClr>
              </a:gs>
              <a:gs pos="100000">
                <a:srgbClr val="825600"/>
              </a:gs>
              <a:gs pos="72000">
                <a:srgbClr val="FFA800">
                  <a:lumMod val="48000"/>
                  <a:lumOff val="52000"/>
                </a:srgbClr>
              </a:gs>
              <a:gs pos="87000">
                <a:srgbClr val="825600"/>
              </a:gs>
              <a:gs pos="100000">
                <a:srgbClr val="FFA800"/>
              </a:gs>
            </a:gsLst>
            <a:path path="circl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metal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8" name="Forma libre 17"/>
          <p:cNvSpPr/>
          <p:nvPr/>
        </p:nvSpPr>
        <p:spPr>
          <a:xfrm rot="13669038" flipH="1">
            <a:off x="1402205" y="1794141"/>
            <a:ext cx="2069970" cy="4144366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>
            <a:gsLst>
              <a:gs pos="0">
                <a:srgbClr val="825600"/>
              </a:gs>
              <a:gs pos="17920">
                <a:srgbClr val="00B050"/>
              </a:gs>
              <a:gs pos="7000">
                <a:srgbClr val="FFA800"/>
              </a:gs>
              <a:gs pos="17920">
                <a:srgbClr val="00B050"/>
              </a:gs>
              <a:gs pos="28000">
                <a:srgbClr val="6B2762"/>
              </a:gs>
              <a:gs pos="55000">
                <a:srgbClr val="8926A4">
                  <a:lumMod val="74000"/>
                </a:srgbClr>
              </a:gs>
              <a:gs pos="100000">
                <a:srgbClr val="825600"/>
              </a:gs>
              <a:gs pos="72000">
                <a:srgbClr val="FFA800">
                  <a:lumMod val="48000"/>
                  <a:lumOff val="52000"/>
                </a:srgbClr>
              </a:gs>
              <a:gs pos="87000">
                <a:srgbClr val="825600"/>
              </a:gs>
              <a:gs pos="100000">
                <a:srgbClr val="FFA800"/>
              </a:gs>
            </a:gsLst>
            <a:path path="circl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metal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9" name="Forma libre 17"/>
          <p:cNvSpPr/>
          <p:nvPr/>
        </p:nvSpPr>
        <p:spPr>
          <a:xfrm rot="2853154">
            <a:off x="5679559" y="-902381"/>
            <a:ext cx="2069970" cy="4258635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>
            <a:gsLst>
              <a:gs pos="0">
                <a:srgbClr val="825600"/>
              </a:gs>
              <a:gs pos="17920">
                <a:srgbClr val="00B050"/>
              </a:gs>
              <a:gs pos="7000">
                <a:srgbClr val="FFA800"/>
              </a:gs>
              <a:gs pos="17920">
                <a:srgbClr val="00B050"/>
              </a:gs>
              <a:gs pos="28000">
                <a:srgbClr val="6B2762"/>
              </a:gs>
              <a:gs pos="55000">
                <a:srgbClr val="8926A4">
                  <a:lumMod val="74000"/>
                </a:srgbClr>
              </a:gs>
              <a:gs pos="100000">
                <a:srgbClr val="825600"/>
              </a:gs>
              <a:gs pos="72000">
                <a:srgbClr val="FFA800">
                  <a:lumMod val="48000"/>
                  <a:lumOff val="52000"/>
                </a:srgbClr>
              </a:gs>
              <a:gs pos="87000">
                <a:srgbClr val="825600"/>
              </a:gs>
              <a:gs pos="100000">
                <a:srgbClr val="FFA800"/>
              </a:gs>
            </a:gsLst>
            <a:path path="circle">
              <a:fillToRect l="50000" t="50000" r="50000" b="5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metal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10" name="Forma libre 17"/>
          <p:cNvSpPr/>
          <p:nvPr/>
        </p:nvSpPr>
        <p:spPr>
          <a:xfrm rot="18838117" flipH="1">
            <a:off x="1486419" y="-739733"/>
            <a:ext cx="2069970" cy="3953823"/>
          </a:xfrm>
          <a:custGeom>
            <a:avLst/>
            <a:gdLst>
              <a:gd name="connsiteX0" fmla="*/ 721887 w 4698122"/>
              <a:gd name="connsiteY0" fmla="*/ 4658703 h 4658706"/>
              <a:gd name="connsiteX1" fmla="*/ 0 w 4698122"/>
              <a:gd name="connsiteY1" fmla="*/ 4658703 h 4658706"/>
              <a:gd name="connsiteX2" fmla="*/ 360943 w 4698122"/>
              <a:gd name="connsiteY2" fmla="*/ 3257835 h 4658706"/>
              <a:gd name="connsiteX3" fmla="*/ 1271557 w 4698122"/>
              <a:gd name="connsiteY3" fmla="*/ 4658704 h 4658706"/>
              <a:gd name="connsiteX4" fmla="*/ 793529 w 4698122"/>
              <a:gd name="connsiteY4" fmla="*/ 4658704 h 4658706"/>
              <a:gd name="connsiteX5" fmla="*/ 1032543 w 4698122"/>
              <a:gd name="connsiteY5" fmla="*/ 3710569 h 4658706"/>
              <a:gd name="connsiteX6" fmla="*/ 1685366 w 4698122"/>
              <a:gd name="connsiteY6" fmla="*/ 3897064 h 4658706"/>
              <a:gd name="connsiteX7" fmla="*/ 1207337 w 4698122"/>
              <a:gd name="connsiteY7" fmla="*/ 3897064 h 4658706"/>
              <a:gd name="connsiteX8" fmla="*/ 1299017 w 4698122"/>
              <a:gd name="connsiteY8" fmla="*/ 3533382 h 4658706"/>
              <a:gd name="connsiteX9" fmla="*/ 624906 w 4698122"/>
              <a:gd name="connsiteY9" fmla="*/ 3533382 h 4658706"/>
              <a:gd name="connsiteX10" fmla="*/ 985850 w 4698122"/>
              <a:gd name="connsiteY10" fmla="*/ 2132513 h 4658706"/>
              <a:gd name="connsiteX11" fmla="*/ 1322645 w 4698122"/>
              <a:gd name="connsiteY11" fmla="*/ 3439656 h 4658706"/>
              <a:gd name="connsiteX12" fmla="*/ 1446352 w 4698122"/>
              <a:gd name="connsiteY12" fmla="*/ 2948928 h 4658706"/>
              <a:gd name="connsiteX13" fmla="*/ 1715665 w 4698122"/>
              <a:gd name="connsiteY13" fmla="*/ 4658706 h 4658706"/>
              <a:gd name="connsiteX14" fmla="*/ 1434662 w 4698122"/>
              <a:gd name="connsiteY14" fmla="*/ 4658706 h 4658706"/>
              <a:gd name="connsiteX15" fmla="*/ 1575164 w 4698122"/>
              <a:gd name="connsiteY15" fmla="*/ 4028197 h 4658706"/>
              <a:gd name="connsiteX16" fmla="*/ 1935895 w 4698122"/>
              <a:gd name="connsiteY16" fmla="*/ 4658704 h 4658706"/>
              <a:gd name="connsiteX17" fmla="*/ 1747349 w 4698122"/>
              <a:gd name="connsiteY17" fmla="*/ 4658704 h 4658706"/>
              <a:gd name="connsiteX18" fmla="*/ 1841622 w 4698122"/>
              <a:gd name="connsiteY18" fmla="*/ 4288932 h 4658706"/>
              <a:gd name="connsiteX19" fmla="*/ 1958918 w 4698122"/>
              <a:gd name="connsiteY19" fmla="*/ 4152216 h 4658706"/>
              <a:gd name="connsiteX20" fmla="*/ 1677915 w 4698122"/>
              <a:gd name="connsiteY20" fmla="*/ 4152216 h 4658706"/>
              <a:gd name="connsiteX21" fmla="*/ 1818416 w 4698122"/>
              <a:gd name="connsiteY21" fmla="*/ 3521706 h 4658706"/>
              <a:gd name="connsiteX22" fmla="*/ 2099111 w 4698122"/>
              <a:gd name="connsiteY22" fmla="*/ 4361665 h 4658706"/>
              <a:gd name="connsiteX23" fmla="*/ 1910565 w 4698122"/>
              <a:gd name="connsiteY23" fmla="*/ 4361665 h 4658706"/>
              <a:gd name="connsiteX24" fmla="*/ 2004838 w 4698122"/>
              <a:gd name="connsiteY24" fmla="*/ 3991892 h 4658706"/>
              <a:gd name="connsiteX25" fmla="*/ 2209213 w 4698122"/>
              <a:gd name="connsiteY25" fmla="*/ 3639726 h 4658706"/>
              <a:gd name="connsiteX26" fmla="*/ 1928210 w 4698122"/>
              <a:gd name="connsiteY26" fmla="*/ 3639726 h 4658706"/>
              <a:gd name="connsiteX27" fmla="*/ 2042598 w 4698122"/>
              <a:gd name="connsiteY27" fmla="*/ 3126402 h 4658706"/>
              <a:gd name="connsiteX28" fmla="*/ 1633127 w 4698122"/>
              <a:gd name="connsiteY28" fmla="*/ 3126402 h 4658706"/>
              <a:gd name="connsiteX29" fmla="*/ 1817573 w 4698122"/>
              <a:gd name="connsiteY29" fmla="*/ 2394730 h 4658706"/>
              <a:gd name="connsiteX30" fmla="*/ 1267905 w 4698122"/>
              <a:gd name="connsiteY30" fmla="*/ 2394730 h 4658706"/>
              <a:gd name="connsiteX31" fmla="*/ 1628849 w 4698122"/>
              <a:gd name="connsiteY31" fmla="*/ 993861 h 4658706"/>
              <a:gd name="connsiteX32" fmla="*/ 1989793 w 4698122"/>
              <a:gd name="connsiteY32" fmla="*/ 2394730 h 4658706"/>
              <a:gd name="connsiteX33" fmla="*/ 1926710 w 4698122"/>
              <a:gd name="connsiteY33" fmla="*/ 2394730 h 4658706"/>
              <a:gd name="connsiteX34" fmla="*/ 2111156 w 4698122"/>
              <a:gd name="connsiteY34" fmla="*/ 3126402 h 4658706"/>
              <a:gd name="connsiteX35" fmla="*/ 2094825 w 4698122"/>
              <a:gd name="connsiteY35" fmla="*/ 3126402 h 4658706"/>
              <a:gd name="connsiteX36" fmla="*/ 2267052 w 4698122"/>
              <a:gd name="connsiteY36" fmla="*/ 4061107 h 4658706"/>
              <a:gd name="connsiteX37" fmla="*/ 2078507 w 4698122"/>
              <a:gd name="connsiteY37" fmla="*/ 4061107 h 4658706"/>
              <a:gd name="connsiteX38" fmla="*/ 2172779 w 4698122"/>
              <a:gd name="connsiteY38" fmla="*/ 3691334 h 4658706"/>
              <a:gd name="connsiteX39" fmla="*/ 2445298 w 4698122"/>
              <a:gd name="connsiteY39" fmla="*/ 3798767 h 4658706"/>
              <a:gd name="connsiteX40" fmla="*/ 2256752 w 4698122"/>
              <a:gd name="connsiteY40" fmla="*/ 3798767 h 4658706"/>
              <a:gd name="connsiteX41" fmla="*/ 2351025 w 4698122"/>
              <a:gd name="connsiteY41" fmla="*/ 3428994 h 4658706"/>
              <a:gd name="connsiteX42" fmla="*/ 2474865 w 4698122"/>
              <a:gd name="connsiteY42" fmla="*/ 3192403 h 4658706"/>
              <a:gd name="connsiteX43" fmla="*/ 2193862 w 4698122"/>
              <a:gd name="connsiteY43" fmla="*/ 3192403 h 4658706"/>
              <a:gd name="connsiteX44" fmla="*/ 2334363 w 4698122"/>
              <a:gd name="connsiteY44" fmla="*/ 2561893 h 4658706"/>
              <a:gd name="connsiteX45" fmla="*/ 2563070 w 4698122"/>
              <a:gd name="connsiteY45" fmla="*/ 2453736 h 4658706"/>
              <a:gd name="connsiteX46" fmla="*/ 2085041 w 4698122"/>
              <a:gd name="connsiteY46" fmla="*/ 2453736 h 4658706"/>
              <a:gd name="connsiteX47" fmla="*/ 2324055 w 4698122"/>
              <a:gd name="connsiteY47" fmla="*/ 1505600 h 4658706"/>
              <a:gd name="connsiteX48" fmla="*/ 2633844 w 4698122"/>
              <a:gd name="connsiteY48" fmla="*/ 4061106 h 4658706"/>
              <a:gd name="connsiteX49" fmla="*/ 2445298 w 4698122"/>
              <a:gd name="connsiteY49" fmla="*/ 4061106 h 4658706"/>
              <a:gd name="connsiteX50" fmla="*/ 2539571 w 4698122"/>
              <a:gd name="connsiteY50" fmla="*/ 3691333 h 4658706"/>
              <a:gd name="connsiteX51" fmla="*/ 2672243 w 4698122"/>
              <a:gd name="connsiteY51" fmla="*/ 1400868 h 4658706"/>
              <a:gd name="connsiteX52" fmla="*/ 1950356 w 4698122"/>
              <a:gd name="connsiteY52" fmla="*/ 1400868 h 4658706"/>
              <a:gd name="connsiteX53" fmla="*/ 2311300 w 4698122"/>
              <a:gd name="connsiteY53" fmla="*/ 0 h 4658706"/>
              <a:gd name="connsiteX54" fmla="*/ 2974426 w 4698122"/>
              <a:gd name="connsiteY54" fmla="*/ 4658704 h 4658706"/>
              <a:gd name="connsiteX55" fmla="*/ 2785880 w 4698122"/>
              <a:gd name="connsiteY55" fmla="*/ 4658704 h 4658706"/>
              <a:gd name="connsiteX56" fmla="*/ 2880153 w 4698122"/>
              <a:gd name="connsiteY56" fmla="*/ 4288931 h 4658706"/>
              <a:gd name="connsiteX57" fmla="*/ 3013842 w 4698122"/>
              <a:gd name="connsiteY57" fmla="*/ 4152216 h 4658706"/>
              <a:gd name="connsiteX58" fmla="*/ 2753539 w 4698122"/>
              <a:gd name="connsiteY58" fmla="*/ 4152216 h 4658706"/>
              <a:gd name="connsiteX59" fmla="*/ 2806937 w 4698122"/>
              <a:gd name="connsiteY59" fmla="*/ 4361665 h 4658706"/>
              <a:gd name="connsiteX60" fmla="*/ 2618392 w 4698122"/>
              <a:gd name="connsiteY60" fmla="*/ 4361665 h 4658706"/>
              <a:gd name="connsiteX61" fmla="*/ 2712664 w 4698122"/>
              <a:gd name="connsiteY61" fmla="*/ 3991892 h 4658706"/>
              <a:gd name="connsiteX62" fmla="*/ 2742493 w 4698122"/>
              <a:gd name="connsiteY62" fmla="*/ 4108891 h 4658706"/>
              <a:gd name="connsiteX63" fmla="*/ 2873340 w 4698122"/>
              <a:gd name="connsiteY63" fmla="*/ 3521706 h 4658706"/>
              <a:gd name="connsiteX64" fmla="*/ 3263462 w 4698122"/>
              <a:gd name="connsiteY64" fmla="*/ 4658706 h 4658706"/>
              <a:gd name="connsiteX65" fmla="*/ 2982459 w 4698122"/>
              <a:gd name="connsiteY65" fmla="*/ 4658706 h 4658706"/>
              <a:gd name="connsiteX66" fmla="*/ 3122961 w 4698122"/>
              <a:gd name="connsiteY66" fmla="*/ 4028196 h 4658706"/>
              <a:gd name="connsiteX67" fmla="*/ 3394131 w 4698122"/>
              <a:gd name="connsiteY67" fmla="*/ 2394729 h 4658706"/>
              <a:gd name="connsiteX68" fmla="*/ 2856652 w 4698122"/>
              <a:gd name="connsiteY68" fmla="*/ 2394729 h 4658706"/>
              <a:gd name="connsiteX69" fmla="*/ 3041099 w 4698122"/>
              <a:gd name="connsiteY69" fmla="*/ 3126401 h 4658706"/>
              <a:gd name="connsiteX70" fmla="*/ 2641480 w 4698122"/>
              <a:gd name="connsiteY70" fmla="*/ 3126401 h 4658706"/>
              <a:gd name="connsiteX71" fmla="*/ 2755868 w 4698122"/>
              <a:gd name="connsiteY71" fmla="*/ 3639725 h 4658706"/>
              <a:gd name="connsiteX72" fmla="*/ 2474865 w 4698122"/>
              <a:gd name="connsiteY72" fmla="*/ 3639725 h 4658706"/>
              <a:gd name="connsiteX73" fmla="*/ 2589253 w 4698122"/>
              <a:gd name="connsiteY73" fmla="*/ 3126401 h 4658706"/>
              <a:gd name="connsiteX74" fmla="*/ 2563070 w 4698122"/>
              <a:gd name="connsiteY74" fmla="*/ 3126401 h 4658706"/>
              <a:gd name="connsiteX75" fmla="*/ 2747516 w 4698122"/>
              <a:gd name="connsiteY75" fmla="*/ 2394729 h 4658706"/>
              <a:gd name="connsiteX76" fmla="*/ 2672244 w 4698122"/>
              <a:gd name="connsiteY76" fmla="*/ 2394729 h 4658706"/>
              <a:gd name="connsiteX77" fmla="*/ 3033188 w 4698122"/>
              <a:gd name="connsiteY77" fmla="*/ 993861 h 4658706"/>
              <a:gd name="connsiteX78" fmla="*/ 3904592 w 4698122"/>
              <a:gd name="connsiteY78" fmla="*/ 4658704 h 4658706"/>
              <a:gd name="connsiteX79" fmla="*/ 3426564 w 4698122"/>
              <a:gd name="connsiteY79" fmla="*/ 4658704 h 4658706"/>
              <a:gd name="connsiteX80" fmla="*/ 3665578 w 4698122"/>
              <a:gd name="connsiteY80" fmla="*/ 3710568 h 4658706"/>
              <a:gd name="connsiteX81" fmla="*/ 4056856 w 4698122"/>
              <a:gd name="connsiteY81" fmla="*/ 3533382 h 4658706"/>
              <a:gd name="connsiteX82" fmla="*/ 3388270 w 4698122"/>
              <a:gd name="connsiteY82" fmla="*/ 3533382 h 4658706"/>
              <a:gd name="connsiteX83" fmla="*/ 3479950 w 4698122"/>
              <a:gd name="connsiteY83" fmla="*/ 3897064 h 4658706"/>
              <a:gd name="connsiteX84" fmla="*/ 3001922 w 4698122"/>
              <a:gd name="connsiteY84" fmla="*/ 3897064 h 4658706"/>
              <a:gd name="connsiteX85" fmla="*/ 3240936 w 4698122"/>
              <a:gd name="connsiteY85" fmla="*/ 2948928 h 4658706"/>
              <a:gd name="connsiteX86" fmla="*/ 3361910 w 4698122"/>
              <a:gd name="connsiteY86" fmla="*/ 3428817 h 4658706"/>
              <a:gd name="connsiteX87" fmla="*/ 3695912 w 4698122"/>
              <a:gd name="connsiteY87" fmla="*/ 2132513 h 4658706"/>
              <a:gd name="connsiteX88" fmla="*/ 4698122 w 4698122"/>
              <a:gd name="connsiteY88" fmla="*/ 4658703 h 4658706"/>
              <a:gd name="connsiteX89" fmla="*/ 3976235 w 4698122"/>
              <a:gd name="connsiteY89" fmla="*/ 4658703 h 4658706"/>
              <a:gd name="connsiteX90" fmla="*/ 4337178 w 4698122"/>
              <a:gd name="connsiteY90" fmla="*/ 3257834 h 465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4698122" h="4658706">
                <a:moveTo>
                  <a:pt x="721887" y="4658703"/>
                </a:moveTo>
                <a:lnTo>
                  <a:pt x="0" y="4658703"/>
                </a:lnTo>
                <a:lnTo>
                  <a:pt x="360943" y="3257835"/>
                </a:lnTo>
                <a:close/>
                <a:moveTo>
                  <a:pt x="1271557" y="4658704"/>
                </a:moveTo>
                <a:lnTo>
                  <a:pt x="793529" y="4658704"/>
                </a:lnTo>
                <a:lnTo>
                  <a:pt x="1032543" y="3710569"/>
                </a:lnTo>
                <a:close/>
                <a:moveTo>
                  <a:pt x="1685366" y="3897064"/>
                </a:moveTo>
                <a:lnTo>
                  <a:pt x="1207337" y="3897064"/>
                </a:lnTo>
                <a:lnTo>
                  <a:pt x="1299017" y="3533382"/>
                </a:lnTo>
                <a:lnTo>
                  <a:pt x="624906" y="3533382"/>
                </a:lnTo>
                <a:lnTo>
                  <a:pt x="985850" y="2132513"/>
                </a:lnTo>
                <a:lnTo>
                  <a:pt x="1322645" y="3439656"/>
                </a:lnTo>
                <a:lnTo>
                  <a:pt x="1446352" y="2948928"/>
                </a:lnTo>
                <a:close/>
                <a:moveTo>
                  <a:pt x="1715665" y="4658706"/>
                </a:moveTo>
                <a:lnTo>
                  <a:pt x="1434662" y="4658706"/>
                </a:lnTo>
                <a:lnTo>
                  <a:pt x="1575164" y="4028197"/>
                </a:lnTo>
                <a:close/>
                <a:moveTo>
                  <a:pt x="1935895" y="4658704"/>
                </a:moveTo>
                <a:lnTo>
                  <a:pt x="1747349" y="4658704"/>
                </a:lnTo>
                <a:lnTo>
                  <a:pt x="1841622" y="4288932"/>
                </a:lnTo>
                <a:close/>
                <a:moveTo>
                  <a:pt x="1958918" y="4152216"/>
                </a:moveTo>
                <a:lnTo>
                  <a:pt x="1677915" y="4152216"/>
                </a:lnTo>
                <a:lnTo>
                  <a:pt x="1818416" y="3521706"/>
                </a:lnTo>
                <a:close/>
                <a:moveTo>
                  <a:pt x="2099111" y="4361665"/>
                </a:moveTo>
                <a:lnTo>
                  <a:pt x="1910565" y="4361665"/>
                </a:lnTo>
                <a:lnTo>
                  <a:pt x="2004838" y="3991892"/>
                </a:lnTo>
                <a:close/>
                <a:moveTo>
                  <a:pt x="2209213" y="3639726"/>
                </a:moveTo>
                <a:lnTo>
                  <a:pt x="1928210" y="3639726"/>
                </a:lnTo>
                <a:lnTo>
                  <a:pt x="2042598" y="3126402"/>
                </a:lnTo>
                <a:lnTo>
                  <a:pt x="1633127" y="3126402"/>
                </a:lnTo>
                <a:lnTo>
                  <a:pt x="1817573" y="2394730"/>
                </a:lnTo>
                <a:lnTo>
                  <a:pt x="1267905" y="2394730"/>
                </a:lnTo>
                <a:lnTo>
                  <a:pt x="1628849" y="993861"/>
                </a:lnTo>
                <a:lnTo>
                  <a:pt x="1989793" y="2394730"/>
                </a:lnTo>
                <a:lnTo>
                  <a:pt x="1926710" y="2394730"/>
                </a:lnTo>
                <a:lnTo>
                  <a:pt x="2111156" y="3126402"/>
                </a:lnTo>
                <a:lnTo>
                  <a:pt x="2094825" y="3126402"/>
                </a:lnTo>
                <a:close/>
                <a:moveTo>
                  <a:pt x="2267052" y="4061107"/>
                </a:moveTo>
                <a:lnTo>
                  <a:pt x="2078507" y="4061107"/>
                </a:lnTo>
                <a:lnTo>
                  <a:pt x="2172779" y="3691334"/>
                </a:lnTo>
                <a:close/>
                <a:moveTo>
                  <a:pt x="2445298" y="3798767"/>
                </a:moveTo>
                <a:lnTo>
                  <a:pt x="2256752" y="3798767"/>
                </a:lnTo>
                <a:lnTo>
                  <a:pt x="2351025" y="3428994"/>
                </a:lnTo>
                <a:close/>
                <a:moveTo>
                  <a:pt x="2474865" y="3192403"/>
                </a:moveTo>
                <a:lnTo>
                  <a:pt x="2193862" y="3192403"/>
                </a:lnTo>
                <a:lnTo>
                  <a:pt x="2334363" y="2561893"/>
                </a:lnTo>
                <a:close/>
                <a:moveTo>
                  <a:pt x="2563070" y="2453736"/>
                </a:moveTo>
                <a:lnTo>
                  <a:pt x="2085041" y="2453736"/>
                </a:lnTo>
                <a:lnTo>
                  <a:pt x="2324055" y="1505600"/>
                </a:lnTo>
                <a:close/>
                <a:moveTo>
                  <a:pt x="2633844" y="4061106"/>
                </a:moveTo>
                <a:lnTo>
                  <a:pt x="2445298" y="4061106"/>
                </a:lnTo>
                <a:lnTo>
                  <a:pt x="2539571" y="3691333"/>
                </a:lnTo>
                <a:close/>
                <a:moveTo>
                  <a:pt x="2672243" y="1400868"/>
                </a:moveTo>
                <a:lnTo>
                  <a:pt x="1950356" y="1400868"/>
                </a:lnTo>
                <a:lnTo>
                  <a:pt x="2311300" y="0"/>
                </a:lnTo>
                <a:close/>
                <a:moveTo>
                  <a:pt x="2974426" y="4658704"/>
                </a:moveTo>
                <a:lnTo>
                  <a:pt x="2785880" y="4658704"/>
                </a:lnTo>
                <a:lnTo>
                  <a:pt x="2880153" y="4288931"/>
                </a:lnTo>
                <a:close/>
                <a:moveTo>
                  <a:pt x="3013842" y="4152216"/>
                </a:moveTo>
                <a:lnTo>
                  <a:pt x="2753539" y="4152216"/>
                </a:lnTo>
                <a:lnTo>
                  <a:pt x="2806937" y="4361665"/>
                </a:lnTo>
                <a:lnTo>
                  <a:pt x="2618392" y="4361665"/>
                </a:lnTo>
                <a:lnTo>
                  <a:pt x="2712664" y="3991892"/>
                </a:lnTo>
                <a:lnTo>
                  <a:pt x="2742493" y="4108891"/>
                </a:lnTo>
                <a:lnTo>
                  <a:pt x="2873340" y="3521706"/>
                </a:lnTo>
                <a:close/>
                <a:moveTo>
                  <a:pt x="3263462" y="4658706"/>
                </a:moveTo>
                <a:lnTo>
                  <a:pt x="2982459" y="4658706"/>
                </a:lnTo>
                <a:lnTo>
                  <a:pt x="3122961" y="4028196"/>
                </a:lnTo>
                <a:close/>
                <a:moveTo>
                  <a:pt x="3394131" y="2394729"/>
                </a:moveTo>
                <a:lnTo>
                  <a:pt x="2856652" y="2394729"/>
                </a:lnTo>
                <a:lnTo>
                  <a:pt x="3041099" y="3126401"/>
                </a:lnTo>
                <a:lnTo>
                  <a:pt x="2641480" y="3126401"/>
                </a:lnTo>
                <a:lnTo>
                  <a:pt x="2755868" y="3639725"/>
                </a:lnTo>
                <a:lnTo>
                  <a:pt x="2474865" y="3639725"/>
                </a:lnTo>
                <a:lnTo>
                  <a:pt x="2589253" y="3126401"/>
                </a:lnTo>
                <a:lnTo>
                  <a:pt x="2563070" y="3126401"/>
                </a:lnTo>
                <a:lnTo>
                  <a:pt x="2747516" y="2394729"/>
                </a:lnTo>
                <a:lnTo>
                  <a:pt x="2672244" y="2394729"/>
                </a:lnTo>
                <a:lnTo>
                  <a:pt x="3033188" y="993861"/>
                </a:lnTo>
                <a:close/>
                <a:moveTo>
                  <a:pt x="3904592" y="4658704"/>
                </a:moveTo>
                <a:lnTo>
                  <a:pt x="3426564" y="4658704"/>
                </a:lnTo>
                <a:lnTo>
                  <a:pt x="3665578" y="3710568"/>
                </a:lnTo>
                <a:close/>
                <a:moveTo>
                  <a:pt x="4056856" y="3533382"/>
                </a:moveTo>
                <a:lnTo>
                  <a:pt x="3388270" y="3533382"/>
                </a:lnTo>
                <a:lnTo>
                  <a:pt x="3479950" y="3897064"/>
                </a:lnTo>
                <a:lnTo>
                  <a:pt x="3001922" y="3897064"/>
                </a:lnTo>
                <a:lnTo>
                  <a:pt x="3240936" y="2948928"/>
                </a:lnTo>
                <a:lnTo>
                  <a:pt x="3361910" y="3428817"/>
                </a:lnTo>
                <a:lnTo>
                  <a:pt x="3695912" y="2132513"/>
                </a:lnTo>
                <a:close/>
                <a:moveTo>
                  <a:pt x="4698122" y="4658703"/>
                </a:moveTo>
                <a:lnTo>
                  <a:pt x="3976235" y="4658703"/>
                </a:lnTo>
                <a:lnTo>
                  <a:pt x="4337178" y="3257834"/>
                </a:lnTo>
                <a:close/>
              </a:path>
            </a:pathLst>
          </a:custGeom>
          <a:gradFill flip="none" rotWithShape="1">
            <a:gsLst>
              <a:gs pos="0">
                <a:srgbClr val="825600"/>
              </a:gs>
              <a:gs pos="17920">
                <a:srgbClr val="00B050"/>
              </a:gs>
              <a:gs pos="7000">
                <a:srgbClr val="FFA800"/>
              </a:gs>
              <a:gs pos="17920">
                <a:srgbClr val="00B050"/>
              </a:gs>
              <a:gs pos="28000">
                <a:srgbClr val="6B2762"/>
              </a:gs>
              <a:gs pos="55000">
                <a:srgbClr val="8926A4">
                  <a:lumMod val="74000"/>
                </a:srgbClr>
              </a:gs>
              <a:gs pos="100000">
                <a:srgbClr val="825600"/>
              </a:gs>
              <a:gs pos="72000">
                <a:srgbClr val="FFA800">
                  <a:lumMod val="48000"/>
                  <a:lumOff val="52000"/>
                </a:srgbClr>
              </a:gs>
              <a:gs pos="87000">
                <a:srgbClr val="825600"/>
              </a:gs>
              <a:gs pos="100000">
                <a:srgbClr val="FFA800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scene3d>
            <a:camera prst="orthographicFront"/>
            <a:lightRig rig="flat" dir="t"/>
          </a:scene3d>
          <a:sp3d prstMaterial="metal">
            <a:bevelT w="5143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s-ES" sz="1350"/>
          </a:p>
        </p:txBody>
      </p:sp>
      <p:sp>
        <p:nvSpPr>
          <p:cNvPr id="18" name="17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32762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8" dur="indefinite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9" dur="indefinite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2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2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2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3" dur="2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8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8 Grupo"/>
          <p:cNvGrpSpPr/>
          <p:nvPr/>
        </p:nvGrpSpPr>
        <p:grpSpPr>
          <a:xfrm>
            <a:off x="0" y="21694"/>
            <a:ext cx="9144000" cy="5143500"/>
            <a:chOff x="0" y="0"/>
            <a:chExt cx="9144000" cy="5143500"/>
          </a:xfrm>
        </p:grpSpPr>
        <p:sp>
          <p:nvSpPr>
            <p:cNvPr id="10" name="9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" name="10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" name="11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" name="1 Imagen" descr="Diapositiva3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58848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Forma libre 4"/>
          <p:cNvSpPr/>
          <p:nvPr/>
        </p:nvSpPr>
        <p:spPr>
          <a:xfrm rot="745125" flipH="1">
            <a:off x="488189" y="739534"/>
            <a:ext cx="3688355" cy="946410"/>
          </a:xfrm>
          <a:custGeom>
            <a:avLst/>
            <a:gdLst>
              <a:gd name="connsiteX0" fmla="*/ 0 w 6658928"/>
              <a:gd name="connsiteY0" fmla="*/ 1183530 h 1242866"/>
              <a:gd name="connsiteX1" fmla="*/ 51627 w 6658928"/>
              <a:gd name="connsiteY1" fmla="*/ 1154742 h 1242866"/>
              <a:gd name="connsiteX2" fmla="*/ 1784881 w 6658928"/>
              <a:gd name="connsiteY2" fmla="*/ 914400 h 1242866"/>
              <a:gd name="connsiteX3" fmla="*/ 2623483 w 6658928"/>
              <a:gd name="connsiteY3" fmla="*/ 957060 h 1242866"/>
              <a:gd name="connsiteX4" fmla="*/ 2814840 w 6658928"/>
              <a:gd name="connsiteY4" fmla="*/ 981658 h 1242866"/>
              <a:gd name="connsiteX5" fmla="*/ 2588021 w 6658928"/>
              <a:gd name="connsiteY5" fmla="*/ 929414 h 1242866"/>
              <a:gd name="connsiteX6" fmla="*/ 1560617 w 6658928"/>
              <a:gd name="connsiteY6" fmla="*/ 845684 h 1242866"/>
              <a:gd name="connsiteX7" fmla="*/ 203521 w 6658928"/>
              <a:gd name="connsiteY7" fmla="*/ 1011001 h 1242866"/>
              <a:gd name="connsiteX8" fmla="*/ 152399 w 6658928"/>
              <a:gd name="connsiteY8" fmla="*/ 1031130 h 1242866"/>
              <a:gd name="connsiteX9" fmla="*/ 204026 w 6658928"/>
              <a:gd name="connsiteY9" fmla="*/ 1002342 h 1242866"/>
              <a:gd name="connsiteX10" fmla="*/ 1937281 w 6658928"/>
              <a:gd name="connsiteY10" fmla="*/ 762000 h 1242866"/>
              <a:gd name="connsiteX11" fmla="*/ 2775883 w 6658928"/>
              <a:gd name="connsiteY11" fmla="*/ 804660 h 1242866"/>
              <a:gd name="connsiteX12" fmla="*/ 2967239 w 6658928"/>
              <a:gd name="connsiteY12" fmla="*/ 829258 h 1242866"/>
              <a:gd name="connsiteX13" fmla="*/ 2740421 w 6658928"/>
              <a:gd name="connsiteY13" fmla="*/ 777014 h 1242866"/>
              <a:gd name="connsiteX14" fmla="*/ 1713017 w 6658928"/>
              <a:gd name="connsiteY14" fmla="*/ 693284 h 1242866"/>
              <a:gd name="connsiteX15" fmla="*/ 355920 w 6658928"/>
              <a:gd name="connsiteY15" fmla="*/ 858601 h 1242866"/>
              <a:gd name="connsiteX16" fmla="*/ 304799 w 6658928"/>
              <a:gd name="connsiteY16" fmla="*/ 878730 h 1242866"/>
              <a:gd name="connsiteX17" fmla="*/ 356426 w 6658928"/>
              <a:gd name="connsiteY17" fmla="*/ 849941 h 1242866"/>
              <a:gd name="connsiteX18" fmla="*/ 2089682 w 6658928"/>
              <a:gd name="connsiteY18" fmla="*/ 609600 h 1242866"/>
              <a:gd name="connsiteX19" fmla="*/ 2928283 w 6658928"/>
              <a:gd name="connsiteY19" fmla="*/ 652260 h 1242866"/>
              <a:gd name="connsiteX20" fmla="*/ 3119639 w 6658928"/>
              <a:gd name="connsiteY20" fmla="*/ 676858 h 1242866"/>
              <a:gd name="connsiteX21" fmla="*/ 2892821 w 6658928"/>
              <a:gd name="connsiteY21" fmla="*/ 624614 h 1242866"/>
              <a:gd name="connsiteX22" fmla="*/ 1865417 w 6658928"/>
              <a:gd name="connsiteY22" fmla="*/ 540884 h 1242866"/>
              <a:gd name="connsiteX23" fmla="*/ 508320 w 6658928"/>
              <a:gd name="connsiteY23" fmla="*/ 706201 h 1242866"/>
              <a:gd name="connsiteX24" fmla="*/ 457200 w 6658928"/>
              <a:gd name="connsiteY24" fmla="*/ 726330 h 1242866"/>
              <a:gd name="connsiteX25" fmla="*/ 508826 w 6658928"/>
              <a:gd name="connsiteY25" fmla="*/ 697541 h 1242866"/>
              <a:gd name="connsiteX26" fmla="*/ 2242081 w 6658928"/>
              <a:gd name="connsiteY26" fmla="*/ 457200 h 1242866"/>
              <a:gd name="connsiteX27" fmla="*/ 3080683 w 6658928"/>
              <a:gd name="connsiteY27" fmla="*/ 499860 h 1242866"/>
              <a:gd name="connsiteX28" fmla="*/ 3272039 w 6658928"/>
              <a:gd name="connsiteY28" fmla="*/ 524458 h 1242866"/>
              <a:gd name="connsiteX29" fmla="*/ 3045221 w 6658928"/>
              <a:gd name="connsiteY29" fmla="*/ 472214 h 1242866"/>
              <a:gd name="connsiteX30" fmla="*/ 2017817 w 6658928"/>
              <a:gd name="connsiteY30" fmla="*/ 388484 h 1242866"/>
              <a:gd name="connsiteX31" fmla="*/ 660720 w 6658928"/>
              <a:gd name="connsiteY31" fmla="*/ 553801 h 1242866"/>
              <a:gd name="connsiteX32" fmla="*/ 609599 w 6658928"/>
              <a:gd name="connsiteY32" fmla="*/ 573930 h 1242866"/>
              <a:gd name="connsiteX33" fmla="*/ 661226 w 6658928"/>
              <a:gd name="connsiteY33" fmla="*/ 545141 h 1242866"/>
              <a:gd name="connsiteX34" fmla="*/ 2394481 w 6658928"/>
              <a:gd name="connsiteY34" fmla="*/ 304800 h 1242866"/>
              <a:gd name="connsiteX35" fmla="*/ 3233083 w 6658928"/>
              <a:gd name="connsiteY35" fmla="*/ 347460 h 1242866"/>
              <a:gd name="connsiteX36" fmla="*/ 3424439 w 6658928"/>
              <a:gd name="connsiteY36" fmla="*/ 372058 h 1242866"/>
              <a:gd name="connsiteX37" fmla="*/ 3197621 w 6658928"/>
              <a:gd name="connsiteY37" fmla="*/ 319814 h 1242866"/>
              <a:gd name="connsiteX38" fmla="*/ 2170217 w 6658928"/>
              <a:gd name="connsiteY38" fmla="*/ 236084 h 1242866"/>
              <a:gd name="connsiteX39" fmla="*/ 813120 w 6658928"/>
              <a:gd name="connsiteY39" fmla="*/ 401401 h 1242866"/>
              <a:gd name="connsiteX40" fmla="*/ 761999 w 6658928"/>
              <a:gd name="connsiteY40" fmla="*/ 421530 h 1242866"/>
              <a:gd name="connsiteX41" fmla="*/ 813626 w 6658928"/>
              <a:gd name="connsiteY41" fmla="*/ 392741 h 1242866"/>
              <a:gd name="connsiteX42" fmla="*/ 2546881 w 6658928"/>
              <a:gd name="connsiteY42" fmla="*/ 152400 h 1242866"/>
              <a:gd name="connsiteX43" fmla="*/ 3385482 w 6658928"/>
              <a:gd name="connsiteY43" fmla="*/ 195060 h 1242866"/>
              <a:gd name="connsiteX44" fmla="*/ 3576839 w 6658928"/>
              <a:gd name="connsiteY44" fmla="*/ 219658 h 1242866"/>
              <a:gd name="connsiteX45" fmla="*/ 3350021 w 6658928"/>
              <a:gd name="connsiteY45" fmla="*/ 167414 h 1242866"/>
              <a:gd name="connsiteX46" fmla="*/ 2322617 w 6658928"/>
              <a:gd name="connsiteY46" fmla="*/ 83684 h 1242866"/>
              <a:gd name="connsiteX47" fmla="*/ 965520 w 6658928"/>
              <a:gd name="connsiteY47" fmla="*/ 249001 h 1242866"/>
              <a:gd name="connsiteX48" fmla="*/ 914399 w 6658928"/>
              <a:gd name="connsiteY48" fmla="*/ 269130 h 1242866"/>
              <a:gd name="connsiteX49" fmla="*/ 966026 w 6658928"/>
              <a:gd name="connsiteY49" fmla="*/ 240341 h 1242866"/>
              <a:gd name="connsiteX50" fmla="*/ 2699281 w 6658928"/>
              <a:gd name="connsiteY50" fmla="*/ 0 h 1242866"/>
              <a:gd name="connsiteX51" fmla="*/ 3780770 w 6658928"/>
              <a:gd name="connsiteY51" fmla="*/ 73882 h 1242866"/>
              <a:gd name="connsiteX52" fmla="*/ 3924645 w 6658928"/>
              <a:gd name="connsiteY52" fmla="*/ 97944 h 1242866"/>
              <a:gd name="connsiteX53" fmla="*/ 3938757 w 6658928"/>
              <a:gd name="connsiteY53" fmla="*/ 93140 h 1242866"/>
              <a:gd name="connsiteX54" fmla="*/ 3966597 w 6658928"/>
              <a:gd name="connsiteY54" fmla="*/ 101922 h 1242866"/>
              <a:gd name="connsiteX55" fmla="*/ 5250710 w 6658928"/>
              <a:gd name="connsiteY55" fmla="*/ 244782 h 1242866"/>
              <a:gd name="connsiteX56" fmla="*/ 6607808 w 6658928"/>
              <a:gd name="connsiteY56" fmla="*/ 79465 h 1242866"/>
              <a:gd name="connsiteX57" fmla="*/ 6658928 w 6658928"/>
              <a:gd name="connsiteY57" fmla="*/ 59336 h 1242866"/>
              <a:gd name="connsiteX58" fmla="*/ 6607301 w 6658928"/>
              <a:gd name="connsiteY58" fmla="*/ 88124 h 1242866"/>
              <a:gd name="connsiteX59" fmla="*/ 4874047 w 6658928"/>
              <a:gd name="connsiteY59" fmla="*/ 328466 h 1242866"/>
              <a:gd name="connsiteX60" fmla="*/ 4035445 w 6658928"/>
              <a:gd name="connsiteY60" fmla="*/ 285806 h 1242866"/>
              <a:gd name="connsiteX61" fmla="*/ 3844089 w 6658928"/>
              <a:gd name="connsiteY61" fmla="*/ 261208 h 1242866"/>
              <a:gd name="connsiteX62" fmla="*/ 4070907 w 6658928"/>
              <a:gd name="connsiteY62" fmla="*/ 313452 h 1242866"/>
              <a:gd name="connsiteX63" fmla="*/ 5098310 w 6658928"/>
              <a:gd name="connsiteY63" fmla="*/ 397182 h 1242866"/>
              <a:gd name="connsiteX64" fmla="*/ 6455408 w 6658928"/>
              <a:gd name="connsiteY64" fmla="*/ 231865 h 1242866"/>
              <a:gd name="connsiteX65" fmla="*/ 6506528 w 6658928"/>
              <a:gd name="connsiteY65" fmla="*/ 211736 h 1242866"/>
              <a:gd name="connsiteX66" fmla="*/ 6454901 w 6658928"/>
              <a:gd name="connsiteY66" fmla="*/ 240524 h 1242866"/>
              <a:gd name="connsiteX67" fmla="*/ 4721647 w 6658928"/>
              <a:gd name="connsiteY67" fmla="*/ 480866 h 1242866"/>
              <a:gd name="connsiteX68" fmla="*/ 3883045 w 6658928"/>
              <a:gd name="connsiteY68" fmla="*/ 438206 h 1242866"/>
              <a:gd name="connsiteX69" fmla="*/ 3691689 w 6658928"/>
              <a:gd name="connsiteY69" fmla="*/ 413608 h 1242866"/>
              <a:gd name="connsiteX70" fmla="*/ 3918507 w 6658928"/>
              <a:gd name="connsiteY70" fmla="*/ 465852 h 1242866"/>
              <a:gd name="connsiteX71" fmla="*/ 4945910 w 6658928"/>
              <a:gd name="connsiteY71" fmla="*/ 549582 h 1242866"/>
              <a:gd name="connsiteX72" fmla="*/ 6303008 w 6658928"/>
              <a:gd name="connsiteY72" fmla="*/ 384265 h 1242866"/>
              <a:gd name="connsiteX73" fmla="*/ 6354128 w 6658928"/>
              <a:gd name="connsiteY73" fmla="*/ 364136 h 1242866"/>
              <a:gd name="connsiteX74" fmla="*/ 6302501 w 6658928"/>
              <a:gd name="connsiteY74" fmla="*/ 392924 h 1242866"/>
              <a:gd name="connsiteX75" fmla="*/ 4569247 w 6658928"/>
              <a:gd name="connsiteY75" fmla="*/ 633266 h 1242866"/>
              <a:gd name="connsiteX76" fmla="*/ 3730645 w 6658928"/>
              <a:gd name="connsiteY76" fmla="*/ 590606 h 1242866"/>
              <a:gd name="connsiteX77" fmla="*/ 3539290 w 6658928"/>
              <a:gd name="connsiteY77" fmla="*/ 566008 h 1242866"/>
              <a:gd name="connsiteX78" fmla="*/ 3766107 w 6658928"/>
              <a:gd name="connsiteY78" fmla="*/ 618252 h 1242866"/>
              <a:gd name="connsiteX79" fmla="*/ 4793510 w 6658928"/>
              <a:gd name="connsiteY79" fmla="*/ 701982 h 1242866"/>
              <a:gd name="connsiteX80" fmla="*/ 6150608 w 6658928"/>
              <a:gd name="connsiteY80" fmla="*/ 536665 h 1242866"/>
              <a:gd name="connsiteX81" fmla="*/ 6201728 w 6658928"/>
              <a:gd name="connsiteY81" fmla="*/ 516536 h 1242866"/>
              <a:gd name="connsiteX82" fmla="*/ 6150101 w 6658928"/>
              <a:gd name="connsiteY82" fmla="*/ 545324 h 1242866"/>
              <a:gd name="connsiteX83" fmla="*/ 4416847 w 6658928"/>
              <a:gd name="connsiteY83" fmla="*/ 785666 h 1242866"/>
              <a:gd name="connsiteX84" fmla="*/ 3578245 w 6658928"/>
              <a:gd name="connsiteY84" fmla="*/ 743006 h 1242866"/>
              <a:gd name="connsiteX85" fmla="*/ 3386889 w 6658928"/>
              <a:gd name="connsiteY85" fmla="*/ 718408 h 1242866"/>
              <a:gd name="connsiteX86" fmla="*/ 3613707 w 6658928"/>
              <a:gd name="connsiteY86" fmla="*/ 770652 h 1242866"/>
              <a:gd name="connsiteX87" fmla="*/ 4641110 w 6658928"/>
              <a:gd name="connsiteY87" fmla="*/ 854382 h 1242866"/>
              <a:gd name="connsiteX88" fmla="*/ 5998208 w 6658928"/>
              <a:gd name="connsiteY88" fmla="*/ 689065 h 1242866"/>
              <a:gd name="connsiteX89" fmla="*/ 6049328 w 6658928"/>
              <a:gd name="connsiteY89" fmla="*/ 668936 h 1242866"/>
              <a:gd name="connsiteX90" fmla="*/ 5997701 w 6658928"/>
              <a:gd name="connsiteY90" fmla="*/ 697724 h 1242866"/>
              <a:gd name="connsiteX91" fmla="*/ 4264447 w 6658928"/>
              <a:gd name="connsiteY91" fmla="*/ 938066 h 1242866"/>
              <a:gd name="connsiteX92" fmla="*/ 3425845 w 6658928"/>
              <a:gd name="connsiteY92" fmla="*/ 895406 h 1242866"/>
              <a:gd name="connsiteX93" fmla="*/ 3234489 w 6658928"/>
              <a:gd name="connsiteY93" fmla="*/ 870808 h 1242866"/>
              <a:gd name="connsiteX94" fmla="*/ 3461307 w 6658928"/>
              <a:gd name="connsiteY94" fmla="*/ 923052 h 1242866"/>
              <a:gd name="connsiteX95" fmla="*/ 4488710 w 6658928"/>
              <a:gd name="connsiteY95" fmla="*/ 1006782 h 1242866"/>
              <a:gd name="connsiteX96" fmla="*/ 5845808 w 6658928"/>
              <a:gd name="connsiteY96" fmla="*/ 841465 h 1242866"/>
              <a:gd name="connsiteX97" fmla="*/ 5896928 w 6658928"/>
              <a:gd name="connsiteY97" fmla="*/ 821336 h 1242866"/>
              <a:gd name="connsiteX98" fmla="*/ 5845301 w 6658928"/>
              <a:gd name="connsiteY98" fmla="*/ 850124 h 1242866"/>
              <a:gd name="connsiteX99" fmla="*/ 4112047 w 6658928"/>
              <a:gd name="connsiteY99" fmla="*/ 1090466 h 1242866"/>
              <a:gd name="connsiteX100" fmla="*/ 3273445 w 6658928"/>
              <a:gd name="connsiteY100" fmla="*/ 1047806 h 1242866"/>
              <a:gd name="connsiteX101" fmla="*/ 3082089 w 6658928"/>
              <a:gd name="connsiteY101" fmla="*/ 1023208 h 1242866"/>
              <a:gd name="connsiteX102" fmla="*/ 3308907 w 6658928"/>
              <a:gd name="connsiteY102" fmla="*/ 1075452 h 1242866"/>
              <a:gd name="connsiteX103" fmla="*/ 4336310 w 6658928"/>
              <a:gd name="connsiteY103" fmla="*/ 1159182 h 1242866"/>
              <a:gd name="connsiteX104" fmla="*/ 5693408 w 6658928"/>
              <a:gd name="connsiteY104" fmla="*/ 993865 h 1242866"/>
              <a:gd name="connsiteX105" fmla="*/ 5744528 w 6658928"/>
              <a:gd name="connsiteY105" fmla="*/ 973736 h 1242866"/>
              <a:gd name="connsiteX106" fmla="*/ 5692901 w 6658928"/>
              <a:gd name="connsiteY106" fmla="*/ 1002525 h 1242866"/>
              <a:gd name="connsiteX107" fmla="*/ 3959647 w 6658928"/>
              <a:gd name="connsiteY107" fmla="*/ 1242866 h 1242866"/>
              <a:gd name="connsiteX108" fmla="*/ 2878158 w 6658928"/>
              <a:gd name="connsiteY108" fmla="*/ 1168984 h 1242866"/>
              <a:gd name="connsiteX109" fmla="*/ 2734283 w 6658928"/>
              <a:gd name="connsiteY109" fmla="*/ 1144922 h 1242866"/>
              <a:gd name="connsiteX110" fmla="*/ 2720170 w 6658928"/>
              <a:gd name="connsiteY110" fmla="*/ 1149727 h 1242866"/>
              <a:gd name="connsiteX111" fmla="*/ 2692331 w 6658928"/>
              <a:gd name="connsiteY111" fmla="*/ 1140944 h 1242866"/>
              <a:gd name="connsiteX112" fmla="*/ 1408218 w 6658928"/>
              <a:gd name="connsiteY112" fmla="*/ 998084 h 1242866"/>
              <a:gd name="connsiteX113" fmla="*/ 51121 w 6658928"/>
              <a:gd name="connsiteY113" fmla="*/ 1163401 h 124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6658928" h="1242866">
                <a:moveTo>
                  <a:pt x="0" y="1183530"/>
                </a:moveTo>
                <a:lnTo>
                  <a:pt x="51627" y="1154742"/>
                </a:lnTo>
                <a:cubicBezTo>
                  <a:pt x="368142" y="1012294"/>
                  <a:pt x="1025395" y="914400"/>
                  <a:pt x="1784881" y="914400"/>
                </a:cubicBezTo>
                <a:cubicBezTo>
                  <a:pt x="2085337" y="914400"/>
                  <a:pt x="2369793" y="929721"/>
                  <a:pt x="2623483" y="957060"/>
                </a:cubicBezTo>
                <a:lnTo>
                  <a:pt x="2814840" y="981658"/>
                </a:lnTo>
                <a:lnTo>
                  <a:pt x="2588021" y="929414"/>
                </a:lnTo>
                <a:cubicBezTo>
                  <a:pt x="2305108" y="876965"/>
                  <a:pt x="1948348" y="845684"/>
                  <a:pt x="1560617" y="845684"/>
                </a:cubicBezTo>
                <a:cubicBezTo>
                  <a:pt x="1000563" y="845684"/>
                  <a:pt x="505125" y="910950"/>
                  <a:pt x="203521" y="1011001"/>
                </a:cubicBezTo>
                <a:lnTo>
                  <a:pt x="152399" y="1031130"/>
                </a:lnTo>
                <a:lnTo>
                  <a:pt x="204026" y="1002342"/>
                </a:lnTo>
                <a:cubicBezTo>
                  <a:pt x="520542" y="859894"/>
                  <a:pt x="1177795" y="762000"/>
                  <a:pt x="1937281" y="762000"/>
                </a:cubicBezTo>
                <a:cubicBezTo>
                  <a:pt x="2237737" y="762000"/>
                  <a:pt x="2522193" y="777321"/>
                  <a:pt x="2775883" y="804660"/>
                </a:cubicBezTo>
                <a:lnTo>
                  <a:pt x="2967239" y="829258"/>
                </a:lnTo>
                <a:lnTo>
                  <a:pt x="2740421" y="777014"/>
                </a:lnTo>
                <a:cubicBezTo>
                  <a:pt x="2457508" y="724565"/>
                  <a:pt x="2100748" y="693284"/>
                  <a:pt x="1713017" y="693284"/>
                </a:cubicBezTo>
                <a:cubicBezTo>
                  <a:pt x="1152963" y="693284"/>
                  <a:pt x="657525" y="758550"/>
                  <a:pt x="355920" y="858601"/>
                </a:cubicBezTo>
                <a:lnTo>
                  <a:pt x="304799" y="878730"/>
                </a:lnTo>
                <a:lnTo>
                  <a:pt x="356426" y="849941"/>
                </a:lnTo>
                <a:cubicBezTo>
                  <a:pt x="672942" y="707494"/>
                  <a:pt x="1330194" y="609600"/>
                  <a:pt x="2089682" y="609600"/>
                </a:cubicBezTo>
                <a:cubicBezTo>
                  <a:pt x="2390137" y="609600"/>
                  <a:pt x="2674593" y="624921"/>
                  <a:pt x="2928283" y="652260"/>
                </a:cubicBezTo>
                <a:lnTo>
                  <a:pt x="3119639" y="676858"/>
                </a:lnTo>
                <a:lnTo>
                  <a:pt x="2892821" y="624614"/>
                </a:lnTo>
                <a:cubicBezTo>
                  <a:pt x="2609908" y="572165"/>
                  <a:pt x="2253148" y="540884"/>
                  <a:pt x="1865417" y="540884"/>
                </a:cubicBezTo>
                <a:cubicBezTo>
                  <a:pt x="1305363" y="540884"/>
                  <a:pt x="809924" y="606150"/>
                  <a:pt x="508320" y="706201"/>
                </a:cubicBezTo>
                <a:lnTo>
                  <a:pt x="457200" y="726330"/>
                </a:lnTo>
                <a:lnTo>
                  <a:pt x="508826" y="697541"/>
                </a:lnTo>
                <a:cubicBezTo>
                  <a:pt x="825341" y="555094"/>
                  <a:pt x="1482594" y="457200"/>
                  <a:pt x="2242081" y="457200"/>
                </a:cubicBezTo>
                <a:cubicBezTo>
                  <a:pt x="2542537" y="457200"/>
                  <a:pt x="2826993" y="472521"/>
                  <a:pt x="3080683" y="499860"/>
                </a:cubicBezTo>
                <a:lnTo>
                  <a:pt x="3272039" y="524458"/>
                </a:lnTo>
                <a:lnTo>
                  <a:pt x="3045221" y="472214"/>
                </a:lnTo>
                <a:cubicBezTo>
                  <a:pt x="2762308" y="419765"/>
                  <a:pt x="2405548" y="388484"/>
                  <a:pt x="2017817" y="388484"/>
                </a:cubicBezTo>
                <a:cubicBezTo>
                  <a:pt x="1457762" y="388484"/>
                  <a:pt x="962324" y="453750"/>
                  <a:pt x="660720" y="553801"/>
                </a:cubicBezTo>
                <a:lnTo>
                  <a:pt x="609599" y="573930"/>
                </a:lnTo>
                <a:lnTo>
                  <a:pt x="661226" y="545141"/>
                </a:lnTo>
                <a:cubicBezTo>
                  <a:pt x="977741" y="402694"/>
                  <a:pt x="1634995" y="304800"/>
                  <a:pt x="2394481" y="304800"/>
                </a:cubicBezTo>
                <a:cubicBezTo>
                  <a:pt x="2694936" y="304800"/>
                  <a:pt x="2979393" y="320121"/>
                  <a:pt x="3233083" y="347460"/>
                </a:cubicBezTo>
                <a:lnTo>
                  <a:pt x="3424439" y="372058"/>
                </a:lnTo>
                <a:lnTo>
                  <a:pt x="3197621" y="319814"/>
                </a:lnTo>
                <a:cubicBezTo>
                  <a:pt x="2914708" y="267365"/>
                  <a:pt x="2557948" y="236084"/>
                  <a:pt x="2170217" y="236084"/>
                </a:cubicBezTo>
                <a:cubicBezTo>
                  <a:pt x="1610162" y="236084"/>
                  <a:pt x="1114724" y="301350"/>
                  <a:pt x="813120" y="401401"/>
                </a:cubicBezTo>
                <a:lnTo>
                  <a:pt x="761999" y="421530"/>
                </a:lnTo>
                <a:lnTo>
                  <a:pt x="813626" y="392741"/>
                </a:lnTo>
                <a:cubicBezTo>
                  <a:pt x="1130141" y="250294"/>
                  <a:pt x="1787394" y="152400"/>
                  <a:pt x="2546881" y="152400"/>
                </a:cubicBezTo>
                <a:cubicBezTo>
                  <a:pt x="2847336" y="152400"/>
                  <a:pt x="3131793" y="167721"/>
                  <a:pt x="3385482" y="195060"/>
                </a:cubicBezTo>
                <a:lnTo>
                  <a:pt x="3576839" y="219658"/>
                </a:lnTo>
                <a:lnTo>
                  <a:pt x="3350021" y="167414"/>
                </a:lnTo>
                <a:cubicBezTo>
                  <a:pt x="3067107" y="114965"/>
                  <a:pt x="2710348" y="83684"/>
                  <a:pt x="2322617" y="83684"/>
                </a:cubicBezTo>
                <a:cubicBezTo>
                  <a:pt x="1762562" y="83684"/>
                  <a:pt x="1267124" y="148950"/>
                  <a:pt x="965520" y="249001"/>
                </a:cubicBezTo>
                <a:lnTo>
                  <a:pt x="914399" y="269130"/>
                </a:lnTo>
                <a:lnTo>
                  <a:pt x="966026" y="240341"/>
                </a:lnTo>
                <a:cubicBezTo>
                  <a:pt x="1282541" y="97894"/>
                  <a:pt x="1939794" y="0"/>
                  <a:pt x="2699281" y="0"/>
                </a:cubicBezTo>
                <a:cubicBezTo>
                  <a:pt x="3099888" y="0"/>
                  <a:pt x="3472052" y="27237"/>
                  <a:pt x="3780770" y="73882"/>
                </a:cubicBezTo>
                <a:lnTo>
                  <a:pt x="3924645" y="97944"/>
                </a:lnTo>
                <a:lnTo>
                  <a:pt x="3938757" y="93140"/>
                </a:lnTo>
                <a:lnTo>
                  <a:pt x="3966597" y="101922"/>
                </a:lnTo>
                <a:cubicBezTo>
                  <a:pt x="4271821" y="189171"/>
                  <a:pt x="4733737" y="244782"/>
                  <a:pt x="5250710" y="244782"/>
                </a:cubicBezTo>
                <a:cubicBezTo>
                  <a:pt x="5810766" y="244782"/>
                  <a:pt x="6306204" y="179515"/>
                  <a:pt x="6607808" y="79465"/>
                </a:cubicBezTo>
                <a:lnTo>
                  <a:pt x="6658928" y="59336"/>
                </a:lnTo>
                <a:lnTo>
                  <a:pt x="6607301" y="88124"/>
                </a:lnTo>
                <a:cubicBezTo>
                  <a:pt x="6290786" y="230572"/>
                  <a:pt x="5633534" y="328466"/>
                  <a:pt x="4874047" y="328466"/>
                </a:cubicBezTo>
                <a:cubicBezTo>
                  <a:pt x="4573591" y="328466"/>
                  <a:pt x="4289135" y="313145"/>
                  <a:pt x="4035445" y="285806"/>
                </a:cubicBezTo>
                <a:lnTo>
                  <a:pt x="3844089" y="261208"/>
                </a:lnTo>
                <a:lnTo>
                  <a:pt x="4070907" y="313452"/>
                </a:lnTo>
                <a:cubicBezTo>
                  <a:pt x="4353820" y="365901"/>
                  <a:pt x="4710580" y="397182"/>
                  <a:pt x="5098310" y="397182"/>
                </a:cubicBezTo>
                <a:cubicBezTo>
                  <a:pt x="5658366" y="397182"/>
                  <a:pt x="6153804" y="331915"/>
                  <a:pt x="6455408" y="231865"/>
                </a:cubicBezTo>
                <a:lnTo>
                  <a:pt x="6506528" y="211736"/>
                </a:lnTo>
                <a:lnTo>
                  <a:pt x="6454901" y="240524"/>
                </a:lnTo>
                <a:cubicBezTo>
                  <a:pt x="6138386" y="382972"/>
                  <a:pt x="5481134" y="480866"/>
                  <a:pt x="4721647" y="480866"/>
                </a:cubicBezTo>
                <a:cubicBezTo>
                  <a:pt x="4421191" y="480866"/>
                  <a:pt x="4136735" y="465545"/>
                  <a:pt x="3883045" y="438206"/>
                </a:cubicBezTo>
                <a:lnTo>
                  <a:pt x="3691689" y="413608"/>
                </a:lnTo>
                <a:lnTo>
                  <a:pt x="3918507" y="465852"/>
                </a:lnTo>
                <a:cubicBezTo>
                  <a:pt x="4201420" y="518301"/>
                  <a:pt x="4558181" y="549582"/>
                  <a:pt x="4945910" y="549582"/>
                </a:cubicBezTo>
                <a:cubicBezTo>
                  <a:pt x="5505966" y="549582"/>
                  <a:pt x="6001404" y="484315"/>
                  <a:pt x="6303008" y="384265"/>
                </a:cubicBezTo>
                <a:lnTo>
                  <a:pt x="6354128" y="364136"/>
                </a:lnTo>
                <a:lnTo>
                  <a:pt x="6302501" y="392924"/>
                </a:lnTo>
                <a:cubicBezTo>
                  <a:pt x="5985986" y="535372"/>
                  <a:pt x="5328734" y="633266"/>
                  <a:pt x="4569247" y="633266"/>
                </a:cubicBezTo>
                <a:cubicBezTo>
                  <a:pt x="4268791" y="633266"/>
                  <a:pt x="3984335" y="617945"/>
                  <a:pt x="3730645" y="590606"/>
                </a:cubicBezTo>
                <a:lnTo>
                  <a:pt x="3539290" y="566008"/>
                </a:lnTo>
                <a:lnTo>
                  <a:pt x="3766107" y="618252"/>
                </a:lnTo>
                <a:cubicBezTo>
                  <a:pt x="4049020" y="670701"/>
                  <a:pt x="4405780" y="701982"/>
                  <a:pt x="4793510" y="701982"/>
                </a:cubicBezTo>
                <a:cubicBezTo>
                  <a:pt x="5353566" y="701982"/>
                  <a:pt x="5849004" y="636715"/>
                  <a:pt x="6150608" y="536665"/>
                </a:cubicBezTo>
                <a:lnTo>
                  <a:pt x="6201728" y="516536"/>
                </a:lnTo>
                <a:lnTo>
                  <a:pt x="6150101" y="545324"/>
                </a:lnTo>
                <a:cubicBezTo>
                  <a:pt x="5833586" y="687772"/>
                  <a:pt x="5176334" y="785666"/>
                  <a:pt x="4416847" y="785666"/>
                </a:cubicBezTo>
                <a:cubicBezTo>
                  <a:pt x="4116391" y="785666"/>
                  <a:pt x="3831935" y="770345"/>
                  <a:pt x="3578245" y="743006"/>
                </a:cubicBezTo>
                <a:lnTo>
                  <a:pt x="3386889" y="718408"/>
                </a:lnTo>
                <a:lnTo>
                  <a:pt x="3613707" y="770652"/>
                </a:lnTo>
                <a:cubicBezTo>
                  <a:pt x="3896620" y="823101"/>
                  <a:pt x="4253380" y="854382"/>
                  <a:pt x="4641110" y="854382"/>
                </a:cubicBezTo>
                <a:cubicBezTo>
                  <a:pt x="5201166" y="854382"/>
                  <a:pt x="5696604" y="789115"/>
                  <a:pt x="5998208" y="689065"/>
                </a:cubicBezTo>
                <a:lnTo>
                  <a:pt x="6049328" y="668936"/>
                </a:lnTo>
                <a:lnTo>
                  <a:pt x="5997701" y="697724"/>
                </a:lnTo>
                <a:cubicBezTo>
                  <a:pt x="5681186" y="840172"/>
                  <a:pt x="5023934" y="938066"/>
                  <a:pt x="4264447" y="938066"/>
                </a:cubicBezTo>
                <a:cubicBezTo>
                  <a:pt x="3963991" y="938066"/>
                  <a:pt x="3679535" y="922745"/>
                  <a:pt x="3425845" y="895406"/>
                </a:cubicBezTo>
                <a:lnTo>
                  <a:pt x="3234489" y="870808"/>
                </a:lnTo>
                <a:lnTo>
                  <a:pt x="3461307" y="923052"/>
                </a:lnTo>
                <a:cubicBezTo>
                  <a:pt x="3744220" y="975501"/>
                  <a:pt x="4100981" y="1006782"/>
                  <a:pt x="4488710" y="1006782"/>
                </a:cubicBezTo>
                <a:cubicBezTo>
                  <a:pt x="5048766" y="1006782"/>
                  <a:pt x="5544204" y="941516"/>
                  <a:pt x="5845808" y="841465"/>
                </a:cubicBezTo>
                <a:lnTo>
                  <a:pt x="5896928" y="821336"/>
                </a:lnTo>
                <a:lnTo>
                  <a:pt x="5845301" y="850124"/>
                </a:lnTo>
                <a:cubicBezTo>
                  <a:pt x="5528786" y="992572"/>
                  <a:pt x="4871534" y="1090466"/>
                  <a:pt x="4112047" y="1090466"/>
                </a:cubicBezTo>
                <a:cubicBezTo>
                  <a:pt x="3811591" y="1090466"/>
                  <a:pt x="3527135" y="1075145"/>
                  <a:pt x="3273445" y="1047806"/>
                </a:cubicBezTo>
                <a:lnTo>
                  <a:pt x="3082089" y="1023208"/>
                </a:lnTo>
                <a:lnTo>
                  <a:pt x="3308907" y="1075452"/>
                </a:lnTo>
                <a:cubicBezTo>
                  <a:pt x="3591820" y="1127901"/>
                  <a:pt x="3948580" y="1159182"/>
                  <a:pt x="4336310" y="1159182"/>
                </a:cubicBezTo>
                <a:cubicBezTo>
                  <a:pt x="4896366" y="1159182"/>
                  <a:pt x="5391804" y="1093916"/>
                  <a:pt x="5693408" y="993865"/>
                </a:cubicBezTo>
                <a:lnTo>
                  <a:pt x="5744528" y="973736"/>
                </a:lnTo>
                <a:lnTo>
                  <a:pt x="5692901" y="1002525"/>
                </a:lnTo>
                <a:cubicBezTo>
                  <a:pt x="5376386" y="1144972"/>
                  <a:pt x="4719134" y="1242866"/>
                  <a:pt x="3959647" y="1242866"/>
                </a:cubicBezTo>
                <a:cubicBezTo>
                  <a:pt x="3559039" y="1242866"/>
                  <a:pt x="3186875" y="1215629"/>
                  <a:pt x="2878158" y="1168984"/>
                </a:cubicBezTo>
                <a:lnTo>
                  <a:pt x="2734283" y="1144922"/>
                </a:lnTo>
                <a:lnTo>
                  <a:pt x="2720170" y="1149727"/>
                </a:lnTo>
                <a:lnTo>
                  <a:pt x="2692331" y="1140944"/>
                </a:lnTo>
                <a:cubicBezTo>
                  <a:pt x="2387106" y="1053695"/>
                  <a:pt x="1925192" y="998084"/>
                  <a:pt x="1408218" y="998084"/>
                </a:cubicBezTo>
                <a:cubicBezTo>
                  <a:pt x="848163" y="998084"/>
                  <a:pt x="352725" y="1063351"/>
                  <a:pt x="51121" y="1163401"/>
                </a:cubicBezTo>
                <a:close/>
              </a:path>
            </a:pathLst>
          </a:custGeom>
          <a:gradFill>
            <a:gsLst>
              <a:gs pos="46000">
                <a:srgbClr val="48001B">
                  <a:lumMod val="77000"/>
                  <a:alpha val="55000"/>
                </a:srgbClr>
              </a:gs>
              <a:gs pos="34000">
                <a:schemeClr val="tx1">
                  <a:lumMod val="85000"/>
                </a:schemeClr>
              </a:gs>
              <a:gs pos="66000">
                <a:srgbClr val="FF0000">
                  <a:alpha val="50000"/>
                </a:srgbClr>
              </a:gs>
              <a:gs pos="55000">
                <a:srgbClr val="C00000"/>
              </a:gs>
            </a:gsLst>
            <a:lin ang="2700000" scaled="1"/>
          </a:gradFill>
          <a:ln>
            <a:noFill/>
          </a:ln>
          <a:effectLst>
            <a:reflection blurRad="6350" stA="41000" endPos="90000" dist="50800" dir="5400000" sy="-100000" algn="bl" rotWithShape="0"/>
          </a:effectLst>
          <a:scene3d>
            <a:camera prst="orthographicFront"/>
            <a:lightRig rig="chilly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>
              <a:solidFill>
                <a:prstClr val="white"/>
              </a:solidFill>
            </a:endParaRPr>
          </a:p>
        </p:txBody>
      </p:sp>
      <p:sp>
        <p:nvSpPr>
          <p:cNvPr id="4" name="Forma libre 4"/>
          <p:cNvSpPr/>
          <p:nvPr/>
        </p:nvSpPr>
        <p:spPr>
          <a:xfrm rot="664287" flipH="1">
            <a:off x="488279" y="1819228"/>
            <a:ext cx="3688352" cy="946410"/>
          </a:xfrm>
          <a:custGeom>
            <a:avLst/>
            <a:gdLst>
              <a:gd name="connsiteX0" fmla="*/ 0 w 6658928"/>
              <a:gd name="connsiteY0" fmla="*/ 1183530 h 1242866"/>
              <a:gd name="connsiteX1" fmla="*/ 51627 w 6658928"/>
              <a:gd name="connsiteY1" fmla="*/ 1154742 h 1242866"/>
              <a:gd name="connsiteX2" fmla="*/ 1784881 w 6658928"/>
              <a:gd name="connsiteY2" fmla="*/ 914400 h 1242866"/>
              <a:gd name="connsiteX3" fmla="*/ 2623483 w 6658928"/>
              <a:gd name="connsiteY3" fmla="*/ 957060 h 1242866"/>
              <a:gd name="connsiteX4" fmla="*/ 2814840 w 6658928"/>
              <a:gd name="connsiteY4" fmla="*/ 981658 h 1242866"/>
              <a:gd name="connsiteX5" fmla="*/ 2588021 w 6658928"/>
              <a:gd name="connsiteY5" fmla="*/ 929414 h 1242866"/>
              <a:gd name="connsiteX6" fmla="*/ 1560617 w 6658928"/>
              <a:gd name="connsiteY6" fmla="*/ 845684 h 1242866"/>
              <a:gd name="connsiteX7" fmla="*/ 203521 w 6658928"/>
              <a:gd name="connsiteY7" fmla="*/ 1011001 h 1242866"/>
              <a:gd name="connsiteX8" fmla="*/ 152399 w 6658928"/>
              <a:gd name="connsiteY8" fmla="*/ 1031130 h 1242866"/>
              <a:gd name="connsiteX9" fmla="*/ 204026 w 6658928"/>
              <a:gd name="connsiteY9" fmla="*/ 1002342 h 1242866"/>
              <a:gd name="connsiteX10" fmla="*/ 1937281 w 6658928"/>
              <a:gd name="connsiteY10" fmla="*/ 762000 h 1242866"/>
              <a:gd name="connsiteX11" fmla="*/ 2775883 w 6658928"/>
              <a:gd name="connsiteY11" fmla="*/ 804660 h 1242866"/>
              <a:gd name="connsiteX12" fmla="*/ 2967239 w 6658928"/>
              <a:gd name="connsiteY12" fmla="*/ 829258 h 1242866"/>
              <a:gd name="connsiteX13" fmla="*/ 2740421 w 6658928"/>
              <a:gd name="connsiteY13" fmla="*/ 777014 h 1242866"/>
              <a:gd name="connsiteX14" fmla="*/ 1713017 w 6658928"/>
              <a:gd name="connsiteY14" fmla="*/ 693284 h 1242866"/>
              <a:gd name="connsiteX15" fmla="*/ 355920 w 6658928"/>
              <a:gd name="connsiteY15" fmla="*/ 858601 h 1242866"/>
              <a:gd name="connsiteX16" fmla="*/ 304799 w 6658928"/>
              <a:gd name="connsiteY16" fmla="*/ 878730 h 1242866"/>
              <a:gd name="connsiteX17" fmla="*/ 356426 w 6658928"/>
              <a:gd name="connsiteY17" fmla="*/ 849941 h 1242866"/>
              <a:gd name="connsiteX18" fmla="*/ 2089682 w 6658928"/>
              <a:gd name="connsiteY18" fmla="*/ 609600 h 1242866"/>
              <a:gd name="connsiteX19" fmla="*/ 2928283 w 6658928"/>
              <a:gd name="connsiteY19" fmla="*/ 652260 h 1242866"/>
              <a:gd name="connsiteX20" fmla="*/ 3119639 w 6658928"/>
              <a:gd name="connsiteY20" fmla="*/ 676858 h 1242866"/>
              <a:gd name="connsiteX21" fmla="*/ 2892821 w 6658928"/>
              <a:gd name="connsiteY21" fmla="*/ 624614 h 1242866"/>
              <a:gd name="connsiteX22" fmla="*/ 1865417 w 6658928"/>
              <a:gd name="connsiteY22" fmla="*/ 540884 h 1242866"/>
              <a:gd name="connsiteX23" fmla="*/ 508320 w 6658928"/>
              <a:gd name="connsiteY23" fmla="*/ 706201 h 1242866"/>
              <a:gd name="connsiteX24" fmla="*/ 457200 w 6658928"/>
              <a:gd name="connsiteY24" fmla="*/ 726330 h 1242866"/>
              <a:gd name="connsiteX25" fmla="*/ 508826 w 6658928"/>
              <a:gd name="connsiteY25" fmla="*/ 697541 h 1242866"/>
              <a:gd name="connsiteX26" fmla="*/ 2242081 w 6658928"/>
              <a:gd name="connsiteY26" fmla="*/ 457200 h 1242866"/>
              <a:gd name="connsiteX27" fmla="*/ 3080683 w 6658928"/>
              <a:gd name="connsiteY27" fmla="*/ 499860 h 1242866"/>
              <a:gd name="connsiteX28" fmla="*/ 3272039 w 6658928"/>
              <a:gd name="connsiteY28" fmla="*/ 524458 h 1242866"/>
              <a:gd name="connsiteX29" fmla="*/ 3045221 w 6658928"/>
              <a:gd name="connsiteY29" fmla="*/ 472214 h 1242866"/>
              <a:gd name="connsiteX30" fmla="*/ 2017817 w 6658928"/>
              <a:gd name="connsiteY30" fmla="*/ 388484 h 1242866"/>
              <a:gd name="connsiteX31" fmla="*/ 660720 w 6658928"/>
              <a:gd name="connsiteY31" fmla="*/ 553801 h 1242866"/>
              <a:gd name="connsiteX32" fmla="*/ 609599 w 6658928"/>
              <a:gd name="connsiteY32" fmla="*/ 573930 h 1242866"/>
              <a:gd name="connsiteX33" fmla="*/ 661226 w 6658928"/>
              <a:gd name="connsiteY33" fmla="*/ 545141 h 1242866"/>
              <a:gd name="connsiteX34" fmla="*/ 2394481 w 6658928"/>
              <a:gd name="connsiteY34" fmla="*/ 304800 h 1242866"/>
              <a:gd name="connsiteX35" fmla="*/ 3233083 w 6658928"/>
              <a:gd name="connsiteY35" fmla="*/ 347460 h 1242866"/>
              <a:gd name="connsiteX36" fmla="*/ 3424439 w 6658928"/>
              <a:gd name="connsiteY36" fmla="*/ 372058 h 1242866"/>
              <a:gd name="connsiteX37" fmla="*/ 3197621 w 6658928"/>
              <a:gd name="connsiteY37" fmla="*/ 319814 h 1242866"/>
              <a:gd name="connsiteX38" fmla="*/ 2170217 w 6658928"/>
              <a:gd name="connsiteY38" fmla="*/ 236084 h 1242866"/>
              <a:gd name="connsiteX39" fmla="*/ 813120 w 6658928"/>
              <a:gd name="connsiteY39" fmla="*/ 401401 h 1242866"/>
              <a:gd name="connsiteX40" fmla="*/ 761999 w 6658928"/>
              <a:gd name="connsiteY40" fmla="*/ 421530 h 1242866"/>
              <a:gd name="connsiteX41" fmla="*/ 813626 w 6658928"/>
              <a:gd name="connsiteY41" fmla="*/ 392741 h 1242866"/>
              <a:gd name="connsiteX42" fmla="*/ 2546881 w 6658928"/>
              <a:gd name="connsiteY42" fmla="*/ 152400 h 1242866"/>
              <a:gd name="connsiteX43" fmla="*/ 3385482 w 6658928"/>
              <a:gd name="connsiteY43" fmla="*/ 195060 h 1242866"/>
              <a:gd name="connsiteX44" fmla="*/ 3576839 w 6658928"/>
              <a:gd name="connsiteY44" fmla="*/ 219658 h 1242866"/>
              <a:gd name="connsiteX45" fmla="*/ 3350021 w 6658928"/>
              <a:gd name="connsiteY45" fmla="*/ 167414 h 1242866"/>
              <a:gd name="connsiteX46" fmla="*/ 2322617 w 6658928"/>
              <a:gd name="connsiteY46" fmla="*/ 83684 h 1242866"/>
              <a:gd name="connsiteX47" fmla="*/ 965520 w 6658928"/>
              <a:gd name="connsiteY47" fmla="*/ 249001 h 1242866"/>
              <a:gd name="connsiteX48" fmla="*/ 914399 w 6658928"/>
              <a:gd name="connsiteY48" fmla="*/ 269130 h 1242866"/>
              <a:gd name="connsiteX49" fmla="*/ 966026 w 6658928"/>
              <a:gd name="connsiteY49" fmla="*/ 240341 h 1242866"/>
              <a:gd name="connsiteX50" fmla="*/ 2699281 w 6658928"/>
              <a:gd name="connsiteY50" fmla="*/ 0 h 1242866"/>
              <a:gd name="connsiteX51" fmla="*/ 3780770 w 6658928"/>
              <a:gd name="connsiteY51" fmla="*/ 73882 h 1242866"/>
              <a:gd name="connsiteX52" fmla="*/ 3924645 w 6658928"/>
              <a:gd name="connsiteY52" fmla="*/ 97944 h 1242866"/>
              <a:gd name="connsiteX53" fmla="*/ 3938757 w 6658928"/>
              <a:gd name="connsiteY53" fmla="*/ 93140 h 1242866"/>
              <a:gd name="connsiteX54" fmla="*/ 3966597 w 6658928"/>
              <a:gd name="connsiteY54" fmla="*/ 101922 h 1242866"/>
              <a:gd name="connsiteX55" fmla="*/ 5250710 w 6658928"/>
              <a:gd name="connsiteY55" fmla="*/ 244782 h 1242866"/>
              <a:gd name="connsiteX56" fmla="*/ 6607808 w 6658928"/>
              <a:gd name="connsiteY56" fmla="*/ 79465 h 1242866"/>
              <a:gd name="connsiteX57" fmla="*/ 6658928 w 6658928"/>
              <a:gd name="connsiteY57" fmla="*/ 59336 h 1242866"/>
              <a:gd name="connsiteX58" fmla="*/ 6607301 w 6658928"/>
              <a:gd name="connsiteY58" fmla="*/ 88124 h 1242866"/>
              <a:gd name="connsiteX59" fmla="*/ 4874047 w 6658928"/>
              <a:gd name="connsiteY59" fmla="*/ 328466 h 1242866"/>
              <a:gd name="connsiteX60" fmla="*/ 4035445 w 6658928"/>
              <a:gd name="connsiteY60" fmla="*/ 285806 h 1242866"/>
              <a:gd name="connsiteX61" fmla="*/ 3844089 w 6658928"/>
              <a:gd name="connsiteY61" fmla="*/ 261208 h 1242866"/>
              <a:gd name="connsiteX62" fmla="*/ 4070907 w 6658928"/>
              <a:gd name="connsiteY62" fmla="*/ 313452 h 1242866"/>
              <a:gd name="connsiteX63" fmla="*/ 5098310 w 6658928"/>
              <a:gd name="connsiteY63" fmla="*/ 397182 h 1242866"/>
              <a:gd name="connsiteX64" fmla="*/ 6455408 w 6658928"/>
              <a:gd name="connsiteY64" fmla="*/ 231865 h 1242866"/>
              <a:gd name="connsiteX65" fmla="*/ 6506528 w 6658928"/>
              <a:gd name="connsiteY65" fmla="*/ 211736 h 1242866"/>
              <a:gd name="connsiteX66" fmla="*/ 6454901 w 6658928"/>
              <a:gd name="connsiteY66" fmla="*/ 240524 h 1242866"/>
              <a:gd name="connsiteX67" fmla="*/ 4721647 w 6658928"/>
              <a:gd name="connsiteY67" fmla="*/ 480866 h 1242866"/>
              <a:gd name="connsiteX68" fmla="*/ 3883045 w 6658928"/>
              <a:gd name="connsiteY68" fmla="*/ 438206 h 1242866"/>
              <a:gd name="connsiteX69" fmla="*/ 3691689 w 6658928"/>
              <a:gd name="connsiteY69" fmla="*/ 413608 h 1242866"/>
              <a:gd name="connsiteX70" fmla="*/ 3918507 w 6658928"/>
              <a:gd name="connsiteY70" fmla="*/ 465852 h 1242866"/>
              <a:gd name="connsiteX71" fmla="*/ 4945910 w 6658928"/>
              <a:gd name="connsiteY71" fmla="*/ 549582 h 1242866"/>
              <a:gd name="connsiteX72" fmla="*/ 6303008 w 6658928"/>
              <a:gd name="connsiteY72" fmla="*/ 384265 h 1242866"/>
              <a:gd name="connsiteX73" fmla="*/ 6354128 w 6658928"/>
              <a:gd name="connsiteY73" fmla="*/ 364136 h 1242866"/>
              <a:gd name="connsiteX74" fmla="*/ 6302501 w 6658928"/>
              <a:gd name="connsiteY74" fmla="*/ 392924 h 1242866"/>
              <a:gd name="connsiteX75" fmla="*/ 4569247 w 6658928"/>
              <a:gd name="connsiteY75" fmla="*/ 633266 h 1242866"/>
              <a:gd name="connsiteX76" fmla="*/ 3730645 w 6658928"/>
              <a:gd name="connsiteY76" fmla="*/ 590606 h 1242866"/>
              <a:gd name="connsiteX77" fmla="*/ 3539290 w 6658928"/>
              <a:gd name="connsiteY77" fmla="*/ 566008 h 1242866"/>
              <a:gd name="connsiteX78" fmla="*/ 3766107 w 6658928"/>
              <a:gd name="connsiteY78" fmla="*/ 618252 h 1242866"/>
              <a:gd name="connsiteX79" fmla="*/ 4793510 w 6658928"/>
              <a:gd name="connsiteY79" fmla="*/ 701982 h 1242866"/>
              <a:gd name="connsiteX80" fmla="*/ 6150608 w 6658928"/>
              <a:gd name="connsiteY80" fmla="*/ 536665 h 1242866"/>
              <a:gd name="connsiteX81" fmla="*/ 6201728 w 6658928"/>
              <a:gd name="connsiteY81" fmla="*/ 516536 h 1242866"/>
              <a:gd name="connsiteX82" fmla="*/ 6150101 w 6658928"/>
              <a:gd name="connsiteY82" fmla="*/ 545324 h 1242866"/>
              <a:gd name="connsiteX83" fmla="*/ 4416847 w 6658928"/>
              <a:gd name="connsiteY83" fmla="*/ 785666 h 1242866"/>
              <a:gd name="connsiteX84" fmla="*/ 3578245 w 6658928"/>
              <a:gd name="connsiteY84" fmla="*/ 743006 h 1242866"/>
              <a:gd name="connsiteX85" fmla="*/ 3386889 w 6658928"/>
              <a:gd name="connsiteY85" fmla="*/ 718408 h 1242866"/>
              <a:gd name="connsiteX86" fmla="*/ 3613707 w 6658928"/>
              <a:gd name="connsiteY86" fmla="*/ 770652 h 1242866"/>
              <a:gd name="connsiteX87" fmla="*/ 4641110 w 6658928"/>
              <a:gd name="connsiteY87" fmla="*/ 854382 h 1242866"/>
              <a:gd name="connsiteX88" fmla="*/ 5998208 w 6658928"/>
              <a:gd name="connsiteY88" fmla="*/ 689065 h 1242866"/>
              <a:gd name="connsiteX89" fmla="*/ 6049328 w 6658928"/>
              <a:gd name="connsiteY89" fmla="*/ 668936 h 1242866"/>
              <a:gd name="connsiteX90" fmla="*/ 5997701 w 6658928"/>
              <a:gd name="connsiteY90" fmla="*/ 697724 h 1242866"/>
              <a:gd name="connsiteX91" fmla="*/ 4264447 w 6658928"/>
              <a:gd name="connsiteY91" fmla="*/ 938066 h 1242866"/>
              <a:gd name="connsiteX92" fmla="*/ 3425845 w 6658928"/>
              <a:gd name="connsiteY92" fmla="*/ 895406 h 1242866"/>
              <a:gd name="connsiteX93" fmla="*/ 3234489 w 6658928"/>
              <a:gd name="connsiteY93" fmla="*/ 870808 h 1242866"/>
              <a:gd name="connsiteX94" fmla="*/ 3461307 w 6658928"/>
              <a:gd name="connsiteY94" fmla="*/ 923052 h 1242866"/>
              <a:gd name="connsiteX95" fmla="*/ 4488710 w 6658928"/>
              <a:gd name="connsiteY95" fmla="*/ 1006782 h 1242866"/>
              <a:gd name="connsiteX96" fmla="*/ 5845808 w 6658928"/>
              <a:gd name="connsiteY96" fmla="*/ 841465 h 1242866"/>
              <a:gd name="connsiteX97" fmla="*/ 5896928 w 6658928"/>
              <a:gd name="connsiteY97" fmla="*/ 821336 h 1242866"/>
              <a:gd name="connsiteX98" fmla="*/ 5845301 w 6658928"/>
              <a:gd name="connsiteY98" fmla="*/ 850124 h 1242866"/>
              <a:gd name="connsiteX99" fmla="*/ 4112047 w 6658928"/>
              <a:gd name="connsiteY99" fmla="*/ 1090466 h 1242866"/>
              <a:gd name="connsiteX100" fmla="*/ 3273445 w 6658928"/>
              <a:gd name="connsiteY100" fmla="*/ 1047806 h 1242866"/>
              <a:gd name="connsiteX101" fmla="*/ 3082089 w 6658928"/>
              <a:gd name="connsiteY101" fmla="*/ 1023208 h 1242866"/>
              <a:gd name="connsiteX102" fmla="*/ 3308907 w 6658928"/>
              <a:gd name="connsiteY102" fmla="*/ 1075452 h 1242866"/>
              <a:gd name="connsiteX103" fmla="*/ 4336310 w 6658928"/>
              <a:gd name="connsiteY103" fmla="*/ 1159182 h 1242866"/>
              <a:gd name="connsiteX104" fmla="*/ 5693408 w 6658928"/>
              <a:gd name="connsiteY104" fmla="*/ 993865 h 1242866"/>
              <a:gd name="connsiteX105" fmla="*/ 5744528 w 6658928"/>
              <a:gd name="connsiteY105" fmla="*/ 973736 h 1242866"/>
              <a:gd name="connsiteX106" fmla="*/ 5692901 w 6658928"/>
              <a:gd name="connsiteY106" fmla="*/ 1002525 h 1242866"/>
              <a:gd name="connsiteX107" fmla="*/ 3959647 w 6658928"/>
              <a:gd name="connsiteY107" fmla="*/ 1242866 h 1242866"/>
              <a:gd name="connsiteX108" fmla="*/ 2878158 w 6658928"/>
              <a:gd name="connsiteY108" fmla="*/ 1168984 h 1242866"/>
              <a:gd name="connsiteX109" fmla="*/ 2734283 w 6658928"/>
              <a:gd name="connsiteY109" fmla="*/ 1144922 h 1242866"/>
              <a:gd name="connsiteX110" fmla="*/ 2720170 w 6658928"/>
              <a:gd name="connsiteY110" fmla="*/ 1149727 h 1242866"/>
              <a:gd name="connsiteX111" fmla="*/ 2692331 w 6658928"/>
              <a:gd name="connsiteY111" fmla="*/ 1140944 h 1242866"/>
              <a:gd name="connsiteX112" fmla="*/ 1408218 w 6658928"/>
              <a:gd name="connsiteY112" fmla="*/ 998084 h 1242866"/>
              <a:gd name="connsiteX113" fmla="*/ 51121 w 6658928"/>
              <a:gd name="connsiteY113" fmla="*/ 1163401 h 124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6658928" h="1242866">
                <a:moveTo>
                  <a:pt x="0" y="1183530"/>
                </a:moveTo>
                <a:lnTo>
                  <a:pt x="51627" y="1154742"/>
                </a:lnTo>
                <a:cubicBezTo>
                  <a:pt x="368142" y="1012294"/>
                  <a:pt x="1025395" y="914400"/>
                  <a:pt x="1784881" y="914400"/>
                </a:cubicBezTo>
                <a:cubicBezTo>
                  <a:pt x="2085337" y="914400"/>
                  <a:pt x="2369793" y="929721"/>
                  <a:pt x="2623483" y="957060"/>
                </a:cubicBezTo>
                <a:lnTo>
                  <a:pt x="2814840" y="981658"/>
                </a:lnTo>
                <a:lnTo>
                  <a:pt x="2588021" y="929414"/>
                </a:lnTo>
                <a:cubicBezTo>
                  <a:pt x="2305108" y="876965"/>
                  <a:pt x="1948348" y="845684"/>
                  <a:pt x="1560617" y="845684"/>
                </a:cubicBezTo>
                <a:cubicBezTo>
                  <a:pt x="1000563" y="845684"/>
                  <a:pt x="505125" y="910950"/>
                  <a:pt x="203521" y="1011001"/>
                </a:cubicBezTo>
                <a:lnTo>
                  <a:pt x="152399" y="1031130"/>
                </a:lnTo>
                <a:lnTo>
                  <a:pt x="204026" y="1002342"/>
                </a:lnTo>
                <a:cubicBezTo>
                  <a:pt x="520542" y="859894"/>
                  <a:pt x="1177795" y="762000"/>
                  <a:pt x="1937281" y="762000"/>
                </a:cubicBezTo>
                <a:cubicBezTo>
                  <a:pt x="2237737" y="762000"/>
                  <a:pt x="2522193" y="777321"/>
                  <a:pt x="2775883" y="804660"/>
                </a:cubicBezTo>
                <a:lnTo>
                  <a:pt x="2967239" y="829258"/>
                </a:lnTo>
                <a:lnTo>
                  <a:pt x="2740421" y="777014"/>
                </a:lnTo>
                <a:cubicBezTo>
                  <a:pt x="2457508" y="724565"/>
                  <a:pt x="2100748" y="693284"/>
                  <a:pt x="1713017" y="693284"/>
                </a:cubicBezTo>
                <a:cubicBezTo>
                  <a:pt x="1152963" y="693284"/>
                  <a:pt x="657525" y="758550"/>
                  <a:pt x="355920" y="858601"/>
                </a:cubicBezTo>
                <a:lnTo>
                  <a:pt x="304799" y="878730"/>
                </a:lnTo>
                <a:lnTo>
                  <a:pt x="356426" y="849941"/>
                </a:lnTo>
                <a:cubicBezTo>
                  <a:pt x="672942" y="707494"/>
                  <a:pt x="1330194" y="609600"/>
                  <a:pt x="2089682" y="609600"/>
                </a:cubicBezTo>
                <a:cubicBezTo>
                  <a:pt x="2390137" y="609600"/>
                  <a:pt x="2674593" y="624921"/>
                  <a:pt x="2928283" y="652260"/>
                </a:cubicBezTo>
                <a:lnTo>
                  <a:pt x="3119639" y="676858"/>
                </a:lnTo>
                <a:lnTo>
                  <a:pt x="2892821" y="624614"/>
                </a:lnTo>
                <a:cubicBezTo>
                  <a:pt x="2609908" y="572165"/>
                  <a:pt x="2253148" y="540884"/>
                  <a:pt x="1865417" y="540884"/>
                </a:cubicBezTo>
                <a:cubicBezTo>
                  <a:pt x="1305363" y="540884"/>
                  <a:pt x="809924" y="606150"/>
                  <a:pt x="508320" y="706201"/>
                </a:cubicBezTo>
                <a:lnTo>
                  <a:pt x="457200" y="726330"/>
                </a:lnTo>
                <a:lnTo>
                  <a:pt x="508826" y="697541"/>
                </a:lnTo>
                <a:cubicBezTo>
                  <a:pt x="825341" y="555094"/>
                  <a:pt x="1482594" y="457200"/>
                  <a:pt x="2242081" y="457200"/>
                </a:cubicBezTo>
                <a:cubicBezTo>
                  <a:pt x="2542537" y="457200"/>
                  <a:pt x="2826993" y="472521"/>
                  <a:pt x="3080683" y="499860"/>
                </a:cubicBezTo>
                <a:lnTo>
                  <a:pt x="3272039" y="524458"/>
                </a:lnTo>
                <a:lnTo>
                  <a:pt x="3045221" y="472214"/>
                </a:lnTo>
                <a:cubicBezTo>
                  <a:pt x="2762308" y="419765"/>
                  <a:pt x="2405548" y="388484"/>
                  <a:pt x="2017817" y="388484"/>
                </a:cubicBezTo>
                <a:cubicBezTo>
                  <a:pt x="1457762" y="388484"/>
                  <a:pt x="962324" y="453750"/>
                  <a:pt x="660720" y="553801"/>
                </a:cubicBezTo>
                <a:lnTo>
                  <a:pt x="609599" y="573930"/>
                </a:lnTo>
                <a:lnTo>
                  <a:pt x="661226" y="545141"/>
                </a:lnTo>
                <a:cubicBezTo>
                  <a:pt x="977741" y="402694"/>
                  <a:pt x="1634995" y="304800"/>
                  <a:pt x="2394481" y="304800"/>
                </a:cubicBezTo>
                <a:cubicBezTo>
                  <a:pt x="2694936" y="304800"/>
                  <a:pt x="2979393" y="320121"/>
                  <a:pt x="3233083" y="347460"/>
                </a:cubicBezTo>
                <a:lnTo>
                  <a:pt x="3424439" y="372058"/>
                </a:lnTo>
                <a:lnTo>
                  <a:pt x="3197621" y="319814"/>
                </a:lnTo>
                <a:cubicBezTo>
                  <a:pt x="2914708" y="267365"/>
                  <a:pt x="2557948" y="236084"/>
                  <a:pt x="2170217" y="236084"/>
                </a:cubicBezTo>
                <a:cubicBezTo>
                  <a:pt x="1610162" y="236084"/>
                  <a:pt x="1114724" y="301350"/>
                  <a:pt x="813120" y="401401"/>
                </a:cubicBezTo>
                <a:lnTo>
                  <a:pt x="761999" y="421530"/>
                </a:lnTo>
                <a:lnTo>
                  <a:pt x="813626" y="392741"/>
                </a:lnTo>
                <a:cubicBezTo>
                  <a:pt x="1130141" y="250294"/>
                  <a:pt x="1787394" y="152400"/>
                  <a:pt x="2546881" y="152400"/>
                </a:cubicBezTo>
                <a:cubicBezTo>
                  <a:pt x="2847336" y="152400"/>
                  <a:pt x="3131793" y="167721"/>
                  <a:pt x="3385482" y="195060"/>
                </a:cubicBezTo>
                <a:lnTo>
                  <a:pt x="3576839" y="219658"/>
                </a:lnTo>
                <a:lnTo>
                  <a:pt x="3350021" y="167414"/>
                </a:lnTo>
                <a:cubicBezTo>
                  <a:pt x="3067107" y="114965"/>
                  <a:pt x="2710348" y="83684"/>
                  <a:pt x="2322617" y="83684"/>
                </a:cubicBezTo>
                <a:cubicBezTo>
                  <a:pt x="1762562" y="83684"/>
                  <a:pt x="1267124" y="148950"/>
                  <a:pt x="965520" y="249001"/>
                </a:cubicBezTo>
                <a:lnTo>
                  <a:pt x="914399" y="269130"/>
                </a:lnTo>
                <a:lnTo>
                  <a:pt x="966026" y="240341"/>
                </a:lnTo>
                <a:cubicBezTo>
                  <a:pt x="1282541" y="97894"/>
                  <a:pt x="1939794" y="0"/>
                  <a:pt x="2699281" y="0"/>
                </a:cubicBezTo>
                <a:cubicBezTo>
                  <a:pt x="3099888" y="0"/>
                  <a:pt x="3472052" y="27237"/>
                  <a:pt x="3780770" y="73882"/>
                </a:cubicBezTo>
                <a:lnTo>
                  <a:pt x="3924645" y="97944"/>
                </a:lnTo>
                <a:lnTo>
                  <a:pt x="3938757" y="93140"/>
                </a:lnTo>
                <a:lnTo>
                  <a:pt x="3966597" y="101922"/>
                </a:lnTo>
                <a:cubicBezTo>
                  <a:pt x="4271821" y="189171"/>
                  <a:pt x="4733737" y="244782"/>
                  <a:pt x="5250710" y="244782"/>
                </a:cubicBezTo>
                <a:cubicBezTo>
                  <a:pt x="5810766" y="244782"/>
                  <a:pt x="6306204" y="179515"/>
                  <a:pt x="6607808" y="79465"/>
                </a:cubicBezTo>
                <a:lnTo>
                  <a:pt x="6658928" y="59336"/>
                </a:lnTo>
                <a:lnTo>
                  <a:pt x="6607301" y="88124"/>
                </a:lnTo>
                <a:cubicBezTo>
                  <a:pt x="6290786" y="230572"/>
                  <a:pt x="5633534" y="328466"/>
                  <a:pt x="4874047" y="328466"/>
                </a:cubicBezTo>
                <a:cubicBezTo>
                  <a:pt x="4573591" y="328466"/>
                  <a:pt x="4289135" y="313145"/>
                  <a:pt x="4035445" y="285806"/>
                </a:cubicBezTo>
                <a:lnTo>
                  <a:pt x="3844089" y="261208"/>
                </a:lnTo>
                <a:lnTo>
                  <a:pt x="4070907" y="313452"/>
                </a:lnTo>
                <a:cubicBezTo>
                  <a:pt x="4353820" y="365901"/>
                  <a:pt x="4710580" y="397182"/>
                  <a:pt x="5098310" y="397182"/>
                </a:cubicBezTo>
                <a:cubicBezTo>
                  <a:pt x="5658366" y="397182"/>
                  <a:pt x="6153804" y="331915"/>
                  <a:pt x="6455408" y="231865"/>
                </a:cubicBezTo>
                <a:lnTo>
                  <a:pt x="6506528" y="211736"/>
                </a:lnTo>
                <a:lnTo>
                  <a:pt x="6454901" y="240524"/>
                </a:lnTo>
                <a:cubicBezTo>
                  <a:pt x="6138386" y="382972"/>
                  <a:pt x="5481134" y="480866"/>
                  <a:pt x="4721647" y="480866"/>
                </a:cubicBezTo>
                <a:cubicBezTo>
                  <a:pt x="4421191" y="480866"/>
                  <a:pt x="4136735" y="465545"/>
                  <a:pt x="3883045" y="438206"/>
                </a:cubicBezTo>
                <a:lnTo>
                  <a:pt x="3691689" y="413608"/>
                </a:lnTo>
                <a:lnTo>
                  <a:pt x="3918507" y="465852"/>
                </a:lnTo>
                <a:cubicBezTo>
                  <a:pt x="4201420" y="518301"/>
                  <a:pt x="4558181" y="549582"/>
                  <a:pt x="4945910" y="549582"/>
                </a:cubicBezTo>
                <a:cubicBezTo>
                  <a:pt x="5505966" y="549582"/>
                  <a:pt x="6001404" y="484315"/>
                  <a:pt x="6303008" y="384265"/>
                </a:cubicBezTo>
                <a:lnTo>
                  <a:pt x="6354128" y="364136"/>
                </a:lnTo>
                <a:lnTo>
                  <a:pt x="6302501" y="392924"/>
                </a:lnTo>
                <a:cubicBezTo>
                  <a:pt x="5985986" y="535372"/>
                  <a:pt x="5328734" y="633266"/>
                  <a:pt x="4569247" y="633266"/>
                </a:cubicBezTo>
                <a:cubicBezTo>
                  <a:pt x="4268791" y="633266"/>
                  <a:pt x="3984335" y="617945"/>
                  <a:pt x="3730645" y="590606"/>
                </a:cubicBezTo>
                <a:lnTo>
                  <a:pt x="3539290" y="566008"/>
                </a:lnTo>
                <a:lnTo>
                  <a:pt x="3766107" y="618252"/>
                </a:lnTo>
                <a:cubicBezTo>
                  <a:pt x="4049020" y="670701"/>
                  <a:pt x="4405780" y="701982"/>
                  <a:pt x="4793510" y="701982"/>
                </a:cubicBezTo>
                <a:cubicBezTo>
                  <a:pt x="5353566" y="701982"/>
                  <a:pt x="5849004" y="636715"/>
                  <a:pt x="6150608" y="536665"/>
                </a:cubicBezTo>
                <a:lnTo>
                  <a:pt x="6201728" y="516536"/>
                </a:lnTo>
                <a:lnTo>
                  <a:pt x="6150101" y="545324"/>
                </a:lnTo>
                <a:cubicBezTo>
                  <a:pt x="5833586" y="687772"/>
                  <a:pt x="5176334" y="785666"/>
                  <a:pt x="4416847" y="785666"/>
                </a:cubicBezTo>
                <a:cubicBezTo>
                  <a:pt x="4116391" y="785666"/>
                  <a:pt x="3831935" y="770345"/>
                  <a:pt x="3578245" y="743006"/>
                </a:cubicBezTo>
                <a:lnTo>
                  <a:pt x="3386889" y="718408"/>
                </a:lnTo>
                <a:lnTo>
                  <a:pt x="3613707" y="770652"/>
                </a:lnTo>
                <a:cubicBezTo>
                  <a:pt x="3896620" y="823101"/>
                  <a:pt x="4253380" y="854382"/>
                  <a:pt x="4641110" y="854382"/>
                </a:cubicBezTo>
                <a:cubicBezTo>
                  <a:pt x="5201166" y="854382"/>
                  <a:pt x="5696604" y="789115"/>
                  <a:pt x="5998208" y="689065"/>
                </a:cubicBezTo>
                <a:lnTo>
                  <a:pt x="6049328" y="668936"/>
                </a:lnTo>
                <a:lnTo>
                  <a:pt x="5997701" y="697724"/>
                </a:lnTo>
                <a:cubicBezTo>
                  <a:pt x="5681186" y="840172"/>
                  <a:pt x="5023934" y="938066"/>
                  <a:pt x="4264447" y="938066"/>
                </a:cubicBezTo>
                <a:cubicBezTo>
                  <a:pt x="3963991" y="938066"/>
                  <a:pt x="3679535" y="922745"/>
                  <a:pt x="3425845" y="895406"/>
                </a:cubicBezTo>
                <a:lnTo>
                  <a:pt x="3234489" y="870808"/>
                </a:lnTo>
                <a:lnTo>
                  <a:pt x="3461307" y="923052"/>
                </a:lnTo>
                <a:cubicBezTo>
                  <a:pt x="3744220" y="975501"/>
                  <a:pt x="4100981" y="1006782"/>
                  <a:pt x="4488710" y="1006782"/>
                </a:cubicBezTo>
                <a:cubicBezTo>
                  <a:pt x="5048766" y="1006782"/>
                  <a:pt x="5544204" y="941516"/>
                  <a:pt x="5845808" y="841465"/>
                </a:cubicBezTo>
                <a:lnTo>
                  <a:pt x="5896928" y="821336"/>
                </a:lnTo>
                <a:lnTo>
                  <a:pt x="5845301" y="850124"/>
                </a:lnTo>
                <a:cubicBezTo>
                  <a:pt x="5528786" y="992572"/>
                  <a:pt x="4871534" y="1090466"/>
                  <a:pt x="4112047" y="1090466"/>
                </a:cubicBezTo>
                <a:cubicBezTo>
                  <a:pt x="3811591" y="1090466"/>
                  <a:pt x="3527135" y="1075145"/>
                  <a:pt x="3273445" y="1047806"/>
                </a:cubicBezTo>
                <a:lnTo>
                  <a:pt x="3082089" y="1023208"/>
                </a:lnTo>
                <a:lnTo>
                  <a:pt x="3308907" y="1075452"/>
                </a:lnTo>
                <a:cubicBezTo>
                  <a:pt x="3591820" y="1127901"/>
                  <a:pt x="3948580" y="1159182"/>
                  <a:pt x="4336310" y="1159182"/>
                </a:cubicBezTo>
                <a:cubicBezTo>
                  <a:pt x="4896366" y="1159182"/>
                  <a:pt x="5391804" y="1093916"/>
                  <a:pt x="5693408" y="993865"/>
                </a:cubicBezTo>
                <a:lnTo>
                  <a:pt x="5744528" y="973736"/>
                </a:lnTo>
                <a:lnTo>
                  <a:pt x="5692901" y="1002525"/>
                </a:lnTo>
                <a:cubicBezTo>
                  <a:pt x="5376386" y="1144972"/>
                  <a:pt x="4719134" y="1242866"/>
                  <a:pt x="3959647" y="1242866"/>
                </a:cubicBezTo>
                <a:cubicBezTo>
                  <a:pt x="3559039" y="1242866"/>
                  <a:pt x="3186875" y="1215629"/>
                  <a:pt x="2878158" y="1168984"/>
                </a:cubicBezTo>
                <a:lnTo>
                  <a:pt x="2734283" y="1144922"/>
                </a:lnTo>
                <a:lnTo>
                  <a:pt x="2720170" y="1149727"/>
                </a:lnTo>
                <a:lnTo>
                  <a:pt x="2692331" y="1140944"/>
                </a:lnTo>
                <a:cubicBezTo>
                  <a:pt x="2387106" y="1053695"/>
                  <a:pt x="1925192" y="998084"/>
                  <a:pt x="1408218" y="998084"/>
                </a:cubicBezTo>
                <a:cubicBezTo>
                  <a:pt x="848163" y="998084"/>
                  <a:pt x="352725" y="1063351"/>
                  <a:pt x="51121" y="1163401"/>
                </a:cubicBezTo>
                <a:close/>
              </a:path>
            </a:pathLst>
          </a:custGeom>
          <a:gradFill flip="none" rotWithShape="1">
            <a:gsLst>
              <a:gs pos="46000">
                <a:srgbClr val="48001B">
                  <a:lumMod val="77000"/>
                  <a:alpha val="54000"/>
                </a:srgbClr>
              </a:gs>
              <a:gs pos="34000">
                <a:schemeClr val="tx1">
                  <a:lumMod val="85000"/>
                </a:schemeClr>
              </a:gs>
              <a:gs pos="66000">
                <a:srgbClr val="FF0000">
                  <a:alpha val="50000"/>
                </a:srgbClr>
              </a:gs>
              <a:gs pos="55000">
                <a:srgbClr val="C00000"/>
              </a:gs>
            </a:gsLst>
            <a:lin ang="2700000" scaled="1"/>
            <a:tileRect/>
          </a:gradFill>
          <a:ln>
            <a:noFill/>
          </a:ln>
          <a:effectLst>
            <a:reflection blurRad="6350" stA="41000" endPos="90000" dist="50800" dir="5400000" sy="-100000" algn="bl" rotWithShape="0"/>
          </a:effectLst>
          <a:scene3d>
            <a:camera prst="orthographicFront"/>
            <a:lightRig rig="chilly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>
              <a:solidFill>
                <a:prstClr val="white"/>
              </a:solidFill>
            </a:endParaRPr>
          </a:p>
        </p:txBody>
      </p:sp>
      <p:sp>
        <p:nvSpPr>
          <p:cNvPr id="5" name="Forma libre 4"/>
          <p:cNvSpPr/>
          <p:nvPr/>
        </p:nvSpPr>
        <p:spPr>
          <a:xfrm rot="844570" flipH="1">
            <a:off x="448982" y="2874598"/>
            <a:ext cx="3688353" cy="946410"/>
          </a:xfrm>
          <a:custGeom>
            <a:avLst/>
            <a:gdLst>
              <a:gd name="connsiteX0" fmla="*/ 0 w 6658928"/>
              <a:gd name="connsiteY0" fmla="*/ 1183530 h 1242866"/>
              <a:gd name="connsiteX1" fmla="*/ 51627 w 6658928"/>
              <a:gd name="connsiteY1" fmla="*/ 1154742 h 1242866"/>
              <a:gd name="connsiteX2" fmla="*/ 1784881 w 6658928"/>
              <a:gd name="connsiteY2" fmla="*/ 914400 h 1242866"/>
              <a:gd name="connsiteX3" fmla="*/ 2623483 w 6658928"/>
              <a:gd name="connsiteY3" fmla="*/ 957060 h 1242866"/>
              <a:gd name="connsiteX4" fmla="*/ 2814840 w 6658928"/>
              <a:gd name="connsiteY4" fmla="*/ 981658 h 1242866"/>
              <a:gd name="connsiteX5" fmla="*/ 2588021 w 6658928"/>
              <a:gd name="connsiteY5" fmla="*/ 929414 h 1242866"/>
              <a:gd name="connsiteX6" fmla="*/ 1560617 w 6658928"/>
              <a:gd name="connsiteY6" fmla="*/ 845684 h 1242866"/>
              <a:gd name="connsiteX7" fmla="*/ 203521 w 6658928"/>
              <a:gd name="connsiteY7" fmla="*/ 1011001 h 1242866"/>
              <a:gd name="connsiteX8" fmla="*/ 152399 w 6658928"/>
              <a:gd name="connsiteY8" fmla="*/ 1031130 h 1242866"/>
              <a:gd name="connsiteX9" fmla="*/ 204026 w 6658928"/>
              <a:gd name="connsiteY9" fmla="*/ 1002342 h 1242866"/>
              <a:gd name="connsiteX10" fmla="*/ 1937281 w 6658928"/>
              <a:gd name="connsiteY10" fmla="*/ 762000 h 1242866"/>
              <a:gd name="connsiteX11" fmla="*/ 2775883 w 6658928"/>
              <a:gd name="connsiteY11" fmla="*/ 804660 h 1242866"/>
              <a:gd name="connsiteX12" fmla="*/ 2967239 w 6658928"/>
              <a:gd name="connsiteY12" fmla="*/ 829258 h 1242866"/>
              <a:gd name="connsiteX13" fmla="*/ 2740421 w 6658928"/>
              <a:gd name="connsiteY13" fmla="*/ 777014 h 1242866"/>
              <a:gd name="connsiteX14" fmla="*/ 1713017 w 6658928"/>
              <a:gd name="connsiteY14" fmla="*/ 693284 h 1242866"/>
              <a:gd name="connsiteX15" fmla="*/ 355920 w 6658928"/>
              <a:gd name="connsiteY15" fmla="*/ 858601 h 1242866"/>
              <a:gd name="connsiteX16" fmla="*/ 304799 w 6658928"/>
              <a:gd name="connsiteY16" fmla="*/ 878730 h 1242866"/>
              <a:gd name="connsiteX17" fmla="*/ 356426 w 6658928"/>
              <a:gd name="connsiteY17" fmla="*/ 849941 h 1242866"/>
              <a:gd name="connsiteX18" fmla="*/ 2089682 w 6658928"/>
              <a:gd name="connsiteY18" fmla="*/ 609600 h 1242866"/>
              <a:gd name="connsiteX19" fmla="*/ 2928283 w 6658928"/>
              <a:gd name="connsiteY19" fmla="*/ 652260 h 1242866"/>
              <a:gd name="connsiteX20" fmla="*/ 3119639 w 6658928"/>
              <a:gd name="connsiteY20" fmla="*/ 676858 h 1242866"/>
              <a:gd name="connsiteX21" fmla="*/ 2892821 w 6658928"/>
              <a:gd name="connsiteY21" fmla="*/ 624614 h 1242866"/>
              <a:gd name="connsiteX22" fmla="*/ 1865417 w 6658928"/>
              <a:gd name="connsiteY22" fmla="*/ 540884 h 1242866"/>
              <a:gd name="connsiteX23" fmla="*/ 508320 w 6658928"/>
              <a:gd name="connsiteY23" fmla="*/ 706201 h 1242866"/>
              <a:gd name="connsiteX24" fmla="*/ 457200 w 6658928"/>
              <a:gd name="connsiteY24" fmla="*/ 726330 h 1242866"/>
              <a:gd name="connsiteX25" fmla="*/ 508826 w 6658928"/>
              <a:gd name="connsiteY25" fmla="*/ 697541 h 1242866"/>
              <a:gd name="connsiteX26" fmla="*/ 2242081 w 6658928"/>
              <a:gd name="connsiteY26" fmla="*/ 457200 h 1242866"/>
              <a:gd name="connsiteX27" fmla="*/ 3080683 w 6658928"/>
              <a:gd name="connsiteY27" fmla="*/ 499860 h 1242866"/>
              <a:gd name="connsiteX28" fmla="*/ 3272039 w 6658928"/>
              <a:gd name="connsiteY28" fmla="*/ 524458 h 1242866"/>
              <a:gd name="connsiteX29" fmla="*/ 3045221 w 6658928"/>
              <a:gd name="connsiteY29" fmla="*/ 472214 h 1242866"/>
              <a:gd name="connsiteX30" fmla="*/ 2017817 w 6658928"/>
              <a:gd name="connsiteY30" fmla="*/ 388484 h 1242866"/>
              <a:gd name="connsiteX31" fmla="*/ 660720 w 6658928"/>
              <a:gd name="connsiteY31" fmla="*/ 553801 h 1242866"/>
              <a:gd name="connsiteX32" fmla="*/ 609599 w 6658928"/>
              <a:gd name="connsiteY32" fmla="*/ 573930 h 1242866"/>
              <a:gd name="connsiteX33" fmla="*/ 661226 w 6658928"/>
              <a:gd name="connsiteY33" fmla="*/ 545141 h 1242866"/>
              <a:gd name="connsiteX34" fmla="*/ 2394481 w 6658928"/>
              <a:gd name="connsiteY34" fmla="*/ 304800 h 1242866"/>
              <a:gd name="connsiteX35" fmla="*/ 3233083 w 6658928"/>
              <a:gd name="connsiteY35" fmla="*/ 347460 h 1242866"/>
              <a:gd name="connsiteX36" fmla="*/ 3424439 w 6658928"/>
              <a:gd name="connsiteY36" fmla="*/ 372058 h 1242866"/>
              <a:gd name="connsiteX37" fmla="*/ 3197621 w 6658928"/>
              <a:gd name="connsiteY37" fmla="*/ 319814 h 1242866"/>
              <a:gd name="connsiteX38" fmla="*/ 2170217 w 6658928"/>
              <a:gd name="connsiteY38" fmla="*/ 236084 h 1242866"/>
              <a:gd name="connsiteX39" fmla="*/ 813120 w 6658928"/>
              <a:gd name="connsiteY39" fmla="*/ 401401 h 1242866"/>
              <a:gd name="connsiteX40" fmla="*/ 761999 w 6658928"/>
              <a:gd name="connsiteY40" fmla="*/ 421530 h 1242866"/>
              <a:gd name="connsiteX41" fmla="*/ 813626 w 6658928"/>
              <a:gd name="connsiteY41" fmla="*/ 392741 h 1242866"/>
              <a:gd name="connsiteX42" fmla="*/ 2546881 w 6658928"/>
              <a:gd name="connsiteY42" fmla="*/ 152400 h 1242866"/>
              <a:gd name="connsiteX43" fmla="*/ 3385482 w 6658928"/>
              <a:gd name="connsiteY43" fmla="*/ 195060 h 1242866"/>
              <a:gd name="connsiteX44" fmla="*/ 3576839 w 6658928"/>
              <a:gd name="connsiteY44" fmla="*/ 219658 h 1242866"/>
              <a:gd name="connsiteX45" fmla="*/ 3350021 w 6658928"/>
              <a:gd name="connsiteY45" fmla="*/ 167414 h 1242866"/>
              <a:gd name="connsiteX46" fmla="*/ 2322617 w 6658928"/>
              <a:gd name="connsiteY46" fmla="*/ 83684 h 1242866"/>
              <a:gd name="connsiteX47" fmla="*/ 965520 w 6658928"/>
              <a:gd name="connsiteY47" fmla="*/ 249001 h 1242866"/>
              <a:gd name="connsiteX48" fmla="*/ 914399 w 6658928"/>
              <a:gd name="connsiteY48" fmla="*/ 269130 h 1242866"/>
              <a:gd name="connsiteX49" fmla="*/ 966026 w 6658928"/>
              <a:gd name="connsiteY49" fmla="*/ 240341 h 1242866"/>
              <a:gd name="connsiteX50" fmla="*/ 2699281 w 6658928"/>
              <a:gd name="connsiteY50" fmla="*/ 0 h 1242866"/>
              <a:gd name="connsiteX51" fmla="*/ 3780770 w 6658928"/>
              <a:gd name="connsiteY51" fmla="*/ 73882 h 1242866"/>
              <a:gd name="connsiteX52" fmla="*/ 3924645 w 6658928"/>
              <a:gd name="connsiteY52" fmla="*/ 97944 h 1242866"/>
              <a:gd name="connsiteX53" fmla="*/ 3938757 w 6658928"/>
              <a:gd name="connsiteY53" fmla="*/ 93140 h 1242866"/>
              <a:gd name="connsiteX54" fmla="*/ 3966597 w 6658928"/>
              <a:gd name="connsiteY54" fmla="*/ 101922 h 1242866"/>
              <a:gd name="connsiteX55" fmla="*/ 5250710 w 6658928"/>
              <a:gd name="connsiteY55" fmla="*/ 244782 h 1242866"/>
              <a:gd name="connsiteX56" fmla="*/ 6607808 w 6658928"/>
              <a:gd name="connsiteY56" fmla="*/ 79465 h 1242866"/>
              <a:gd name="connsiteX57" fmla="*/ 6658928 w 6658928"/>
              <a:gd name="connsiteY57" fmla="*/ 59336 h 1242866"/>
              <a:gd name="connsiteX58" fmla="*/ 6607301 w 6658928"/>
              <a:gd name="connsiteY58" fmla="*/ 88124 h 1242866"/>
              <a:gd name="connsiteX59" fmla="*/ 4874047 w 6658928"/>
              <a:gd name="connsiteY59" fmla="*/ 328466 h 1242866"/>
              <a:gd name="connsiteX60" fmla="*/ 4035445 w 6658928"/>
              <a:gd name="connsiteY60" fmla="*/ 285806 h 1242866"/>
              <a:gd name="connsiteX61" fmla="*/ 3844089 w 6658928"/>
              <a:gd name="connsiteY61" fmla="*/ 261208 h 1242866"/>
              <a:gd name="connsiteX62" fmla="*/ 4070907 w 6658928"/>
              <a:gd name="connsiteY62" fmla="*/ 313452 h 1242866"/>
              <a:gd name="connsiteX63" fmla="*/ 5098310 w 6658928"/>
              <a:gd name="connsiteY63" fmla="*/ 397182 h 1242866"/>
              <a:gd name="connsiteX64" fmla="*/ 6455408 w 6658928"/>
              <a:gd name="connsiteY64" fmla="*/ 231865 h 1242866"/>
              <a:gd name="connsiteX65" fmla="*/ 6506528 w 6658928"/>
              <a:gd name="connsiteY65" fmla="*/ 211736 h 1242866"/>
              <a:gd name="connsiteX66" fmla="*/ 6454901 w 6658928"/>
              <a:gd name="connsiteY66" fmla="*/ 240524 h 1242866"/>
              <a:gd name="connsiteX67" fmla="*/ 4721647 w 6658928"/>
              <a:gd name="connsiteY67" fmla="*/ 480866 h 1242866"/>
              <a:gd name="connsiteX68" fmla="*/ 3883045 w 6658928"/>
              <a:gd name="connsiteY68" fmla="*/ 438206 h 1242866"/>
              <a:gd name="connsiteX69" fmla="*/ 3691689 w 6658928"/>
              <a:gd name="connsiteY69" fmla="*/ 413608 h 1242866"/>
              <a:gd name="connsiteX70" fmla="*/ 3918507 w 6658928"/>
              <a:gd name="connsiteY70" fmla="*/ 465852 h 1242866"/>
              <a:gd name="connsiteX71" fmla="*/ 4945910 w 6658928"/>
              <a:gd name="connsiteY71" fmla="*/ 549582 h 1242866"/>
              <a:gd name="connsiteX72" fmla="*/ 6303008 w 6658928"/>
              <a:gd name="connsiteY72" fmla="*/ 384265 h 1242866"/>
              <a:gd name="connsiteX73" fmla="*/ 6354128 w 6658928"/>
              <a:gd name="connsiteY73" fmla="*/ 364136 h 1242866"/>
              <a:gd name="connsiteX74" fmla="*/ 6302501 w 6658928"/>
              <a:gd name="connsiteY74" fmla="*/ 392924 h 1242866"/>
              <a:gd name="connsiteX75" fmla="*/ 4569247 w 6658928"/>
              <a:gd name="connsiteY75" fmla="*/ 633266 h 1242866"/>
              <a:gd name="connsiteX76" fmla="*/ 3730645 w 6658928"/>
              <a:gd name="connsiteY76" fmla="*/ 590606 h 1242866"/>
              <a:gd name="connsiteX77" fmla="*/ 3539290 w 6658928"/>
              <a:gd name="connsiteY77" fmla="*/ 566008 h 1242866"/>
              <a:gd name="connsiteX78" fmla="*/ 3766107 w 6658928"/>
              <a:gd name="connsiteY78" fmla="*/ 618252 h 1242866"/>
              <a:gd name="connsiteX79" fmla="*/ 4793510 w 6658928"/>
              <a:gd name="connsiteY79" fmla="*/ 701982 h 1242866"/>
              <a:gd name="connsiteX80" fmla="*/ 6150608 w 6658928"/>
              <a:gd name="connsiteY80" fmla="*/ 536665 h 1242866"/>
              <a:gd name="connsiteX81" fmla="*/ 6201728 w 6658928"/>
              <a:gd name="connsiteY81" fmla="*/ 516536 h 1242866"/>
              <a:gd name="connsiteX82" fmla="*/ 6150101 w 6658928"/>
              <a:gd name="connsiteY82" fmla="*/ 545324 h 1242866"/>
              <a:gd name="connsiteX83" fmla="*/ 4416847 w 6658928"/>
              <a:gd name="connsiteY83" fmla="*/ 785666 h 1242866"/>
              <a:gd name="connsiteX84" fmla="*/ 3578245 w 6658928"/>
              <a:gd name="connsiteY84" fmla="*/ 743006 h 1242866"/>
              <a:gd name="connsiteX85" fmla="*/ 3386889 w 6658928"/>
              <a:gd name="connsiteY85" fmla="*/ 718408 h 1242866"/>
              <a:gd name="connsiteX86" fmla="*/ 3613707 w 6658928"/>
              <a:gd name="connsiteY86" fmla="*/ 770652 h 1242866"/>
              <a:gd name="connsiteX87" fmla="*/ 4641110 w 6658928"/>
              <a:gd name="connsiteY87" fmla="*/ 854382 h 1242866"/>
              <a:gd name="connsiteX88" fmla="*/ 5998208 w 6658928"/>
              <a:gd name="connsiteY88" fmla="*/ 689065 h 1242866"/>
              <a:gd name="connsiteX89" fmla="*/ 6049328 w 6658928"/>
              <a:gd name="connsiteY89" fmla="*/ 668936 h 1242866"/>
              <a:gd name="connsiteX90" fmla="*/ 5997701 w 6658928"/>
              <a:gd name="connsiteY90" fmla="*/ 697724 h 1242866"/>
              <a:gd name="connsiteX91" fmla="*/ 4264447 w 6658928"/>
              <a:gd name="connsiteY91" fmla="*/ 938066 h 1242866"/>
              <a:gd name="connsiteX92" fmla="*/ 3425845 w 6658928"/>
              <a:gd name="connsiteY92" fmla="*/ 895406 h 1242866"/>
              <a:gd name="connsiteX93" fmla="*/ 3234489 w 6658928"/>
              <a:gd name="connsiteY93" fmla="*/ 870808 h 1242866"/>
              <a:gd name="connsiteX94" fmla="*/ 3461307 w 6658928"/>
              <a:gd name="connsiteY94" fmla="*/ 923052 h 1242866"/>
              <a:gd name="connsiteX95" fmla="*/ 4488710 w 6658928"/>
              <a:gd name="connsiteY95" fmla="*/ 1006782 h 1242866"/>
              <a:gd name="connsiteX96" fmla="*/ 5845808 w 6658928"/>
              <a:gd name="connsiteY96" fmla="*/ 841465 h 1242866"/>
              <a:gd name="connsiteX97" fmla="*/ 5896928 w 6658928"/>
              <a:gd name="connsiteY97" fmla="*/ 821336 h 1242866"/>
              <a:gd name="connsiteX98" fmla="*/ 5845301 w 6658928"/>
              <a:gd name="connsiteY98" fmla="*/ 850124 h 1242866"/>
              <a:gd name="connsiteX99" fmla="*/ 4112047 w 6658928"/>
              <a:gd name="connsiteY99" fmla="*/ 1090466 h 1242866"/>
              <a:gd name="connsiteX100" fmla="*/ 3273445 w 6658928"/>
              <a:gd name="connsiteY100" fmla="*/ 1047806 h 1242866"/>
              <a:gd name="connsiteX101" fmla="*/ 3082089 w 6658928"/>
              <a:gd name="connsiteY101" fmla="*/ 1023208 h 1242866"/>
              <a:gd name="connsiteX102" fmla="*/ 3308907 w 6658928"/>
              <a:gd name="connsiteY102" fmla="*/ 1075452 h 1242866"/>
              <a:gd name="connsiteX103" fmla="*/ 4336310 w 6658928"/>
              <a:gd name="connsiteY103" fmla="*/ 1159182 h 1242866"/>
              <a:gd name="connsiteX104" fmla="*/ 5693408 w 6658928"/>
              <a:gd name="connsiteY104" fmla="*/ 993865 h 1242866"/>
              <a:gd name="connsiteX105" fmla="*/ 5744528 w 6658928"/>
              <a:gd name="connsiteY105" fmla="*/ 973736 h 1242866"/>
              <a:gd name="connsiteX106" fmla="*/ 5692901 w 6658928"/>
              <a:gd name="connsiteY106" fmla="*/ 1002525 h 1242866"/>
              <a:gd name="connsiteX107" fmla="*/ 3959647 w 6658928"/>
              <a:gd name="connsiteY107" fmla="*/ 1242866 h 1242866"/>
              <a:gd name="connsiteX108" fmla="*/ 2878158 w 6658928"/>
              <a:gd name="connsiteY108" fmla="*/ 1168984 h 1242866"/>
              <a:gd name="connsiteX109" fmla="*/ 2734283 w 6658928"/>
              <a:gd name="connsiteY109" fmla="*/ 1144922 h 1242866"/>
              <a:gd name="connsiteX110" fmla="*/ 2720170 w 6658928"/>
              <a:gd name="connsiteY110" fmla="*/ 1149727 h 1242866"/>
              <a:gd name="connsiteX111" fmla="*/ 2692331 w 6658928"/>
              <a:gd name="connsiteY111" fmla="*/ 1140944 h 1242866"/>
              <a:gd name="connsiteX112" fmla="*/ 1408218 w 6658928"/>
              <a:gd name="connsiteY112" fmla="*/ 998084 h 1242866"/>
              <a:gd name="connsiteX113" fmla="*/ 51121 w 6658928"/>
              <a:gd name="connsiteY113" fmla="*/ 1163401 h 124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6658928" h="1242866">
                <a:moveTo>
                  <a:pt x="0" y="1183530"/>
                </a:moveTo>
                <a:lnTo>
                  <a:pt x="51627" y="1154742"/>
                </a:lnTo>
                <a:cubicBezTo>
                  <a:pt x="368142" y="1012294"/>
                  <a:pt x="1025395" y="914400"/>
                  <a:pt x="1784881" y="914400"/>
                </a:cubicBezTo>
                <a:cubicBezTo>
                  <a:pt x="2085337" y="914400"/>
                  <a:pt x="2369793" y="929721"/>
                  <a:pt x="2623483" y="957060"/>
                </a:cubicBezTo>
                <a:lnTo>
                  <a:pt x="2814840" y="981658"/>
                </a:lnTo>
                <a:lnTo>
                  <a:pt x="2588021" y="929414"/>
                </a:lnTo>
                <a:cubicBezTo>
                  <a:pt x="2305108" y="876965"/>
                  <a:pt x="1948348" y="845684"/>
                  <a:pt x="1560617" y="845684"/>
                </a:cubicBezTo>
                <a:cubicBezTo>
                  <a:pt x="1000563" y="845684"/>
                  <a:pt x="505125" y="910950"/>
                  <a:pt x="203521" y="1011001"/>
                </a:cubicBezTo>
                <a:lnTo>
                  <a:pt x="152399" y="1031130"/>
                </a:lnTo>
                <a:lnTo>
                  <a:pt x="204026" y="1002342"/>
                </a:lnTo>
                <a:cubicBezTo>
                  <a:pt x="520542" y="859894"/>
                  <a:pt x="1177795" y="762000"/>
                  <a:pt x="1937281" y="762000"/>
                </a:cubicBezTo>
                <a:cubicBezTo>
                  <a:pt x="2237737" y="762000"/>
                  <a:pt x="2522193" y="777321"/>
                  <a:pt x="2775883" y="804660"/>
                </a:cubicBezTo>
                <a:lnTo>
                  <a:pt x="2967239" y="829258"/>
                </a:lnTo>
                <a:lnTo>
                  <a:pt x="2740421" y="777014"/>
                </a:lnTo>
                <a:cubicBezTo>
                  <a:pt x="2457508" y="724565"/>
                  <a:pt x="2100748" y="693284"/>
                  <a:pt x="1713017" y="693284"/>
                </a:cubicBezTo>
                <a:cubicBezTo>
                  <a:pt x="1152963" y="693284"/>
                  <a:pt x="657525" y="758550"/>
                  <a:pt x="355920" y="858601"/>
                </a:cubicBezTo>
                <a:lnTo>
                  <a:pt x="304799" y="878730"/>
                </a:lnTo>
                <a:lnTo>
                  <a:pt x="356426" y="849941"/>
                </a:lnTo>
                <a:cubicBezTo>
                  <a:pt x="672942" y="707494"/>
                  <a:pt x="1330194" y="609600"/>
                  <a:pt x="2089682" y="609600"/>
                </a:cubicBezTo>
                <a:cubicBezTo>
                  <a:pt x="2390137" y="609600"/>
                  <a:pt x="2674593" y="624921"/>
                  <a:pt x="2928283" y="652260"/>
                </a:cubicBezTo>
                <a:lnTo>
                  <a:pt x="3119639" y="676858"/>
                </a:lnTo>
                <a:lnTo>
                  <a:pt x="2892821" y="624614"/>
                </a:lnTo>
                <a:cubicBezTo>
                  <a:pt x="2609908" y="572165"/>
                  <a:pt x="2253148" y="540884"/>
                  <a:pt x="1865417" y="540884"/>
                </a:cubicBezTo>
                <a:cubicBezTo>
                  <a:pt x="1305363" y="540884"/>
                  <a:pt x="809924" y="606150"/>
                  <a:pt x="508320" y="706201"/>
                </a:cubicBezTo>
                <a:lnTo>
                  <a:pt x="457200" y="726330"/>
                </a:lnTo>
                <a:lnTo>
                  <a:pt x="508826" y="697541"/>
                </a:lnTo>
                <a:cubicBezTo>
                  <a:pt x="825341" y="555094"/>
                  <a:pt x="1482594" y="457200"/>
                  <a:pt x="2242081" y="457200"/>
                </a:cubicBezTo>
                <a:cubicBezTo>
                  <a:pt x="2542537" y="457200"/>
                  <a:pt x="2826993" y="472521"/>
                  <a:pt x="3080683" y="499860"/>
                </a:cubicBezTo>
                <a:lnTo>
                  <a:pt x="3272039" y="524458"/>
                </a:lnTo>
                <a:lnTo>
                  <a:pt x="3045221" y="472214"/>
                </a:lnTo>
                <a:cubicBezTo>
                  <a:pt x="2762308" y="419765"/>
                  <a:pt x="2405548" y="388484"/>
                  <a:pt x="2017817" y="388484"/>
                </a:cubicBezTo>
                <a:cubicBezTo>
                  <a:pt x="1457762" y="388484"/>
                  <a:pt x="962324" y="453750"/>
                  <a:pt x="660720" y="553801"/>
                </a:cubicBezTo>
                <a:lnTo>
                  <a:pt x="609599" y="573930"/>
                </a:lnTo>
                <a:lnTo>
                  <a:pt x="661226" y="545141"/>
                </a:lnTo>
                <a:cubicBezTo>
                  <a:pt x="977741" y="402694"/>
                  <a:pt x="1634995" y="304800"/>
                  <a:pt x="2394481" y="304800"/>
                </a:cubicBezTo>
                <a:cubicBezTo>
                  <a:pt x="2694936" y="304800"/>
                  <a:pt x="2979393" y="320121"/>
                  <a:pt x="3233083" y="347460"/>
                </a:cubicBezTo>
                <a:lnTo>
                  <a:pt x="3424439" y="372058"/>
                </a:lnTo>
                <a:lnTo>
                  <a:pt x="3197621" y="319814"/>
                </a:lnTo>
                <a:cubicBezTo>
                  <a:pt x="2914708" y="267365"/>
                  <a:pt x="2557948" y="236084"/>
                  <a:pt x="2170217" y="236084"/>
                </a:cubicBezTo>
                <a:cubicBezTo>
                  <a:pt x="1610162" y="236084"/>
                  <a:pt x="1114724" y="301350"/>
                  <a:pt x="813120" y="401401"/>
                </a:cubicBezTo>
                <a:lnTo>
                  <a:pt x="761999" y="421530"/>
                </a:lnTo>
                <a:lnTo>
                  <a:pt x="813626" y="392741"/>
                </a:lnTo>
                <a:cubicBezTo>
                  <a:pt x="1130141" y="250294"/>
                  <a:pt x="1787394" y="152400"/>
                  <a:pt x="2546881" y="152400"/>
                </a:cubicBezTo>
                <a:cubicBezTo>
                  <a:pt x="2847336" y="152400"/>
                  <a:pt x="3131793" y="167721"/>
                  <a:pt x="3385482" y="195060"/>
                </a:cubicBezTo>
                <a:lnTo>
                  <a:pt x="3576839" y="219658"/>
                </a:lnTo>
                <a:lnTo>
                  <a:pt x="3350021" y="167414"/>
                </a:lnTo>
                <a:cubicBezTo>
                  <a:pt x="3067107" y="114965"/>
                  <a:pt x="2710348" y="83684"/>
                  <a:pt x="2322617" y="83684"/>
                </a:cubicBezTo>
                <a:cubicBezTo>
                  <a:pt x="1762562" y="83684"/>
                  <a:pt x="1267124" y="148950"/>
                  <a:pt x="965520" y="249001"/>
                </a:cubicBezTo>
                <a:lnTo>
                  <a:pt x="914399" y="269130"/>
                </a:lnTo>
                <a:lnTo>
                  <a:pt x="966026" y="240341"/>
                </a:lnTo>
                <a:cubicBezTo>
                  <a:pt x="1282541" y="97894"/>
                  <a:pt x="1939794" y="0"/>
                  <a:pt x="2699281" y="0"/>
                </a:cubicBezTo>
                <a:cubicBezTo>
                  <a:pt x="3099888" y="0"/>
                  <a:pt x="3472052" y="27237"/>
                  <a:pt x="3780770" y="73882"/>
                </a:cubicBezTo>
                <a:lnTo>
                  <a:pt x="3924645" y="97944"/>
                </a:lnTo>
                <a:lnTo>
                  <a:pt x="3938757" y="93140"/>
                </a:lnTo>
                <a:lnTo>
                  <a:pt x="3966597" y="101922"/>
                </a:lnTo>
                <a:cubicBezTo>
                  <a:pt x="4271821" y="189171"/>
                  <a:pt x="4733737" y="244782"/>
                  <a:pt x="5250710" y="244782"/>
                </a:cubicBezTo>
                <a:cubicBezTo>
                  <a:pt x="5810766" y="244782"/>
                  <a:pt x="6306204" y="179515"/>
                  <a:pt x="6607808" y="79465"/>
                </a:cubicBezTo>
                <a:lnTo>
                  <a:pt x="6658928" y="59336"/>
                </a:lnTo>
                <a:lnTo>
                  <a:pt x="6607301" y="88124"/>
                </a:lnTo>
                <a:cubicBezTo>
                  <a:pt x="6290786" y="230572"/>
                  <a:pt x="5633534" y="328466"/>
                  <a:pt x="4874047" y="328466"/>
                </a:cubicBezTo>
                <a:cubicBezTo>
                  <a:pt x="4573591" y="328466"/>
                  <a:pt x="4289135" y="313145"/>
                  <a:pt x="4035445" y="285806"/>
                </a:cubicBezTo>
                <a:lnTo>
                  <a:pt x="3844089" y="261208"/>
                </a:lnTo>
                <a:lnTo>
                  <a:pt x="4070907" y="313452"/>
                </a:lnTo>
                <a:cubicBezTo>
                  <a:pt x="4353820" y="365901"/>
                  <a:pt x="4710580" y="397182"/>
                  <a:pt x="5098310" y="397182"/>
                </a:cubicBezTo>
                <a:cubicBezTo>
                  <a:pt x="5658366" y="397182"/>
                  <a:pt x="6153804" y="331915"/>
                  <a:pt x="6455408" y="231865"/>
                </a:cubicBezTo>
                <a:lnTo>
                  <a:pt x="6506528" y="211736"/>
                </a:lnTo>
                <a:lnTo>
                  <a:pt x="6454901" y="240524"/>
                </a:lnTo>
                <a:cubicBezTo>
                  <a:pt x="6138386" y="382972"/>
                  <a:pt x="5481134" y="480866"/>
                  <a:pt x="4721647" y="480866"/>
                </a:cubicBezTo>
                <a:cubicBezTo>
                  <a:pt x="4421191" y="480866"/>
                  <a:pt x="4136735" y="465545"/>
                  <a:pt x="3883045" y="438206"/>
                </a:cubicBezTo>
                <a:lnTo>
                  <a:pt x="3691689" y="413608"/>
                </a:lnTo>
                <a:lnTo>
                  <a:pt x="3918507" y="465852"/>
                </a:lnTo>
                <a:cubicBezTo>
                  <a:pt x="4201420" y="518301"/>
                  <a:pt x="4558181" y="549582"/>
                  <a:pt x="4945910" y="549582"/>
                </a:cubicBezTo>
                <a:cubicBezTo>
                  <a:pt x="5505966" y="549582"/>
                  <a:pt x="6001404" y="484315"/>
                  <a:pt x="6303008" y="384265"/>
                </a:cubicBezTo>
                <a:lnTo>
                  <a:pt x="6354128" y="364136"/>
                </a:lnTo>
                <a:lnTo>
                  <a:pt x="6302501" y="392924"/>
                </a:lnTo>
                <a:cubicBezTo>
                  <a:pt x="5985986" y="535372"/>
                  <a:pt x="5328734" y="633266"/>
                  <a:pt x="4569247" y="633266"/>
                </a:cubicBezTo>
                <a:cubicBezTo>
                  <a:pt x="4268791" y="633266"/>
                  <a:pt x="3984335" y="617945"/>
                  <a:pt x="3730645" y="590606"/>
                </a:cubicBezTo>
                <a:lnTo>
                  <a:pt x="3539290" y="566008"/>
                </a:lnTo>
                <a:lnTo>
                  <a:pt x="3766107" y="618252"/>
                </a:lnTo>
                <a:cubicBezTo>
                  <a:pt x="4049020" y="670701"/>
                  <a:pt x="4405780" y="701982"/>
                  <a:pt x="4793510" y="701982"/>
                </a:cubicBezTo>
                <a:cubicBezTo>
                  <a:pt x="5353566" y="701982"/>
                  <a:pt x="5849004" y="636715"/>
                  <a:pt x="6150608" y="536665"/>
                </a:cubicBezTo>
                <a:lnTo>
                  <a:pt x="6201728" y="516536"/>
                </a:lnTo>
                <a:lnTo>
                  <a:pt x="6150101" y="545324"/>
                </a:lnTo>
                <a:cubicBezTo>
                  <a:pt x="5833586" y="687772"/>
                  <a:pt x="5176334" y="785666"/>
                  <a:pt x="4416847" y="785666"/>
                </a:cubicBezTo>
                <a:cubicBezTo>
                  <a:pt x="4116391" y="785666"/>
                  <a:pt x="3831935" y="770345"/>
                  <a:pt x="3578245" y="743006"/>
                </a:cubicBezTo>
                <a:lnTo>
                  <a:pt x="3386889" y="718408"/>
                </a:lnTo>
                <a:lnTo>
                  <a:pt x="3613707" y="770652"/>
                </a:lnTo>
                <a:cubicBezTo>
                  <a:pt x="3896620" y="823101"/>
                  <a:pt x="4253380" y="854382"/>
                  <a:pt x="4641110" y="854382"/>
                </a:cubicBezTo>
                <a:cubicBezTo>
                  <a:pt x="5201166" y="854382"/>
                  <a:pt x="5696604" y="789115"/>
                  <a:pt x="5998208" y="689065"/>
                </a:cubicBezTo>
                <a:lnTo>
                  <a:pt x="6049328" y="668936"/>
                </a:lnTo>
                <a:lnTo>
                  <a:pt x="5997701" y="697724"/>
                </a:lnTo>
                <a:cubicBezTo>
                  <a:pt x="5681186" y="840172"/>
                  <a:pt x="5023934" y="938066"/>
                  <a:pt x="4264447" y="938066"/>
                </a:cubicBezTo>
                <a:cubicBezTo>
                  <a:pt x="3963991" y="938066"/>
                  <a:pt x="3679535" y="922745"/>
                  <a:pt x="3425845" y="895406"/>
                </a:cubicBezTo>
                <a:lnTo>
                  <a:pt x="3234489" y="870808"/>
                </a:lnTo>
                <a:lnTo>
                  <a:pt x="3461307" y="923052"/>
                </a:lnTo>
                <a:cubicBezTo>
                  <a:pt x="3744220" y="975501"/>
                  <a:pt x="4100981" y="1006782"/>
                  <a:pt x="4488710" y="1006782"/>
                </a:cubicBezTo>
                <a:cubicBezTo>
                  <a:pt x="5048766" y="1006782"/>
                  <a:pt x="5544204" y="941516"/>
                  <a:pt x="5845808" y="841465"/>
                </a:cubicBezTo>
                <a:lnTo>
                  <a:pt x="5896928" y="821336"/>
                </a:lnTo>
                <a:lnTo>
                  <a:pt x="5845301" y="850124"/>
                </a:lnTo>
                <a:cubicBezTo>
                  <a:pt x="5528786" y="992572"/>
                  <a:pt x="4871534" y="1090466"/>
                  <a:pt x="4112047" y="1090466"/>
                </a:cubicBezTo>
                <a:cubicBezTo>
                  <a:pt x="3811591" y="1090466"/>
                  <a:pt x="3527135" y="1075145"/>
                  <a:pt x="3273445" y="1047806"/>
                </a:cubicBezTo>
                <a:lnTo>
                  <a:pt x="3082089" y="1023208"/>
                </a:lnTo>
                <a:lnTo>
                  <a:pt x="3308907" y="1075452"/>
                </a:lnTo>
                <a:cubicBezTo>
                  <a:pt x="3591820" y="1127901"/>
                  <a:pt x="3948580" y="1159182"/>
                  <a:pt x="4336310" y="1159182"/>
                </a:cubicBezTo>
                <a:cubicBezTo>
                  <a:pt x="4896366" y="1159182"/>
                  <a:pt x="5391804" y="1093916"/>
                  <a:pt x="5693408" y="993865"/>
                </a:cubicBezTo>
                <a:lnTo>
                  <a:pt x="5744528" y="973736"/>
                </a:lnTo>
                <a:lnTo>
                  <a:pt x="5692901" y="1002525"/>
                </a:lnTo>
                <a:cubicBezTo>
                  <a:pt x="5376386" y="1144972"/>
                  <a:pt x="4719134" y="1242866"/>
                  <a:pt x="3959647" y="1242866"/>
                </a:cubicBezTo>
                <a:cubicBezTo>
                  <a:pt x="3559039" y="1242866"/>
                  <a:pt x="3186875" y="1215629"/>
                  <a:pt x="2878158" y="1168984"/>
                </a:cubicBezTo>
                <a:lnTo>
                  <a:pt x="2734283" y="1144922"/>
                </a:lnTo>
                <a:lnTo>
                  <a:pt x="2720170" y="1149727"/>
                </a:lnTo>
                <a:lnTo>
                  <a:pt x="2692331" y="1140944"/>
                </a:lnTo>
                <a:cubicBezTo>
                  <a:pt x="2387106" y="1053695"/>
                  <a:pt x="1925192" y="998084"/>
                  <a:pt x="1408218" y="998084"/>
                </a:cubicBezTo>
                <a:cubicBezTo>
                  <a:pt x="848163" y="998084"/>
                  <a:pt x="352725" y="1063351"/>
                  <a:pt x="51121" y="1163401"/>
                </a:cubicBezTo>
                <a:close/>
              </a:path>
            </a:pathLst>
          </a:custGeom>
          <a:gradFill flip="none" rotWithShape="1">
            <a:gsLst>
              <a:gs pos="46000">
                <a:srgbClr val="48001B">
                  <a:lumMod val="77000"/>
                  <a:alpha val="54000"/>
                </a:srgbClr>
              </a:gs>
              <a:gs pos="34000">
                <a:schemeClr val="tx1">
                  <a:lumMod val="85000"/>
                </a:schemeClr>
              </a:gs>
              <a:gs pos="66000">
                <a:srgbClr val="FF0000">
                  <a:alpha val="50000"/>
                </a:srgbClr>
              </a:gs>
              <a:gs pos="55000">
                <a:srgbClr val="C00000"/>
              </a:gs>
            </a:gsLst>
            <a:lin ang="2700000" scaled="1"/>
            <a:tileRect/>
          </a:gradFill>
          <a:ln>
            <a:noFill/>
          </a:ln>
          <a:effectLst>
            <a:reflection blurRad="6350" stA="41000" endPos="90000" dist="50800" dir="5400000" sy="-100000" algn="bl" rotWithShape="0"/>
          </a:effectLst>
          <a:scene3d>
            <a:camera prst="orthographicFront"/>
            <a:lightRig rig="chilly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>
              <a:solidFill>
                <a:prstClr val="white"/>
              </a:solidFill>
            </a:endParaRPr>
          </a:p>
        </p:txBody>
      </p:sp>
      <p:sp>
        <p:nvSpPr>
          <p:cNvPr id="6" name="Forma libre 4"/>
          <p:cNvSpPr/>
          <p:nvPr/>
        </p:nvSpPr>
        <p:spPr>
          <a:xfrm rot="20975041">
            <a:off x="4996520" y="732193"/>
            <a:ext cx="3688352" cy="946410"/>
          </a:xfrm>
          <a:custGeom>
            <a:avLst/>
            <a:gdLst>
              <a:gd name="connsiteX0" fmla="*/ 0 w 6658928"/>
              <a:gd name="connsiteY0" fmla="*/ 1183530 h 1242866"/>
              <a:gd name="connsiteX1" fmla="*/ 51627 w 6658928"/>
              <a:gd name="connsiteY1" fmla="*/ 1154742 h 1242866"/>
              <a:gd name="connsiteX2" fmla="*/ 1784881 w 6658928"/>
              <a:gd name="connsiteY2" fmla="*/ 914400 h 1242866"/>
              <a:gd name="connsiteX3" fmla="*/ 2623483 w 6658928"/>
              <a:gd name="connsiteY3" fmla="*/ 957060 h 1242866"/>
              <a:gd name="connsiteX4" fmla="*/ 2814840 w 6658928"/>
              <a:gd name="connsiteY4" fmla="*/ 981658 h 1242866"/>
              <a:gd name="connsiteX5" fmla="*/ 2588021 w 6658928"/>
              <a:gd name="connsiteY5" fmla="*/ 929414 h 1242866"/>
              <a:gd name="connsiteX6" fmla="*/ 1560617 w 6658928"/>
              <a:gd name="connsiteY6" fmla="*/ 845684 h 1242866"/>
              <a:gd name="connsiteX7" fmla="*/ 203521 w 6658928"/>
              <a:gd name="connsiteY7" fmla="*/ 1011001 h 1242866"/>
              <a:gd name="connsiteX8" fmla="*/ 152399 w 6658928"/>
              <a:gd name="connsiteY8" fmla="*/ 1031130 h 1242866"/>
              <a:gd name="connsiteX9" fmla="*/ 204026 w 6658928"/>
              <a:gd name="connsiteY9" fmla="*/ 1002342 h 1242866"/>
              <a:gd name="connsiteX10" fmla="*/ 1937281 w 6658928"/>
              <a:gd name="connsiteY10" fmla="*/ 762000 h 1242866"/>
              <a:gd name="connsiteX11" fmla="*/ 2775883 w 6658928"/>
              <a:gd name="connsiteY11" fmla="*/ 804660 h 1242866"/>
              <a:gd name="connsiteX12" fmla="*/ 2967239 w 6658928"/>
              <a:gd name="connsiteY12" fmla="*/ 829258 h 1242866"/>
              <a:gd name="connsiteX13" fmla="*/ 2740421 w 6658928"/>
              <a:gd name="connsiteY13" fmla="*/ 777014 h 1242866"/>
              <a:gd name="connsiteX14" fmla="*/ 1713017 w 6658928"/>
              <a:gd name="connsiteY14" fmla="*/ 693284 h 1242866"/>
              <a:gd name="connsiteX15" fmla="*/ 355920 w 6658928"/>
              <a:gd name="connsiteY15" fmla="*/ 858601 h 1242866"/>
              <a:gd name="connsiteX16" fmla="*/ 304799 w 6658928"/>
              <a:gd name="connsiteY16" fmla="*/ 878730 h 1242866"/>
              <a:gd name="connsiteX17" fmla="*/ 356426 w 6658928"/>
              <a:gd name="connsiteY17" fmla="*/ 849941 h 1242866"/>
              <a:gd name="connsiteX18" fmla="*/ 2089682 w 6658928"/>
              <a:gd name="connsiteY18" fmla="*/ 609600 h 1242866"/>
              <a:gd name="connsiteX19" fmla="*/ 2928283 w 6658928"/>
              <a:gd name="connsiteY19" fmla="*/ 652260 h 1242866"/>
              <a:gd name="connsiteX20" fmla="*/ 3119639 w 6658928"/>
              <a:gd name="connsiteY20" fmla="*/ 676858 h 1242866"/>
              <a:gd name="connsiteX21" fmla="*/ 2892821 w 6658928"/>
              <a:gd name="connsiteY21" fmla="*/ 624614 h 1242866"/>
              <a:gd name="connsiteX22" fmla="*/ 1865417 w 6658928"/>
              <a:gd name="connsiteY22" fmla="*/ 540884 h 1242866"/>
              <a:gd name="connsiteX23" fmla="*/ 508320 w 6658928"/>
              <a:gd name="connsiteY23" fmla="*/ 706201 h 1242866"/>
              <a:gd name="connsiteX24" fmla="*/ 457200 w 6658928"/>
              <a:gd name="connsiteY24" fmla="*/ 726330 h 1242866"/>
              <a:gd name="connsiteX25" fmla="*/ 508826 w 6658928"/>
              <a:gd name="connsiteY25" fmla="*/ 697541 h 1242866"/>
              <a:gd name="connsiteX26" fmla="*/ 2242081 w 6658928"/>
              <a:gd name="connsiteY26" fmla="*/ 457200 h 1242866"/>
              <a:gd name="connsiteX27" fmla="*/ 3080683 w 6658928"/>
              <a:gd name="connsiteY27" fmla="*/ 499860 h 1242866"/>
              <a:gd name="connsiteX28" fmla="*/ 3272039 w 6658928"/>
              <a:gd name="connsiteY28" fmla="*/ 524458 h 1242866"/>
              <a:gd name="connsiteX29" fmla="*/ 3045221 w 6658928"/>
              <a:gd name="connsiteY29" fmla="*/ 472214 h 1242866"/>
              <a:gd name="connsiteX30" fmla="*/ 2017817 w 6658928"/>
              <a:gd name="connsiteY30" fmla="*/ 388484 h 1242866"/>
              <a:gd name="connsiteX31" fmla="*/ 660720 w 6658928"/>
              <a:gd name="connsiteY31" fmla="*/ 553801 h 1242866"/>
              <a:gd name="connsiteX32" fmla="*/ 609599 w 6658928"/>
              <a:gd name="connsiteY32" fmla="*/ 573930 h 1242866"/>
              <a:gd name="connsiteX33" fmla="*/ 661226 w 6658928"/>
              <a:gd name="connsiteY33" fmla="*/ 545141 h 1242866"/>
              <a:gd name="connsiteX34" fmla="*/ 2394481 w 6658928"/>
              <a:gd name="connsiteY34" fmla="*/ 304800 h 1242866"/>
              <a:gd name="connsiteX35" fmla="*/ 3233083 w 6658928"/>
              <a:gd name="connsiteY35" fmla="*/ 347460 h 1242866"/>
              <a:gd name="connsiteX36" fmla="*/ 3424439 w 6658928"/>
              <a:gd name="connsiteY36" fmla="*/ 372058 h 1242866"/>
              <a:gd name="connsiteX37" fmla="*/ 3197621 w 6658928"/>
              <a:gd name="connsiteY37" fmla="*/ 319814 h 1242866"/>
              <a:gd name="connsiteX38" fmla="*/ 2170217 w 6658928"/>
              <a:gd name="connsiteY38" fmla="*/ 236084 h 1242866"/>
              <a:gd name="connsiteX39" fmla="*/ 813120 w 6658928"/>
              <a:gd name="connsiteY39" fmla="*/ 401401 h 1242866"/>
              <a:gd name="connsiteX40" fmla="*/ 761999 w 6658928"/>
              <a:gd name="connsiteY40" fmla="*/ 421530 h 1242866"/>
              <a:gd name="connsiteX41" fmla="*/ 813626 w 6658928"/>
              <a:gd name="connsiteY41" fmla="*/ 392741 h 1242866"/>
              <a:gd name="connsiteX42" fmla="*/ 2546881 w 6658928"/>
              <a:gd name="connsiteY42" fmla="*/ 152400 h 1242866"/>
              <a:gd name="connsiteX43" fmla="*/ 3385482 w 6658928"/>
              <a:gd name="connsiteY43" fmla="*/ 195060 h 1242866"/>
              <a:gd name="connsiteX44" fmla="*/ 3576839 w 6658928"/>
              <a:gd name="connsiteY44" fmla="*/ 219658 h 1242866"/>
              <a:gd name="connsiteX45" fmla="*/ 3350021 w 6658928"/>
              <a:gd name="connsiteY45" fmla="*/ 167414 h 1242866"/>
              <a:gd name="connsiteX46" fmla="*/ 2322617 w 6658928"/>
              <a:gd name="connsiteY46" fmla="*/ 83684 h 1242866"/>
              <a:gd name="connsiteX47" fmla="*/ 965520 w 6658928"/>
              <a:gd name="connsiteY47" fmla="*/ 249001 h 1242866"/>
              <a:gd name="connsiteX48" fmla="*/ 914399 w 6658928"/>
              <a:gd name="connsiteY48" fmla="*/ 269130 h 1242866"/>
              <a:gd name="connsiteX49" fmla="*/ 966026 w 6658928"/>
              <a:gd name="connsiteY49" fmla="*/ 240341 h 1242866"/>
              <a:gd name="connsiteX50" fmla="*/ 2699281 w 6658928"/>
              <a:gd name="connsiteY50" fmla="*/ 0 h 1242866"/>
              <a:gd name="connsiteX51" fmla="*/ 3780770 w 6658928"/>
              <a:gd name="connsiteY51" fmla="*/ 73882 h 1242866"/>
              <a:gd name="connsiteX52" fmla="*/ 3924645 w 6658928"/>
              <a:gd name="connsiteY52" fmla="*/ 97944 h 1242866"/>
              <a:gd name="connsiteX53" fmla="*/ 3938757 w 6658928"/>
              <a:gd name="connsiteY53" fmla="*/ 93140 h 1242866"/>
              <a:gd name="connsiteX54" fmla="*/ 3966597 w 6658928"/>
              <a:gd name="connsiteY54" fmla="*/ 101922 h 1242866"/>
              <a:gd name="connsiteX55" fmla="*/ 5250710 w 6658928"/>
              <a:gd name="connsiteY55" fmla="*/ 244782 h 1242866"/>
              <a:gd name="connsiteX56" fmla="*/ 6607808 w 6658928"/>
              <a:gd name="connsiteY56" fmla="*/ 79465 h 1242866"/>
              <a:gd name="connsiteX57" fmla="*/ 6658928 w 6658928"/>
              <a:gd name="connsiteY57" fmla="*/ 59336 h 1242866"/>
              <a:gd name="connsiteX58" fmla="*/ 6607301 w 6658928"/>
              <a:gd name="connsiteY58" fmla="*/ 88124 h 1242866"/>
              <a:gd name="connsiteX59" fmla="*/ 4874047 w 6658928"/>
              <a:gd name="connsiteY59" fmla="*/ 328466 h 1242866"/>
              <a:gd name="connsiteX60" fmla="*/ 4035445 w 6658928"/>
              <a:gd name="connsiteY60" fmla="*/ 285806 h 1242866"/>
              <a:gd name="connsiteX61" fmla="*/ 3844089 w 6658928"/>
              <a:gd name="connsiteY61" fmla="*/ 261208 h 1242866"/>
              <a:gd name="connsiteX62" fmla="*/ 4070907 w 6658928"/>
              <a:gd name="connsiteY62" fmla="*/ 313452 h 1242866"/>
              <a:gd name="connsiteX63" fmla="*/ 5098310 w 6658928"/>
              <a:gd name="connsiteY63" fmla="*/ 397182 h 1242866"/>
              <a:gd name="connsiteX64" fmla="*/ 6455408 w 6658928"/>
              <a:gd name="connsiteY64" fmla="*/ 231865 h 1242866"/>
              <a:gd name="connsiteX65" fmla="*/ 6506528 w 6658928"/>
              <a:gd name="connsiteY65" fmla="*/ 211736 h 1242866"/>
              <a:gd name="connsiteX66" fmla="*/ 6454901 w 6658928"/>
              <a:gd name="connsiteY66" fmla="*/ 240524 h 1242866"/>
              <a:gd name="connsiteX67" fmla="*/ 4721647 w 6658928"/>
              <a:gd name="connsiteY67" fmla="*/ 480866 h 1242866"/>
              <a:gd name="connsiteX68" fmla="*/ 3883045 w 6658928"/>
              <a:gd name="connsiteY68" fmla="*/ 438206 h 1242866"/>
              <a:gd name="connsiteX69" fmla="*/ 3691689 w 6658928"/>
              <a:gd name="connsiteY69" fmla="*/ 413608 h 1242866"/>
              <a:gd name="connsiteX70" fmla="*/ 3918507 w 6658928"/>
              <a:gd name="connsiteY70" fmla="*/ 465852 h 1242866"/>
              <a:gd name="connsiteX71" fmla="*/ 4945910 w 6658928"/>
              <a:gd name="connsiteY71" fmla="*/ 549582 h 1242866"/>
              <a:gd name="connsiteX72" fmla="*/ 6303008 w 6658928"/>
              <a:gd name="connsiteY72" fmla="*/ 384265 h 1242866"/>
              <a:gd name="connsiteX73" fmla="*/ 6354128 w 6658928"/>
              <a:gd name="connsiteY73" fmla="*/ 364136 h 1242866"/>
              <a:gd name="connsiteX74" fmla="*/ 6302501 w 6658928"/>
              <a:gd name="connsiteY74" fmla="*/ 392924 h 1242866"/>
              <a:gd name="connsiteX75" fmla="*/ 4569247 w 6658928"/>
              <a:gd name="connsiteY75" fmla="*/ 633266 h 1242866"/>
              <a:gd name="connsiteX76" fmla="*/ 3730645 w 6658928"/>
              <a:gd name="connsiteY76" fmla="*/ 590606 h 1242866"/>
              <a:gd name="connsiteX77" fmla="*/ 3539290 w 6658928"/>
              <a:gd name="connsiteY77" fmla="*/ 566008 h 1242866"/>
              <a:gd name="connsiteX78" fmla="*/ 3766107 w 6658928"/>
              <a:gd name="connsiteY78" fmla="*/ 618252 h 1242866"/>
              <a:gd name="connsiteX79" fmla="*/ 4793510 w 6658928"/>
              <a:gd name="connsiteY79" fmla="*/ 701982 h 1242866"/>
              <a:gd name="connsiteX80" fmla="*/ 6150608 w 6658928"/>
              <a:gd name="connsiteY80" fmla="*/ 536665 h 1242866"/>
              <a:gd name="connsiteX81" fmla="*/ 6201728 w 6658928"/>
              <a:gd name="connsiteY81" fmla="*/ 516536 h 1242866"/>
              <a:gd name="connsiteX82" fmla="*/ 6150101 w 6658928"/>
              <a:gd name="connsiteY82" fmla="*/ 545324 h 1242866"/>
              <a:gd name="connsiteX83" fmla="*/ 4416847 w 6658928"/>
              <a:gd name="connsiteY83" fmla="*/ 785666 h 1242866"/>
              <a:gd name="connsiteX84" fmla="*/ 3578245 w 6658928"/>
              <a:gd name="connsiteY84" fmla="*/ 743006 h 1242866"/>
              <a:gd name="connsiteX85" fmla="*/ 3386889 w 6658928"/>
              <a:gd name="connsiteY85" fmla="*/ 718408 h 1242866"/>
              <a:gd name="connsiteX86" fmla="*/ 3613707 w 6658928"/>
              <a:gd name="connsiteY86" fmla="*/ 770652 h 1242866"/>
              <a:gd name="connsiteX87" fmla="*/ 4641110 w 6658928"/>
              <a:gd name="connsiteY87" fmla="*/ 854382 h 1242866"/>
              <a:gd name="connsiteX88" fmla="*/ 5998208 w 6658928"/>
              <a:gd name="connsiteY88" fmla="*/ 689065 h 1242866"/>
              <a:gd name="connsiteX89" fmla="*/ 6049328 w 6658928"/>
              <a:gd name="connsiteY89" fmla="*/ 668936 h 1242866"/>
              <a:gd name="connsiteX90" fmla="*/ 5997701 w 6658928"/>
              <a:gd name="connsiteY90" fmla="*/ 697724 h 1242866"/>
              <a:gd name="connsiteX91" fmla="*/ 4264447 w 6658928"/>
              <a:gd name="connsiteY91" fmla="*/ 938066 h 1242866"/>
              <a:gd name="connsiteX92" fmla="*/ 3425845 w 6658928"/>
              <a:gd name="connsiteY92" fmla="*/ 895406 h 1242866"/>
              <a:gd name="connsiteX93" fmla="*/ 3234489 w 6658928"/>
              <a:gd name="connsiteY93" fmla="*/ 870808 h 1242866"/>
              <a:gd name="connsiteX94" fmla="*/ 3461307 w 6658928"/>
              <a:gd name="connsiteY94" fmla="*/ 923052 h 1242866"/>
              <a:gd name="connsiteX95" fmla="*/ 4488710 w 6658928"/>
              <a:gd name="connsiteY95" fmla="*/ 1006782 h 1242866"/>
              <a:gd name="connsiteX96" fmla="*/ 5845808 w 6658928"/>
              <a:gd name="connsiteY96" fmla="*/ 841465 h 1242866"/>
              <a:gd name="connsiteX97" fmla="*/ 5896928 w 6658928"/>
              <a:gd name="connsiteY97" fmla="*/ 821336 h 1242866"/>
              <a:gd name="connsiteX98" fmla="*/ 5845301 w 6658928"/>
              <a:gd name="connsiteY98" fmla="*/ 850124 h 1242866"/>
              <a:gd name="connsiteX99" fmla="*/ 4112047 w 6658928"/>
              <a:gd name="connsiteY99" fmla="*/ 1090466 h 1242866"/>
              <a:gd name="connsiteX100" fmla="*/ 3273445 w 6658928"/>
              <a:gd name="connsiteY100" fmla="*/ 1047806 h 1242866"/>
              <a:gd name="connsiteX101" fmla="*/ 3082089 w 6658928"/>
              <a:gd name="connsiteY101" fmla="*/ 1023208 h 1242866"/>
              <a:gd name="connsiteX102" fmla="*/ 3308907 w 6658928"/>
              <a:gd name="connsiteY102" fmla="*/ 1075452 h 1242866"/>
              <a:gd name="connsiteX103" fmla="*/ 4336310 w 6658928"/>
              <a:gd name="connsiteY103" fmla="*/ 1159182 h 1242866"/>
              <a:gd name="connsiteX104" fmla="*/ 5693408 w 6658928"/>
              <a:gd name="connsiteY104" fmla="*/ 993865 h 1242866"/>
              <a:gd name="connsiteX105" fmla="*/ 5744528 w 6658928"/>
              <a:gd name="connsiteY105" fmla="*/ 973736 h 1242866"/>
              <a:gd name="connsiteX106" fmla="*/ 5692901 w 6658928"/>
              <a:gd name="connsiteY106" fmla="*/ 1002525 h 1242866"/>
              <a:gd name="connsiteX107" fmla="*/ 3959647 w 6658928"/>
              <a:gd name="connsiteY107" fmla="*/ 1242866 h 1242866"/>
              <a:gd name="connsiteX108" fmla="*/ 2878158 w 6658928"/>
              <a:gd name="connsiteY108" fmla="*/ 1168984 h 1242866"/>
              <a:gd name="connsiteX109" fmla="*/ 2734283 w 6658928"/>
              <a:gd name="connsiteY109" fmla="*/ 1144922 h 1242866"/>
              <a:gd name="connsiteX110" fmla="*/ 2720170 w 6658928"/>
              <a:gd name="connsiteY110" fmla="*/ 1149727 h 1242866"/>
              <a:gd name="connsiteX111" fmla="*/ 2692331 w 6658928"/>
              <a:gd name="connsiteY111" fmla="*/ 1140944 h 1242866"/>
              <a:gd name="connsiteX112" fmla="*/ 1408218 w 6658928"/>
              <a:gd name="connsiteY112" fmla="*/ 998084 h 1242866"/>
              <a:gd name="connsiteX113" fmla="*/ 51121 w 6658928"/>
              <a:gd name="connsiteY113" fmla="*/ 1163401 h 124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6658928" h="1242866">
                <a:moveTo>
                  <a:pt x="0" y="1183530"/>
                </a:moveTo>
                <a:lnTo>
                  <a:pt x="51627" y="1154742"/>
                </a:lnTo>
                <a:cubicBezTo>
                  <a:pt x="368142" y="1012294"/>
                  <a:pt x="1025395" y="914400"/>
                  <a:pt x="1784881" y="914400"/>
                </a:cubicBezTo>
                <a:cubicBezTo>
                  <a:pt x="2085337" y="914400"/>
                  <a:pt x="2369793" y="929721"/>
                  <a:pt x="2623483" y="957060"/>
                </a:cubicBezTo>
                <a:lnTo>
                  <a:pt x="2814840" y="981658"/>
                </a:lnTo>
                <a:lnTo>
                  <a:pt x="2588021" y="929414"/>
                </a:lnTo>
                <a:cubicBezTo>
                  <a:pt x="2305108" y="876965"/>
                  <a:pt x="1948348" y="845684"/>
                  <a:pt x="1560617" y="845684"/>
                </a:cubicBezTo>
                <a:cubicBezTo>
                  <a:pt x="1000563" y="845684"/>
                  <a:pt x="505125" y="910950"/>
                  <a:pt x="203521" y="1011001"/>
                </a:cubicBezTo>
                <a:lnTo>
                  <a:pt x="152399" y="1031130"/>
                </a:lnTo>
                <a:lnTo>
                  <a:pt x="204026" y="1002342"/>
                </a:lnTo>
                <a:cubicBezTo>
                  <a:pt x="520542" y="859894"/>
                  <a:pt x="1177795" y="762000"/>
                  <a:pt x="1937281" y="762000"/>
                </a:cubicBezTo>
                <a:cubicBezTo>
                  <a:pt x="2237737" y="762000"/>
                  <a:pt x="2522193" y="777321"/>
                  <a:pt x="2775883" y="804660"/>
                </a:cubicBezTo>
                <a:lnTo>
                  <a:pt x="2967239" y="829258"/>
                </a:lnTo>
                <a:lnTo>
                  <a:pt x="2740421" y="777014"/>
                </a:lnTo>
                <a:cubicBezTo>
                  <a:pt x="2457508" y="724565"/>
                  <a:pt x="2100748" y="693284"/>
                  <a:pt x="1713017" y="693284"/>
                </a:cubicBezTo>
                <a:cubicBezTo>
                  <a:pt x="1152963" y="693284"/>
                  <a:pt x="657525" y="758550"/>
                  <a:pt x="355920" y="858601"/>
                </a:cubicBezTo>
                <a:lnTo>
                  <a:pt x="304799" y="878730"/>
                </a:lnTo>
                <a:lnTo>
                  <a:pt x="356426" y="849941"/>
                </a:lnTo>
                <a:cubicBezTo>
                  <a:pt x="672942" y="707494"/>
                  <a:pt x="1330194" y="609600"/>
                  <a:pt x="2089682" y="609600"/>
                </a:cubicBezTo>
                <a:cubicBezTo>
                  <a:pt x="2390137" y="609600"/>
                  <a:pt x="2674593" y="624921"/>
                  <a:pt x="2928283" y="652260"/>
                </a:cubicBezTo>
                <a:lnTo>
                  <a:pt x="3119639" y="676858"/>
                </a:lnTo>
                <a:lnTo>
                  <a:pt x="2892821" y="624614"/>
                </a:lnTo>
                <a:cubicBezTo>
                  <a:pt x="2609908" y="572165"/>
                  <a:pt x="2253148" y="540884"/>
                  <a:pt x="1865417" y="540884"/>
                </a:cubicBezTo>
                <a:cubicBezTo>
                  <a:pt x="1305363" y="540884"/>
                  <a:pt x="809924" y="606150"/>
                  <a:pt x="508320" y="706201"/>
                </a:cubicBezTo>
                <a:lnTo>
                  <a:pt x="457200" y="726330"/>
                </a:lnTo>
                <a:lnTo>
                  <a:pt x="508826" y="697541"/>
                </a:lnTo>
                <a:cubicBezTo>
                  <a:pt x="825341" y="555094"/>
                  <a:pt x="1482594" y="457200"/>
                  <a:pt x="2242081" y="457200"/>
                </a:cubicBezTo>
                <a:cubicBezTo>
                  <a:pt x="2542537" y="457200"/>
                  <a:pt x="2826993" y="472521"/>
                  <a:pt x="3080683" y="499860"/>
                </a:cubicBezTo>
                <a:lnTo>
                  <a:pt x="3272039" y="524458"/>
                </a:lnTo>
                <a:lnTo>
                  <a:pt x="3045221" y="472214"/>
                </a:lnTo>
                <a:cubicBezTo>
                  <a:pt x="2762308" y="419765"/>
                  <a:pt x="2405548" y="388484"/>
                  <a:pt x="2017817" y="388484"/>
                </a:cubicBezTo>
                <a:cubicBezTo>
                  <a:pt x="1457762" y="388484"/>
                  <a:pt x="962324" y="453750"/>
                  <a:pt x="660720" y="553801"/>
                </a:cubicBezTo>
                <a:lnTo>
                  <a:pt x="609599" y="573930"/>
                </a:lnTo>
                <a:lnTo>
                  <a:pt x="661226" y="545141"/>
                </a:lnTo>
                <a:cubicBezTo>
                  <a:pt x="977741" y="402694"/>
                  <a:pt x="1634995" y="304800"/>
                  <a:pt x="2394481" y="304800"/>
                </a:cubicBezTo>
                <a:cubicBezTo>
                  <a:pt x="2694936" y="304800"/>
                  <a:pt x="2979393" y="320121"/>
                  <a:pt x="3233083" y="347460"/>
                </a:cubicBezTo>
                <a:lnTo>
                  <a:pt x="3424439" y="372058"/>
                </a:lnTo>
                <a:lnTo>
                  <a:pt x="3197621" y="319814"/>
                </a:lnTo>
                <a:cubicBezTo>
                  <a:pt x="2914708" y="267365"/>
                  <a:pt x="2557948" y="236084"/>
                  <a:pt x="2170217" y="236084"/>
                </a:cubicBezTo>
                <a:cubicBezTo>
                  <a:pt x="1610162" y="236084"/>
                  <a:pt x="1114724" y="301350"/>
                  <a:pt x="813120" y="401401"/>
                </a:cubicBezTo>
                <a:lnTo>
                  <a:pt x="761999" y="421530"/>
                </a:lnTo>
                <a:lnTo>
                  <a:pt x="813626" y="392741"/>
                </a:lnTo>
                <a:cubicBezTo>
                  <a:pt x="1130141" y="250294"/>
                  <a:pt x="1787394" y="152400"/>
                  <a:pt x="2546881" y="152400"/>
                </a:cubicBezTo>
                <a:cubicBezTo>
                  <a:pt x="2847336" y="152400"/>
                  <a:pt x="3131793" y="167721"/>
                  <a:pt x="3385482" y="195060"/>
                </a:cubicBezTo>
                <a:lnTo>
                  <a:pt x="3576839" y="219658"/>
                </a:lnTo>
                <a:lnTo>
                  <a:pt x="3350021" y="167414"/>
                </a:lnTo>
                <a:cubicBezTo>
                  <a:pt x="3067107" y="114965"/>
                  <a:pt x="2710348" y="83684"/>
                  <a:pt x="2322617" y="83684"/>
                </a:cubicBezTo>
                <a:cubicBezTo>
                  <a:pt x="1762562" y="83684"/>
                  <a:pt x="1267124" y="148950"/>
                  <a:pt x="965520" y="249001"/>
                </a:cubicBezTo>
                <a:lnTo>
                  <a:pt x="914399" y="269130"/>
                </a:lnTo>
                <a:lnTo>
                  <a:pt x="966026" y="240341"/>
                </a:lnTo>
                <a:cubicBezTo>
                  <a:pt x="1282541" y="97894"/>
                  <a:pt x="1939794" y="0"/>
                  <a:pt x="2699281" y="0"/>
                </a:cubicBezTo>
                <a:cubicBezTo>
                  <a:pt x="3099888" y="0"/>
                  <a:pt x="3472052" y="27237"/>
                  <a:pt x="3780770" y="73882"/>
                </a:cubicBezTo>
                <a:lnTo>
                  <a:pt x="3924645" y="97944"/>
                </a:lnTo>
                <a:lnTo>
                  <a:pt x="3938757" y="93140"/>
                </a:lnTo>
                <a:lnTo>
                  <a:pt x="3966597" y="101922"/>
                </a:lnTo>
                <a:cubicBezTo>
                  <a:pt x="4271821" y="189171"/>
                  <a:pt x="4733737" y="244782"/>
                  <a:pt x="5250710" y="244782"/>
                </a:cubicBezTo>
                <a:cubicBezTo>
                  <a:pt x="5810766" y="244782"/>
                  <a:pt x="6306204" y="179515"/>
                  <a:pt x="6607808" y="79465"/>
                </a:cubicBezTo>
                <a:lnTo>
                  <a:pt x="6658928" y="59336"/>
                </a:lnTo>
                <a:lnTo>
                  <a:pt x="6607301" y="88124"/>
                </a:lnTo>
                <a:cubicBezTo>
                  <a:pt x="6290786" y="230572"/>
                  <a:pt x="5633534" y="328466"/>
                  <a:pt x="4874047" y="328466"/>
                </a:cubicBezTo>
                <a:cubicBezTo>
                  <a:pt x="4573591" y="328466"/>
                  <a:pt x="4289135" y="313145"/>
                  <a:pt x="4035445" y="285806"/>
                </a:cubicBezTo>
                <a:lnTo>
                  <a:pt x="3844089" y="261208"/>
                </a:lnTo>
                <a:lnTo>
                  <a:pt x="4070907" y="313452"/>
                </a:lnTo>
                <a:cubicBezTo>
                  <a:pt x="4353820" y="365901"/>
                  <a:pt x="4710580" y="397182"/>
                  <a:pt x="5098310" y="397182"/>
                </a:cubicBezTo>
                <a:cubicBezTo>
                  <a:pt x="5658366" y="397182"/>
                  <a:pt x="6153804" y="331915"/>
                  <a:pt x="6455408" y="231865"/>
                </a:cubicBezTo>
                <a:lnTo>
                  <a:pt x="6506528" y="211736"/>
                </a:lnTo>
                <a:lnTo>
                  <a:pt x="6454901" y="240524"/>
                </a:lnTo>
                <a:cubicBezTo>
                  <a:pt x="6138386" y="382972"/>
                  <a:pt x="5481134" y="480866"/>
                  <a:pt x="4721647" y="480866"/>
                </a:cubicBezTo>
                <a:cubicBezTo>
                  <a:pt x="4421191" y="480866"/>
                  <a:pt x="4136735" y="465545"/>
                  <a:pt x="3883045" y="438206"/>
                </a:cubicBezTo>
                <a:lnTo>
                  <a:pt x="3691689" y="413608"/>
                </a:lnTo>
                <a:lnTo>
                  <a:pt x="3918507" y="465852"/>
                </a:lnTo>
                <a:cubicBezTo>
                  <a:pt x="4201420" y="518301"/>
                  <a:pt x="4558181" y="549582"/>
                  <a:pt x="4945910" y="549582"/>
                </a:cubicBezTo>
                <a:cubicBezTo>
                  <a:pt x="5505966" y="549582"/>
                  <a:pt x="6001404" y="484315"/>
                  <a:pt x="6303008" y="384265"/>
                </a:cubicBezTo>
                <a:lnTo>
                  <a:pt x="6354128" y="364136"/>
                </a:lnTo>
                <a:lnTo>
                  <a:pt x="6302501" y="392924"/>
                </a:lnTo>
                <a:cubicBezTo>
                  <a:pt x="5985986" y="535372"/>
                  <a:pt x="5328734" y="633266"/>
                  <a:pt x="4569247" y="633266"/>
                </a:cubicBezTo>
                <a:cubicBezTo>
                  <a:pt x="4268791" y="633266"/>
                  <a:pt x="3984335" y="617945"/>
                  <a:pt x="3730645" y="590606"/>
                </a:cubicBezTo>
                <a:lnTo>
                  <a:pt x="3539290" y="566008"/>
                </a:lnTo>
                <a:lnTo>
                  <a:pt x="3766107" y="618252"/>
                </a:lnTo>
                <a:cubicBezTo>
                  <a:pt x="4049020" y="670701"/>
                  <a:pt x="4405780" y="701982"/>
                  <a:pt x="4793510" y="701982"/>
                </a:cubicBezTo>
                <a:cubicBezTo>
                  <a:pt x="5353566" y="701982"/>
                  <a:pt x="5849004" y="636715"/>
                  <a:pt x="6150608" y="536665"/>
                </a:cubicBezTo>
                <a:lnTo>
                  <a:pt x="6201728" y="516536"/>
                </a:lnTo>
                <a:lnTo>
                  <a:pt x="6150101" y="545324"/>
                </a:lnTo>
                <a:cubicBezTo>
                  <a:pt x="5833586" y="687772"/>
                  <a:pt x="5176334" y="785666"/>
                  <a:pt x="4416847" y="785666"/>
                </a:cubicBezTo>
                <a:cubicBezTo>
                  <a:pt x="4116391" y="785666"/>
                  <a:pt x="3831935" y="770345"/>
                  <a:pt x="3578245" y="743006"/>
                </a:cubicBezTo>
                <a:lnTo>
                  <a:pt x="3386889" y="718408"/>
                </a:lnTo>
                <a:lnTo>
                  <a:pt x="3613707" y="770652"/>
                </a:lnTo>
                <a:cubicBezTo>
                  <a:pt x="3896620" y="823101"/>
                  <a:pt x="4253380" y="854382"/>
                  <a:pt x="4641110" y="854382"/>
                </a:cubicBezTo>
                <a:cubicBezTo>
                  <a:pt x="5201166" y="854382"/>
                  <a:pt x="5696604" y="789115"/>
                  <a:pt x="5998208" y="689065"/>
                </a:cubicBezTo>
                <a:lnTo>
                  <a:pt x="6049328" y="668936"/>
                </a:lnTo>
                <a:lnTo>
                  <a:pt x="5997701" y="697724"/>
                </a:lnTo>
                <a:cubicBezTo>
                  <a:pt x="5681186" y="840172"/>
                  <a:pt x="5023934" y="938066"/>
                  <a:pt x="4264447" y="938066"/>
                </a:cubicBezTo>
                <a:cubicBezTo>
                  <a:pt x="3963991" y="938066"/>
                  <a:pt x="3679535" y="922745"/>
                  <a:pt x="3425845" y="895406"/>
                </a:cubicBezTo>
                <a:lnTo>
                  <a:pt x="3234489" y="870808"/>
                </a:lnTo>
                <a:lnTo>
                  <a:pt x="3461307" y="923052"/>
                </a:lnTo>
                <a:cubicBezTo>
                  <a:pt x="3744220" y="975501"/>
                  <a:pt x="4100981" y="1006782"/>
                  <a:pt x="4488710" y="1006782"/>
                </a:cubicBezTo>
                <a:cubicBezTo>
                  <a:pt x="5048766" y="1006782"/>
                  <a:pt x="5544204" y="941516"/>
                  <a:pt x="5845808" y="841465"/>
                </a:cubicBezTo>
                <a:lnTo>
                  <a:pt x="5896928" y="821336"/>
                </a:lnTo>
                <a:lnTo>
                  <a:pt x="5845301" y="850124"/>
                </a:lnTo>
                <a:cubicBezTo>
                  <a:pt x="5528786" y="992572"/>
                  <a:pt x="4871534" y="1090466"/>
                  <a:pt x="4112047" y="1090466"/>
                </a:cubicBezTo>
                <a:cubicBezTo>
                  <a:pt x="3811591" y="1090466"/>
                  <a:pt x="3527135" y="1075145"/>
                  <a:pt x="3273445" y="1047806"/>
                </a:cubicBezTo>
                <a:lnTo>
                  <a:pt x="3082089" y="1023208"/>
                </a:lnTo>
                <a:lnTo>
                  <a:pt x="3308907" y="1075452"/>
                </a:lnTo>
                <a:cubicBezTo>
                  <a:pt x="3591820" y="1127901"/>
                  <a:pt x="3948580" y="1159182"/>
                  <a:pt x="4336310" y="1159182"/>
                </a:cubicBezTo>
                <a:cubicBezTo>
                  <a:pt x="4896366" y="1159182"/>
                  <a:pt x="5391804" y="1093916"/>
                  <a:pt x="5693408" y="993865"/>
                </a:cubicBezTo>
                <a:lnTo>
                  <a:pt x="5744528" y="973736"/>
                </a:lnTo>
                <a:lnTo>
                  <a:pt x="5692901" y="1002525"/>
                </a:lnTo>
                <a:cubicBezTo>
                  <a:pt x="5376386" y="1144972"/>
                  <a:pt x="4719134" y="1242866"/>
                  <a:pt x="3959647" y="1242866"/>
                </a:cubicBezTo>
                <a:cubicBezTo>
                  <a:pt x="3559039" y="1242866"/>
                  <a:pt x="3186875" y="1215629"/>
                  <a:pt x="2878158" y="1168984"/>
                </a:cubicBezTo>
                <a:lnTo>
                  <a:pt x="2734283" y="1144922"/>
                </a:lnTo>
                <a:lnTo>
                  <a:pt x="2720170" y="1149727"/>
                </a:lnTo>
                <a:lnTo>
                  <a:pt x="2692331" y="1140944"/>
                </a:lnTo>
                <a:cubicBezTo>
                  <a:pt x="2387106" y="1053695"/>
                  <a:pt x="1925192" y="998084"/>
                  <a:pt x="1408218" y="998084"/>
                </a:cubicBezTo>
                <a:cubicBezTo>
                  <a:pt x="848163" y="998084"/>
                  <a:pt x="352725" y="1063351"/>
                  <a:pt x="51121" y="1163401"/>
                </a:cubicBezTo>
                <a:close/>
              </a:path>
            </a:pathLst>
          </a:custGeom>
          <a:gradFill flip="none" rotWithShape="1">
            <a:gsLst>
              <a:gs pos="46000">
                <a:srgbClr val="48001B">
                  <a:lumMod val="77000"/>
                  <a:alpha val="54000"/>
                </a:srgbClr>
              </a:gs>
              <a:gs pos="34000">
                <a:schemeClr val="tx1">
                  <a:lumMod val="85000"/>
                </a:schemeClr>
              </a:gs>
              <a:gs pos="66000">
                <a:srgbClr val="FF0000">
                  <a:alpha val="50000"/>
                </a:srgbClr>
              </a:gs>
              <a:gs pos="55000">
                <a:srgbClr val="C00000"/>
              </a:gs>
            </a:gsLst>
            <a:lin ang="2700000" scaled="1"/>
            <a:tileRect/>
          </a:gradFill>
          <a:ln>
            <a:noFill/>
          </a:ln>
          <a:effectLst>
            <a:reflection blurRad="6350" stA="41000" endPos="90000" dist="50800" dir="5400000" sy="-100000" algn="bl" rotWithShape="0"/>
          </a:effectLst>
          <a:scene3d>
            <a:camera prst="orthographicFront"/>
            <a:lightRig rig="chilly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>
              <a:solidFill>
                <a:prstClr val="white"/>
              </a:solidFill>
            </a:endParaRPr>
          </a:p>
        </p:txBody>
      </p:sp>
      <p:sp>
        <p:nvSpPr>
          <p:cNvPr id="7" name="Forma libre 4"/>
          <p:cNvSpPr/>
          <p:nvPr/>
        </p:nvSpPr>
        <p:spPr>
          <a:xfrm rot="20859092">
            <a:off x="4891011" y="1792290"/>
            <a:ext cx="3688350" cy="946410"/>
          </a:xfrm>
          <a:custGeom>
            <a:avLst/>
            <a:gdLst>
              <a:gd name="connsiteX0" fmla="*/ 0 w 6658928"/>
              <a:gd name="connsiteY0" fmla="*/ 1183530 h 1242866"/>
              <a:gd name="connsiteX1" fmla="*/ 51627 w 6658928"/>
              <a:gd name="connsiteY1" fmla="*/ 1154742 h 1242866"/>
              <a:gd name="connsiteX2" fmla="*/ 1784881 w 6658928"/>
              <a:gd name="connsiteY2" fmla="*/ 914400 h 1242866"/>
              <a:gd name="connsiteX3" fmla="*/ 2623483 w 6658928"/>
              <a:gd name="connsiteY3" fmla="*/ 957060 h 1242866"/>
              <a:gd name="connsiteX4" fmla="*/ 2814840 w 6658928"/>
              <a:gd name="connsiteY4" fmla="*/ 981658 h 1242866"/>
              <a:gd name="connsiteX5" fmla="*/ 2588021 w 6658928"/>
              <a:gd name="connsiteY5" fmla="*/ 929414 h 1242866"/>
              <a:gd name="connsiteX6" fmla="*/ 1560617 w 6658928"/>
              <a:gd name="connsiteY6" fmla="*/ 845684 h 1242866"/>
              <a:gd name="connsiteX7" fmla="*/ 203521 w 6658928"/>
              <a:gd name="connsiteY7" fmla="*/ 1011001 h 1242866"/>
              <a:gd name="connsiteX8" fmla="*/ 152399 w 6658928"/>
              <a:gd name="connsiteY8" fmla="*/ 1031130 h 1242866"/>
              <a:gd name="connsiteX9" fmla="*/ 204026 w 6658928"/>
              <a:gd name="connsiteY9" fmla="*/ 1002342 h 1242866"/>
              <a:gd name="connsiteX10" fmla="*/ 1937281 w 6658928"/>
              <a:gd name="connsiteY10" fmla="*/ 762000 h 1242866"/>
              <a:gd name="connsiteX11" fmla="*/ 2775883 w 6658928"/>
              <a:gd name="connsiteY11" fmla="*/ 804660 h 1242866"/>
              <a:gd name="connsiteX12" fmla="*/ 2967239 w 6658928"/>
              <a:gd name="connsiteY12" fmla="*/ 829258 h 1242866"/>
              <a:gd name="connsiteX13" fmla="*/ 2740421 w 6658928"/>
              <a:gd name="connsiteY13" fmla="*/ 777014 h 1242866"/>
              <a:gd name="connsiteX14" fmla="*/ 1713017 w 6658928"/>
              <a:gd name="connsiteY14" fmla="*/ 693284 h 1242866"/>
              <a:gd name="connsiteX15" fmla="*/ 355920 w 6658928"/>
              <a:gd name="connsiteY15" fmla="*/ 858601 h 1242866"/>
              <a:gd name="connsiteX16" fmla="*/ 304799 w 6658928"/>
              <a:gd name="connsiteY16" fmla="*/ 878730 h 1242866"/>
              <a:gd name="connsiteX17" fmla="*/ 356426 w 6658928"/>
              <a:gd name="connsiteY17" fmla="*/ 849941 h 1242866"/>
              <a:gd name="connsiteX18" fmla="*/ 2089682 w 6658928"/>
              <a:gd name="connsiteY18" fmla="*/ 609600 h 1242866"/>
              <a:gd name="connsiteX19" fmla="*/ 2928283 w 6658928"/>
              <a:gd name="connsiteY19" fmla="*/ 652260 h 1242866"/>
              <a:gd name="connsiteX20" fmla="*/ 3119639 w 6658928"/>
              <a:gd name="connsiteY20" fmla="*/ 676858 h 1242866"/>
              <a:gd name="connsiteX21" fmla="*/ 2892821 w 6658928"/>
              <a:gd name="connsiteY21" fmla="*/ 624614 h 1242866"/>
              <a:gd name="connsiteX22" fmla="*/ 1865417 w 6658928"/>
              <a:gd name="connsiteY22" fmla="*/ 540884 h 1242866"/>
              <a:gd name="connsiteX23" fmla="*/ 508320 w 6658928"/>
              <a:gd name="connsiteY23" fmla="*/ 706201 h 1242866"/>
              <a:gd name="connsiteX24" fmla="*/ 457200 w 6658928"/>
              <a:gd name="connsiteY24" fmla="*/ 726330 h 1242866"/>
              <a:gd name="connsiteX25" fmla="*/ 508826 w 6658928"/>
              <a:gd name="connsiteY25" fmla="*/ 697541 h 1242866"/>
              <a:gd name="connsiteX26" fmla="*/ 2242081 w 6658928"/>
              <a:gd name="connsiteY26" fmla="*/ 457200 h 1242866"/>
              <a:gd name="connsiteX27" fmla="*/ 3080683 w 6658928"/>
              <a:gd name="connsiteY27" fmla="*/ 499860 h 1242866"/>
              <a:gd name="connsiteX28" fmla="*/ 3272039 w 6658928"/>
              <a:gd name="connsiteY28" fmla="*/ 524458 h 1242866"/>
              <a:gd name="connsiteX29" fmla="*/ 3045221 w 6658928"/>
              <a:gd name="connsiteY29" fmla="*/ 472214 h 1242866"/>
              <a:gd name="connsiteX30" fmla="*/ 2017817 w 6658928"/>
              <a:gd name="connsiteY30" fmla="*/ 388484 h 1242866"/>
              <a:gd name="connsiteX31" fmla="*/ 660720 w 6658928"/>
              <a:gd name="connsiteY31" fmla="*/ 553801 h 1242866"/>
              <a:gd name="connsiteX32" fmla="*/ 609599 w 6658928"/>
              <a:gd name="connsiteY32" fmla="*/ 573930 h 1242866"/>
              <a:gd name="connsiteX33" fmla="*/ 661226 w 6658928"/>
              <a:gd name="connsiteY33" fmla="*/ 545141 h 1242866"/>
              <a:gd name="connsiteX34" fmla="*/ 2394481 w 6658928"/>
              <a:gd name="connsiteY34" fmla="*/ 304800 h 1242866"/>
              <a:gd name="connsiteX35" fmla="*/ 3233083 w 6658928"/>
              <a:gd name="connsiteY35" fmla="*/ 347460 h 1242866"/>
              <a:gd name="connsiteX36" fmla="*/ 3424439 w 6658928"/>
              <a:gd name="connsiteY36" fmla="*/ 372058 h 1242866"/>
              <a:gd name="connsiteX37" fmla="*/ 3197621 w 6658928"/>
              <a:gd name="connsiteY37" fmla="*/ 319814 h 1242866"/>
              <a:gd name="connsiteX38" fmla="*/ 2170217 w 6658928"/>
              <a:gd name="connsiteY38" fmla="*/ 236084 h 1242866"/>
              <a:gd name="connsiteX39" fmla="*/ 813120 w 6658928"/>
              <a:gd name="connsiteY39" fmla="*/ 401401 h 1242866"/>
              <a:gd name="connsiteX40" fmla="*/ 761999 w 6658928"/>
              <a:gd name="connsiteY40" fmla="*/ 421530 h 1242866"/>
              <a:gd name="connsiteX41" fmla="*/ 813626 w 6658928"/>
              <a:gd name="connsiteY41" fmla="*/ 392741 h 1242866"/>
              <a:gd name="connsiteX42" fmla="*/ 2546881 w 6658928"/>
              <a:gd name="connsiteY42" fmla="*/ 152400 h 1242866"/>
              <a:gd name="connsiteX43" fmla="*/ 3385482 w 6658928"/>
              <a:gd name="connsiteY43" fmla="*/ 195060 h 1242866"/>
              <a:gd name="connsiteX44" fmla="*/ 3576839 w 6658928"/>
              <a:gd name="connsiteY44" fmla="*/ 219658 h 1242866"/>
              <a:gd name="connsiteX45" fmla="*/ 3350021 w 6658928"/>
              <a:gd name="connsiteY45" fmla="*/ 167414 h 1242866"/>
              <a:gd name="connsiteX46" fmla="*/ 2322617 w 6658928"/>
              <a:gd name="connsiteY46" fmla="*/ 83684 h 1242866"/>
              <a:gd name="connsiteX47" fmla="*/ 965520 w 6658928"/>
              <a:gd name="connsiteY47" fmla="*/ 249001 h 1242866"/>
              <a:gd name="connsiteX48" fmla="*/ 914399 w 6658928"/>
              <a:gd name="connsiteY48" fmla="*/ 269130 h 1242866"/>
              <a:gd name="connsiteX49" fmla="*/ 966026 w 6658928"/>
              <a:gd name="connsiteY49" fmla="*/ 240341 h 1242866"/>
              <a:gd name="connsiteX50" fmla="*/ 2699281 w 6658928"/>
              <a:gd name="connsiteY50" fmla="*/ 0 h 1242866"/>
              <a:gd name="connsiteX51" fmla="*/ 3780770 w 6658928"/>
              <a:gd name="connsiteY51" fmla="*/ 73882 h 1242866"/>
              <a:gd name="connsiteX52" fmla="*/ 3924645 w 6658928"/>
              <a:gd name="connsiteY52" fmla="*/ 97944 h 1242866"/>
              <a:gd name="connsiteX53" fmla="*/ 3938757 w 6658928"/>
              <a:gd name="connsiteY53" fmla="*/ 93140 h 1242866"/>
              <a:gd name="connsiteX54" fmla="*/ 3966597 w 6658928"/>
              <a:gd name="connsiteY54" fmla="*/ 101922 h 1242866"/>
              <a:gd name="connsiteX55" fmla="*/ 5250710 w 6658928"/>
              <a:gd name="connsiteY55" fmla="*/ 244782 h 1242866"/>
              <a:gd name="connsiteX56" fmla="*/ 6607808 w 6658928"/>
              <a:gd name="connsiteY56" fmla="*/ 79465 h 1242866"/>
              <a:gd name="connsiteX57" fmla="*/ 6658928 w 6658928"/>
              <a:gd name="connsiteY57" fmla="*/ 59336 h 1242866"/>
              <a:gd name="connsiteX58" fmla="*/ 6607301 w 6658928"/>
              <a:gd name="connsiteY58" fmla="*/ 88124 h 1242866"/>
              <a:gd name="connsiteX59" fmla="*/ 4874047 w 6658928"/>
              <a:gd name="connsiteY59" fmla="*/ 328466 h 1242866"/>
              <a:gd name="connsiteX60" fmla="*/ 4035445 w 6658928"/>
              <a:gd name="connsiteY60" fmla="*/ 285806 h 1242866"/>
              <a:gd name="connsiteX61" fmla="*/ 3844089 w 6658928"/>
              <a:gd name="connsiteY61" fmla="*/ 261208 h 1242866"/>
              <a:gd name="connsiteX62" fmla="*/ 4070907 w 6658928"/>
              <a:gd name="connsiteY62" fmla="*/ 313452 h 1242866"/>
              <a:gd name="connsiteX63" fmla="*/ 5098310 w 6658928"/>
              <a:gd name="connsiteY63" fmla="*/ 397182 h 1242866"/>
              <a:gd name="connsiteX64" fmla="*/ 6455408 w 6658928"/>
              <a:gd name="connsiteY64" fmla="*/ 231865 h 1242866"/>
              <a:gd name="connsiteX65" fmla="*/ 6506528 w 6658928"/>
              <a:gd name="connsiteY65" fmla="*/ 211736 h 1242866"/>
              <a:gd name="connsiteX66" fmla="*/ 6454901 w 6658928"/>
              <a:gd name="connsiteY66" fmla="*/ 240524 h 1242866"/>
              <a:gd name="connsiteX67" fmla="*/ 4721647 w 6658928"/>
              <a:gd name="connsiteY67" fmla="*/ 480866 h 1242866"/>
              <a:gd name="connsiteX68" fmla="*/ 3883045 w 6658928"/>
              <a:gd name="connsiteY68" fmla="*/ 438206 h 1242866"/>
              <a:gd name="connsiteX69" fmla="*/ 3691689 w 6658928"/>
              <a:gd name="connsiteY69" fmla="*/ 413608 h 1242866"/>
              <a:gd name="connsiteX70" fmla="*/ 3918507 w 6658928"/>
              <a:gd name="connsiteY70" fmla="*/ 465852 h 1242866"/>
              <a:gd name="connsiteX71" fmla="*/ 4945910 w 6658928"/>
              <a:gd name="connsiteY71" fmla="*/ 549582 h 1242866"/>
              <a:gd name="connsiteX72" fmla="*/ 6303008 w 6658928"/>
              <a:gd name="connsiteY72" fmla="*/ 384265 h 1242866"/>
              <a:gd name="connsiteX73" fmla="*/ 6354128 w 6658928"/>
              <a:gd name="connsiteY73" fmla="*/ 364136 h 1242866"/>
              <a:gd name="connsiteX74" fmla="*/ 6302501 w 6658928"/>
              <a:gd name="connsiteY74" fmla="*/ 392924 h 1242866"/>
              <a:gd name="connsiteX75" fmla="*/ 4569247 w 6658928"/>
              <a:gd name="connsiteY75" fmla="*/ 633266 h 1242866"/>
              <a:gd name="connsiteX76" fmla="*/ 3730645 w 6658928"/>
              <a:gd name="connsiteY76" fmla="*/ 590606 h 1242866"/>
              <a:gd name="connsiteX77" fmla="*/ 3539290 w 6658928"/>
              <a:gd name="connsiteY77" fmla="*/ 566008 h 1242866"/>
              <a:gd name="connsiteX78" fmla="*/ 3766107 w 6658928"/>
              <a:gd name="connsiteY78" fmla="*/ 618252 h 1242866"/>
              <a:gd name="connsiteX79" fmla="*/ 4793510 w 6658928"/>
              <a:gd name="connsiteY79" fmla="*/ 701982 h 1242866"/>
              <a:gd name="connsiteX80" fmla="*/ 6150608 w 6658928"/>
              <a:gd name="connsiteY80" fmla="*/ 536665 h 1242866"/>
              <a:gd name="connsiteX81" fmla="*/ 6201728 w 6658928"/>
              <a:gd name="connsiteY81" fmla="*/ 516536 h 1242866"/>
              <a:gd name="connsiteX82" fmla="*/ 6150101 w 6658928"/>
              <a:gd name="connsiteY82" fmla="*/ 545324 h 1242866"/>
              <a:gd name="connsiteX83" fmla="*/ 4416847 w 6658928"/>
              <a:gd name="connsiteY83" fmla="*/ 785666 h 1242866"/>
              <a:gd name="connsiteX84" fmla="*/ 3578245 w 6658928"/>
              <a:gd name="connsiteY84" fmla="*/ 743006 h 1242866"/>
              <a:gd name="connsiteX85" fmla="*/ 3386889 w 6658928"/>
              <a:gd name="connsiteY85" fmla="*/ 718408 h 1242866"/>
              <a:gd name="connsiteX86" fmla="*/ 3613707 w 6658928"/>
              <a:gd name="connsiteY86" fmla="*/ 770652 h 1242866"/>
              <a:gd name="connsiteX87" fmla="*/ 4641110 w 6658928"/>
              <a:gd name="connsiteY87" fmla="*/ 854382 h 1242866"/>
              <a:gd name="connsiteX88" fmla="*/ 5998208 w 6658928"/>
              <a:gd name="connsiteY88" fmla="*/ 689065 h 1242866"/>
              <a:gd name="connsiteX89" fmla="*/ 6049328 w 6658928"/>
              <a:gd name="connsiteY89" fmla="*/ 668936 h 1242866"/>
              <a:gd name="connsiteX90" fmla="*/ 5997701 w 6658928"/>
              <a:gd name="connsiteY90" fmla="*/ 697724 h 1242866"/>
              <a:gd name="connsiteX91" fmla="*/ 4264447 w 6658928"/>
              <a:gd name="connsiteY91" fmla="*/ 938066 h 1242866"/>
              <a:gd name="connsiteX92" fmla="*/ 3425845 w 6658928"/>
              <a:gd name="connsiteY92" fmla="*/ 895406 h 1242866"/>
              <a:gd name="connsiteX93" fmla="*/ 3234489 w 6658928"/>
              <a:gd name="connsiteY93" fmla="*/ 870808 h 1242866"/>
              <a:gd name="connsiteX94" fmla="*/ 3461307 w 6658928"/>
              <a:gd name="connsiteY94" fmla="*/ 923052 h 1242866"/>
              <a:gd name="connsiteX95" fmla="*/ 4488710 w 6658928"/>
              <a:gd name="connsiteY95" fmla="*/ 1006782 h 1242866"/>
              <a:gd name="connsiteX96" fmla="*/ 5845808 w 6658928"/>
              <a:gd name="connsiteY96" fmla="*/ 841465 h 1242866"/>
              <a:gd name="connsiteX97" fmla="*/ 5896928 w 6658928"/>
              <a:gd name="connsiteY97" fmla="*/ 821336 h 1242866"/>
              <a:gd name="connsiteX98" fmla="*/ 5845301 w 6658928"/>
              <a:gd name="connsiteY98" fmla="*/ 850124 h 1242866"/>
              <a:gd name="connsiteX99" fmla="*/ 4112047 w 6658928"/>
              <a:gd name="connsiteY99" fmla="*/ 1090466 h 1242866"/>
              <a:gd name="connsiteX100" fmla="*/ 3273445 w 6658928"/>
              <a:gd name="connsiteY100" fmla="*/ 1047806 h 1242866"/>
              <a:gd name="connsiteX101" fmla="*/ 3082089 w 6658928"/>
              <a:gd name="connsiteY101" fmla="*/ 1023208 h 1242866"/>
              <a:gd name="connsiteX102" fmla="*/ 3308907 w 6658928"/>
              <a:gd name="connsiteY102" fmla="*/ 1075452 h 1242866"/>
              <a:gd name="connsiteX103" fmla="*/ 4336310 w 6658928"/>
              <a:gd name="connsiteY103" fmla="*/ 1159182 h 1242866"/>
              <a:gd name="connsiteX104" fmla="*/ 5693408 w 6658928"/>
              <a:gd name="connsiteY104" fmla="*/ 993865 h 1242866"/>
              <a:gd name="connsiteX105" fmla="*/ 5744528 w 6658928"/>
              <a:gd name="connsiteY105" fmla="*/ 973736 h 1242866"/>
              <a:gd name="connsiteX106" fmla="*/ 5692901 w 6658928"/>
              <a:gd name="connsiteY106" fmla="*/ 1002525 h 1242866"/>
              <a:gd name="connsiteX107" fmla="*/ 3959647 w 6658928"/>
              <a:gd name="connsiteY107" fmla="*/ 1242866 h 1242866"/>
              <a:gd name="connsiteX108" fmla="*/ 2878158 w 6658928"/>
              <a:gd name="connsiteY108" fmla="*/ 1168984 h 1242866"/>
              <a:gd name="connsiteX109" fmla="*/ 2734283 w 6658928"/>
              <a:gd name="connsiteY109" fmla="*/ 1144922 h 1242866"/>
              <a:gd name="connsiteX110" fmla="*/ 2720170 w 6658928"/>
              <a:gd name="connsiteY110" fmla="*/ 1149727 h 1242866"/>
              <a:gd name="connsiteX111" fmla="*/ 2692331 w 6658928"/>
              <a:gd name="connsiteY111" fmla="*/ 1140944 h 1242866"/>
              <a:gd name="connsiteX112" fmla="*/ 1408218 w 6658928"/>
              <a:gd name="connsiteY112" fmla="*/ 998084 h 1242866"/>
              <a:gd name="connsiteX113" fmla="*/ 51121 w 6658928"/>
              <a:gd name="connsiteY113" fmla="*/ 1163401 h 124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6658928" h="1242866">
                <a:moveTo>
                  <a:pt x="0" y="1183530"/>
                </a:moveTo>
                <a:lnTo>
                  <a:pt x="51627" y="1154742"/>
                </a:lnTo>
                <a:cubicBezTo>
                  <a:pt x="368142" y="1012294"/>
                  <a:pt x="1025395" y="914400"/>
                  <a:pt x="1784881" y="914400"/>
                </a:cubicBezTo>
                <a:cubicBezTo>
                  <a:pt x="2085337" y="914400"/>
                  <a:pt x="2369793" y="929721"/>
                  <a:pt x="2623483" y="957060"/>
                </a:cubicBezTo>
                <a:lnTo>
                  <a:pt x="2814840" y="981658"/>
                </a:lnTo>
                <a:lnTo>
                  <a:pt x="2588021" y="929414"/>
                </a:lnTo>
                <a:cubicBezTo>
                  <a:pt x="2305108" y="876965"/>
                  <a:pt x="1948348" y="845684"/>
                  <a:pt x="1560617" y="845684"/>
                </a:cubicBezTo>
                <a:cubicBezTo>
                  <a:pt x="1000563" y="845684"/>
                  <a:pt x="505125" y="910950"/>
                  <a:pt x="203521" y="1011001"/>
                </a:cubicBezTo>
                <a:lnTo>
                  <a:pt x="152399" y="1031130"/>
                </a:lnTo>
                <a:lnTo>
                  <a:pt x="204026" y="1002342"/>
                </a:lnTo>
                <a:cubicBezTo>
                  <a:pt x="520542" y="859894"/>
                  <a:pt x="1177795" y="762000"/>
                  <a:pt x="1937281" y="762000"/>
                </a:cubicBezTo>
                <a:cubicBezTo>
                  <a:pt x="2237737" y="762000"/>
                  <a:pt x="2522193" y="777321"/>
                  <a:pt x="2775883" y="804660"/>
                </a:cubicBezTo>
                <a:lnTo>
                  <a:pt x="2967239" y="829258"/>
                </a:lnTo>
                <a:lnTo>
                  <a:pt x="2740421" y="777014"/>
                </a:lnTo>
                <a:cubicBezTo>
                  <a:pt x="2457508" y="724565"/>
                  <a:pt x="2100748" y="693284"/>
                  <a:pt x="1713017" y="693284"/>
                </a:cubicBezTo>
                <a:cubicBezTo>
                  <a:pt x="1152963" y="693284"/>
                  <a:pt x="657525" y="758550"/>
                  <a:pt x="355920" y="858601"/>
                </a:cubicBezTo>
                <a:lnTo>
                  <a:pt x="304799" y="878730"/>
                </a:lnTo>
                <a:lnTo>
                  <a:pt x="356426" y="849941"/>
                </a:lnTo>
                <a:cubicBezTo>
                  <a:pt x="672942" y="707494"/>
                  <a:pt x="1330194" y="609600"/>
                  <a:pt x="2089682" y="609600"/>
                </a:cubicBezTo>
                <a:cubicBezTo>
                  <a:pt x="2390137" y="609600"/>
                  <a:pt x="2674593" y="624921"/>
                  <a:pt x="2928283" y="652260"/>
                </a:cubicBezTo>
                <a:lnTo>
                  <a:pt x="3119639" y="676858"/>
                </a:lnTo>
                <a:lnTo>
                  <a:pt x="2892821" y="624614"/>
                </a:lnTo>
                <a:cubicBezTo>
                  <a:pt x="2609908" y="572165"/>
                  <a:pt x="2253148" y="540884"/>
                  <a:pt x="1865417" y="540884"/>
                </a:cubicBezTo>
                <a:cubicBezTo>
                  <a:pt x="1305363" y="540884"/>
                  <a:pt x="809924" y="606150"/>
                  <a:pt x="508320" y="706201"/>
                </a:cubicBezTo>
                <a:lnTo>
                  <a:pt x="457200" y="726330"/>
                </a:lnTo>
                <a:lnTo>
                  <a:pt x="508826" y="697541"/>
                </a:lnTo>
                <a:cubicBezTo>
                  <a:pt x="825341" y="555094"/>
                  <a:pt x="1482594" y="457200"/>
                  <a:pt x="2242081" y="457200"/>
                </a:cubicBezTo>
                <a:cubicBezTo>
                  <a:pt x="2542537" y="457200"/>
                  <a:pt x="2826993" y="472521"/>
                  <a:pt x="3080683" y="499860"/>
                </a:cubicBezTo>
                <a:lnTo>
                  <a:pt x="3272039" y="524458"/>
                </a:lnTo>
                <a:lnTo>
                  <a:pt x="3045221" y="472214"/>
                </a:lnTo>
                <a:cubicBezTo>
                  <a:pt x="2762308" y="419765"/>
                  <a:pt x="2405548" y="388484"/>
                  <a:pt x="2017817" y="388484"/>
                </a:cubicBezTo>
                <a:cubicBezTo>
                  <a:pt x="1457762" y="388484"/>
                  <a:pt x="962324" y="453750"/>
                  <a:pt x="660720" y="553801"/>
                </a:cubicBezTo>
                <a:lnTo>
                  <a:pt x="609599" y="573930"/>
                </a:lnTo>
                <a:lnTo>
                  <a:pt x="661226" y="545141"/>
                </a:lnTo>
                <a:cubicBezTo>
                  <a:pt x="977741" y="402694"/>
                  <a:pt x="1634995" y="304800"/>
                  <a:pt x="2394481" y="304800"/>
                </a:cubicBezTo>
                <a:cubicBezTo>
                  <a:pt x="2694936" y="304800"/>
                  <a:pt x="2979393" y="320121"/>
                  <a:pt x="3233083" y="347460"/>
                </a:cubicBezTo>
                <a:lnTo>
                  <a:pt x="3424439" y="372058"/>
                </a:lnTo>
                <a:lnTo>
                  <a:pt x="3197621" y="319814"/>
                </a:lnTo>
                <a:cubicBezTo>
                  <a:pt x="2914708" y="267365"/>
                  <a:pt x="2557948" y="236084"/>
                  <a:pt x="2170217" y="236084"/>
                </a:cubicBezTo>
                <a:cubicBezTo>
                  <a:pt x="1610162" y="236084"/>
                  <a:pt x="1114724" y="301350"/>
                  <a:pt x="813120" y="401401"/>
                </a:cubicBezTo>
                <a:lnTo>
                  <a:pt x="761999" y="421530"/>
                </a:lnTo>
                <a:lnTo>
                  <a:pt x="813626" y="392741"/>
                </a:lnTo>
                <a:cubicBezTo>
                  <a:pt x="1130141" y="250294"/>
                  <a:pt x="1787394" y="152400"/>
                  <a:pt x="2546881" y="152400"/>
                </a:cubicBezTo>
                <a:cubicBezTo>
                  <a:pt x="2847336" y="152400"/>
                  <a:pt x="3131793" y="167721"/>
                  <a:pt x="3385482" y="195060"/>
                </a:cubicBezTo>
                <a:lnTo>
                  <a:pt x="3576839" y="219658"/>
                </a:lnTo>
                <a:lnTo>
                  <a:pt x="3350021" y="167414"/>
                </a:lnTo>
                <a:cubicBezTo>
                  <a:pt x="3067107" y="114965"/>
                  <a:pt x="2710348" y="83684"/>
                  <a:pt x="2322617" y="83684"/>
                </a:cubicBezTo>
                <a:cubicBezTo>
                  <a:pt x="1762562" y="83684"/>
                  <a:pt x="1267124" y="148950"/>
                  <a:pt x="965520" y="249001"/>
                </a:cubicBezTo>
                <a:lnTo>
                  <a:pt x="914399" y="269130"/>
                </a:lnTo>
                <a:lnTo>
                  <a:pt x="966026" y="240341"/>
                </a:lnTo>
                <a:cubicBezTo>
                  <a:pt x="1282541" y="97894"/>
                  <a:pt x="1939794" y="0"/>
                  <a:pt x="2699281" y="0"/>
                </a:cubicBezTo>
                <a:cubicBezTo>
                  <a:pt x="3099888" y="0"/>
                  <a:pt x="3472052" y="27237"/>
                  <a:pt x="3780770" y="73882"/>
                </a:cubicBezTo>
                <a:lnTo>
                  <a:pt x="3924645" y="97944"/>
                </a:lnTo>
                <a:lnTo>
                  <a:pt x="3938757" y="93140"/>
                </a:lnTo>
                <a:lnTo>
                  <a:pt x="3966597" y="101922"/>
                </a:lnTo>
                <a:cubicBezTo>
                  <a:pt x="4271821" y="189171"/>
                  <a:pt x="4733737" y="244782"/>
                  <a:pt x="5250710" y="244782"/>
                </a:cubicBezTo>
                <a:cubicBezTo>
                  <a:pt x="5810766" y="244782"/>
                  <a:pt x="6306204" y="179515"/>
                  <a:pt x="6607808" y="79465"/>
                </a:cubicBezTo>
                <a:lnTo>
                  <a:pt x="6658928" y="59336"/>
                </a:lnTo>
                <a:lnTo>
                  <a:pt x="6607301" y="88124"/>
                </a:lnTo>
                <a:cubicBezTo>
                  <a:pt x="6290786" y="230572"/>
                  <a:pt x="5633534" y="328466"/>
                  <a:pt x="4874047" y="328466"/>
                </a:cubicBezTo>
                <a:cubicBezTo>
                  <a:pt x="4573591" y="328466"/>
                  <a:pt x="4289135" y="313145"/>
                  <a:pt x="4035445" y="285806"/>
                </a:cubicBezTo>
                <a:lnTo>
                  <a:pt x="3844089" y="261208"/>
                </a:lnTo>
                <a:lnTo>
                  <a:pt x="4070907" y="313452"/>
                </a:lnTo>
                <a:cubicBezTo>
                  <a:pt x="4353820" y="365901"/>
                  <a:pt x="4710580" y="397182"/>
                  <a:pt x="5098310" y="397182"/>
                </a:cubicBezTo>
                <a:cubicBezTo>
                  <a:pt x="5658366" y="397182"/>
                  <a:pt x="6153804" y="331915"/>
                  <a:pt x="6455408" y="231865"/>
                </a:cubicBezTo>
                <a:lnTo>
                  <a:pt x="6506528" y="211736"/>
                </a:lnTo>
                <a:lnTo>
                  <a:pt x="6454901" y="240524"/>
                </a:lnTo>
                <a:cubicBezTo>
                  <a:pt x="6138386" y="382972"/>
                  <a:pt x="5481134" y="480866"/>
                  <a:pt x="4721647" y="480866"/>
                </a:cubicBezTo>
                <a:cubicBezTo>
                  <a:pt x="4421191" y="480866"/>
                  <a:pt x="4136735" y="465545"/>
                  <a:pt x="3883045" y="438206"/>
                </a:cubicBezTo>
                <a:lnTo>
                  <a:pt x="3691689" y="413608"/>
                </a:lnTo>
                <a:lnTo>
                  <a:pt x="3918507" y="465852"/>
                </a:lnTo>
                <a:cubicBezTo>
                  <a:pt x="4201420" y="518301"/>
                  <a:pt x="4558181" y="549582"/>
                  <a:pt x="4945910" y="549582"/>
                </a:cubicBezTo>
                <a:cubicBezTo>
                  <a:pt x="5505966" y="549582"/>
                  <a:pt x="6001404" y="484315"/>
                  <a:pt x="6303008" y="384265"/>
                </a:cubicBezTo>
                <a:lnTo>
                  <a:pt x="6354128" y="364136"/>
                </a:lnTo>
                <a:lnTo>
                  <a:pt x="6302501" y="392924"/>
                </a:lnTo>
                <a:cubicBezTo>
                  <a:pt x="5985986" y="535372"/>
                  <a:pt x="5328734" y="633266"/>
                  <a:pt x="4569247" y="633266"/>
                </a:cubicBezTo>
                <a:cubicBezTo>
                  <a:pt x="4268791" y="633266"/>
                  <a:pt x="3984335" y="617945"/>
                  <a:pt x="3730645" y="590606"/>
                </a:cubicBezTo>
                <a:lnTo>
                  <a:pt x="3539290" y="566008"/>
                </a:lnTo>
                <a:lnTo>
                  <a:pt x="3766107" y="618252"/>
                </a:lnTo>
                <a:cubicBezTo>
                  <a:pt x="4049020" y="670701"/>
                  <a:pt x="4405780" y="701982"/>
                  <a:pt x="4793510" y="701982"/>
                </a:cubicBezTo>
                <a:cubicBezTo>
                  <a:pt x="5353566" y="701982"/>
                  <a:pt x="5849004" y="636715"/>
                  <a:pt x="6150608" y="536665"/>
                </a:cubicBezTo>
                <a:lnTo>
                  <a:pt x="6201728" y="516536"/>
                </a:lnTo>
                <a:lnTo>
                  <a:pt x="6150101" y="545324"/>
                </a:lnTo>
                <a:cubicBezTo>
                  <a:pt x="5833586" y="687772"/>
                  <a:pt x="5176334" y="785666"/>
                  <a:pt x="4416847" y="785666"/>
                </a:cubicBezTo>
                <a:cubicBezTo>
                  <a:pt x="4116391" y="785666"/>
                  <a:pt x="3831935" y="770345"/>
                  <a:pt x="3578245" y="743006"/>
                </a:cubicBezTo>
                <a:lnTo>
                  <a:pt x="3386889" y="718408"/>
                </a:lnTo>
                <a:lnTo>
                  <a:pt x="3613707" y="770652"/>
                </a:lnTo>
                <a:cubicBezTo>
                  <a:pt x="3896620" y="823101"/>
                  <a:pt x="4253380" y="854382"/>
                  <a:pt x="4641110" y="854382"/>
                </a:cubicBezTo>
                <a:cubicBezTo>
                  <a:pt x="5201166" y="854382"/>
                  <a:pt x="5696604" y="789115"/>
                  <a:pt x="5998208" y="689065"/>
                </a:cubicBezTo>
                <a:lnTo>
                  <a:pt x="6049328" y="668936"/>
                </a:lnTo>
                <a:lnTo>
                  <a:pt x="5997701" y="697724"/>
                </a:lnTo>
                <a:cubicBezTo>
                  <a:pt x="5681186" y="840172"/>
                  <a:pt x="5023934" y="938066"/>
                  <a:pt x="4264447" y="938066"/>
                </a:cubicBezTo>
                <a:cubicBezTo>
                  <a:pt x="3963991" y="938066"/>
                  <a:pt x="3679535" y="922745"/>
                  <a:pt x="3425845" y="895406"/>
                </a:cubicBezTo>
                <a:lnTo>
                  <a:pt x="3234489" y="870808"/>
                </a:lnTo>
                <a:lnTo>
                  <a:pt x="3461307" y="923052"/>
                </a:lnTo>
                <a:cubicBezTo>
                  <a:pt x="3744220" y="975501"/>
                  <a:pt x="4100981" y="1006782"/>
                  <a:pt x="4488710" y="1006782"/>
                </a:cubicBezTo>
                <a:cubicBezTo>
                  <a:pt x="5048766" y="1006782"/>
                  <a:pt x="5544204" y="941516"/>
                  <a:pt x="5845808" y="841465"/>
                </a:cubicBezTo>
                <a:lnTo>
                  <a:pt x="5896928" y="821336"/>
                </a:lnTo>
                <a:lnTo>
                  <a:pt x="5845301" y="850124"/>
                </a:lnTo>
                <a:cubicBezTo>
                  <a:pt x="5528786" y="992572"/>
                  <a:pt x="4871534" y="1090466"/>
                  <a:pt x="4112047" y="1090466"/>
                </a:cubicBezTo>
                <a:cubicBezTo>
                  <a:pt x="3811591" y="1090466"/>
                  <a:pt x="3527135" y="1075145"/>
                  <a:pt x="3273445" y="1047806"/>
                </a:cubicBezTo>
                <a:lnTo>
                  <a:pt x="3082089" y="1023208"/>
                </a:lnTo>
                <a:lnTo>
                  <a:pt x="3308907" y="1075452"/>
                </a:lnTo>
                <a:cubicBezTo>
                  <a:pt x="3591820" y="1127901"/>
                  <a:pt x="3948580" y="1159182"/>
                  <a:pt x="4336310" y="1159182"/>
                </a:cubicBezTo>
                <a:cubicBezTo>
                  <a:pt x="4896366" y="1159182"/>
                  <a:pt x="5391804" y="1093916"/>
                  <a:pt x="5693408" y="993865"/>
                </a:cubicBezTo>
                <a:lnTo>
                  <a:pt x="5744528" y="973736"/>
                </a:lnTo>
                <a:lnTo>
                  <a:pt x="5692901" y="1002525"/>
                </a:lnTo>
                <a:cubicBezTo>
                  <a:pt x="5376386" y="1144972"/>
                  <a:pt x="4719134" y="1242866"/>
                  <a:pt x="3959647" y="1242866"/>
                </a:cubicBezTo>
                <a:cubicBezTo>
                  <a:pt x="3559039" y="1242866"/>
                  <a:pt x="3186875" y="1215629"/>
                  <a:pt x="2878158" y="1168984"/>
                </a:cubicBezTo>
                <a:lnTo>
                  <a:pt x="2734283" y="1144922"/>
                </a:lnTo>
                <a:lnTo>
                  <a:pt x="2720170" y="1149727"/>
                </a:lnTo>
                <a:lnTo>
                  <a:pt x="2692331" y="1140944"/>
                </a:lnTo>
                <a:cubicBezTo>
                  <a:pt x="2387106" y="1053695"/>
                  <a:pt x="1925192" y="998084"/>
                  <a:pt x="1408218" y="998084"/>
                </a:cubicBezTo>
                <a:cubicBezTo>
                  <a:pt x="848163" y="998084"/>
                  <a:pt x="352725" y="1063351"/>
                  <a:pt x="51121" y="1163401"/>
                </a:cubicBezTo>
                <a:close/>
              </a:path>
            </a:pathLst>
          </a:custGeom>
          <a:gradFill flip="none" rotWithShape="1">
            <a:gsLst>
              <a:gs pos="46000">
                <a:srgbClr val="48001B">
                  <a:lumMod val="77000"/>
                </a:srgbClr>
              </a:gs>
              <a:gs pos="34000">
                <a:schemeClr val="tx1">
                  <a:lumMod val="85000"/>
                </a:schemeClr>
              </a:gs>
              <a:gs pos="66000">
                <a:srgbClr val="FF0000">
                  <a:alpha val="50000"/>
                </a:srgbClr>
              </a:gs>
              <a:gs pos="55000">
                <a:srgbClr val="C00000"/>
              </a:gs>
            </a:gsLst>
            <a:lin ang="2700000" scaled="1"/>
            <a:tileRect/>
          </a:gradFill>
          <a:ln>
            <a:noFill/>
          </a:ln>
          <a:effectLst>
            <a:reflection blurRad="6350" stA="41000" endPos="90000" dist="50800" dir="5400000" sy="-100000" algn="bl" rotWithShape="0"/>
          </a:effectLst>
          <a:scene3d>
            <a:camera prst="orthographicFront"/>
            <a:lightRig rig="chilly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>
              <a:solidFill>
                <a:prstClr val="white"/>
              </a:solidFill>
            </a:endParaRPr>
          </a:p>
        </p:txBody>
      </p:sp>
      <p:sp>
        <p:nvSpPr>
          <p:cNvPr id="8" name="Forma libre 4"/>
          <p:cNvSpPr/>
          <p:nvPr/>
        </p:nvSpPr>
        <p:spPr>
          <a:xfrm rot="20764409">
            <a:off x="4974536" y="2865625"/>
            <a:ext cx="3688352" cy="946410"/>
          </a:xfrm>
          <a:custGeom>
            <a:avLst/>
            <a:gdLst>
              <a:gd name="connsiteX0" fmla="*/ 0 w 6658928"/>
              <a:gd name="connsiteY0" fmla="*/ 1183530 h 1242866"/>
              <a:gd name="connsiteX1" fmla="*/ 51627 w 6658928"/>
              <a:gd name="connsiteY1" fmla="*/ 1154742 h 1242866"/>
              <a:gd name="connsiteX2" fmla="*/ 1784881 w 6658928"/>
              <a:gd name="connsiteY2" fmla="*/ 914400 h 1242866"/>
              <a:gd name="connsiteX3" fmla="*/ 2623483 w 6658928"/>
              <a:gd name="connsiteY3" fmla="*/ 957060 h 1242866"/>
              <a:gd name="connsiteX4" fmla="*/ 2814840 w 6658928"/>
              <a:gd name="connsiteY4" fmla="*/ 981658 h 1242866"/>
              <a:gd name="connsiteX5" fmla="*/ 2588021 w 6658928"/>
              <a:gd name="connsiteY5" fmla="*/ 929414 h 1242866"/>
              <a:gd name="connsiteX6" fmla="*/ 1560617 w 6658928"/>
              <a:gd name="connsiteY6" fmla="*/ 845684 h 1242866"/>
              <a:gd name="connsiteX7" fmla="*/ 203521 w 6658928"/>
              <a:gd name="connsiteY7" fmla="*/ 1011001 h 1242866"/>
              <a:gd name="connsiteX8" fmla="*/ 152399 w 6658928"/>
              <a:gd name="connsiteY8" fmla="*/ 1031130 h 1242866"/>
              <a:gd name="connsiteX9" fmla="*/ 204026 w 6658928"/>
              <a:gd name="connsiteY9" fmla="*/ 1002342 h 1242866"/>
              <a:gd name="connsiteX10" fmla="*/ 1937281 w 6658928"/>
              <a:gd name="connsiteY10" fmla="*/ 762000 h 1242866"/>
              <a:gd name="connsiteX11" fmla="*/ 2775883 w 6658928"/>
              <a:gd name="connsiteY11" fmla="*/ 804660 h 1242866"/>
              <a:gd name="connsiteX12" fmla="*/ 2967239 w 6658928"/>
              <a:gd name="connsiteY12" fmla="*/ 829258 h 1242866"/>
              <a:gd name="connsiteX13" fmla="*/ 2740421 w 6658928"/>
              <a:gd name="connsiteY13" fmla="*/ 777014 h 1242866"/>
              <a:gd name="connsiteX14" fmla="*/ 1713017 w 6658928"/>
              <a:gd name="connsiteY14" fmla="*/ 693284 h 1242866"/>
              <a:gd name="connsiteX15" fmla="*/ 355920 w 6658928"/>
              <a:gd name="connsiteY15" fmla="*/ 858601 h 1242866"/>
              <a:gd name="connsiteX16" fmla="*/ 304799 w 6658928"/>
              <a:gd name="connsiteY16" fmla="*/ 878730 h 1242866"/>
              <a:gd name="connsiteX17" fmla="*/ 356426 w 6658928"/>
              <a:gd name="connsiteY17" fmla="*/ 849941 h 1242866"/>
              <a:gd name="connsiteX18" fmla="*/ 2089682 w 6658928"/>
              <a:gd name="connsiteY18" fmla="*/ 609600 h 1242866"/>
              <a:gd name="connsiteX19" fmla="*/ 2928283 w 6658928"/>
              <a:gd name="connsiteY19" fmla="*/ 652260 h 1242866"/>
              <a:gd name="connsiteX20" fmla="*/ 3119639 w 6658928"/>
              <a:gd name="connsiteY20" fmla="*/ 676858 h 1242866"/>
              <a:gd name="connsiteX21" fmla="*/ 2892821 w 6658928"/>
              <a:gd name="connsiteY21" fmla="*/ 624614 h 1242866"/>
              <a:gd name="connsiteX22" fmla="*/ 1865417 w 6658928"/>
              <a:gd name="connsiteY22" fmla="*/ 540884 h 1242866"/>
              <a:gd name="connsiteX23" fmla="*/ 508320 w 6658928"/>
              <a:gd name="connsiteY23" fmla="*/ 706201 h 1242866"/>
              <a:gd name="connsiteX24" fmla="*/ 457200 w 6658928"/>
              <a:gd name="connsiteY24" fmla="*/ 726330 h 1242866"/>
              <a:gd name="connsiteX25" fmla="*/ 508826 w 6658928"/>
              <a:gd name="connsiteY25" fmla="*/ 697541 h 1242866"/>
              <a:gd name="connsiteX26" fmla="*/ 2242081 w 6658928"/>
              <a:gd name="connsiteY26" fmla="*/ 457200 h 1242866"/>
              <a:gd name="connsiteX27" fmla="*/ 3080683 w 6658928"/>
              <a:gd name="connsiteY27" fmla="*/ 499860 h 1242866"/>
              <a:gd name="connsiteX28" fmla="*/ 3272039 w 6658928"/>
              <a:gd name="connsiteY28" fmla="*/ 524458 h 1242866"/>
              <a:gd name="connsiteX29" fmla="*/ 3045221 w 6658928"/>
              <a:gd name="connsiteY29" fmla="*/ 472214 h 1242866"/>
              <a:gd name="connsiteX30" fmla="*/ 2017817 w 6658928"/>
              <a:gd name="connsiteY30" fmla="*/ 388484 h 1242866"/>
              <a:gd name="connsiteX31" fmla="*/ 660720 w 6658928"/>
              <a:gd name="connsiteY31" fmla="*/ 553801 h 1242866"/>
              <a:gd name="connsiteX32" fmla="*/ 609599 w 6658928"/>
              <a:gd name="connsiteY32" fmla="*/ 573930 h 1242866"/>
              <a:gd name="connsiteX33" fmla="*/ 661226 w 6658928"/>
              <a:gd name="connsiteY33" fmla="*/ 545141 h 1242866"/>
              <a:gd name="connsiteX34" fmla="*/ 2394481 w 6658928"/>
              <a:gd name="connsiteY34" fmla="*/ 304800 h 1242866"/>
              <a:gd name="connsiteX35" fmla="*/ 3233083 w 6658928"/>
              <a:gd name="connsiteY35" fmla="*/ 347460 h 1242866"/>
              <a:gd name="connsiteX36" fmla="*/ 3424439 w 6658928"/>
              <a:gd name="connsiteY36" fmla="*/ 372058 h 1242866"/>
              <a:gd name="connsiteX37" fmla="*/ 3197621 w 6658928"/>
              <a:gd name="connsiteY37" fmla="*/ 319814 h 1242866"/>
              <a:gd name="connsiteX38" fmla="*/ 2170217 w 6658928"/>
              <a:gd name="connsiteY38" fmla="*/ 236084 h 1242866"/>
              <a:gd name="connsiteX39" fmla="*/ 813120 w 6658928"/>
              <a:gd name="connsiteY39" fmla="*/ 401401 h 1242866"/>
              <a:gd name="connsiteX40" fmla="*/ 761999 w 6658928"/>
              <a:gd name="connsiteY40" fmla="*/ 421530 h 1242866"/>
              <a:gd name="connsiteX41" fmla="*/ 813626 w 6658928"/>
              <a:gd name="connsiteY41" fmla="*/ 392741 h 1242866"/>
              <a:gd name="connsiteX42" fmla="*/ 2546881 w 6658928"/>
              <a:gd name="connsiteY42" fmla="*/ 152400 h 1242866"/>
              <a:gd name="connsiteX43" fmla="*/ 3385482 w 6658928"/>
              <a:gd name="connsiteY43" fmla="*/ 195060 h 1242866"/>
              <a:gd name="connsiteX44" fmla="*/ 3576839 w 6658928"/>
              <a:gd name="connsiteY44" fmla="*/ 219658 h 1242866"/>
              <a:gd name="connsiteX45" fmla="*/ 3350021 w 6658928"/>
              <a:gd name="connsiteY45" fmla="*/ 167414 h 1242866"/>
              <a:gd name="connsiteX46" fmla="*/ 2322617 w 6658928"/>
              <a:gd name="connsiteY46" fmla="*/ 83684 h 1242866"/>
              <a:gd name="connsiteX47" fmla="*/ 965520 w 6658928"/>
              <a:gd name="connsiteY47" fmla="*/ 249001 h 1242866"/>
              <a:gd name="connsiteX48" fmla="*/ 914399 w 6658928"/>
              <a:gd name="connsiteY48" fmla="*/ 269130 h 1242866"/>
              <a:gd name="connsiteX49" fmla="*/ 966026 w 6658928"/>
              <a:gd name="connsiteY49" fmla="*/ 240341 h 1242866"/>
              <a:gd name="connsiteX50" fmla="*/ 2699281 w 6658928"/>
              <a:gd name="connsiteY50" fmla="*/ 0 h 1242866"/>
              <a:gd name="connsiteX51" fmla="*/ 3780770 w 6658928"/>
              <a:gd name="connsiteY51" fmla="*/ 73882 h 1242866"/>
              <a:gd name="connsiteX52" fmla="*/ 3924645 w 6658928"/>
              <a:gd name="connsiteY52" fmla="*/ 97944 h 1242866"/>
              <a:gd name="connsiteX53" fmla="*/ 3938757 w 6658928"/>
              <a:gd name="connsiteY53" fmla="*/ 93140 h 1242866"/>
              <a:gd name="connsiteX54" fmla="*/ 3966597 w 6658928"/>
              <a:gd name="connsiteY54" fmla="*/ 101922 h 1242866"/>
              <a:gd name="connsiteX55" fmla="*/ 5250710 w 6658928"/>
              <a:gd name="connsiteY55" fmla="*/ 244782 h 1242866"/>
              <a:gd name="connsiteX56" fmla="*/ 6607808 w 6658928"/>
              <a:gd name="connsiteY56" fmla="*/ 79465 h 1242866"/>
              <a:gd name="connsiteX57" fmla="*/ 6658928 w 6658928"/>
              <a:gd name="connsiteY57" fmla="*/ 59336 h 1242866"/>
              <a:gd name="connsiteX58" fmla="*/ 6607301 w 6658928"/>
              <a:gd name="connsiteY58" fmla="*/ 88124 h 1242866"/>
              <a:gd name="connsiteX59" fmla="*/ 4874047 w 6658928"/>
              <a:gd name="connsiteY59" fmla="*/ 328466 h 1242866"/>
              <a:gd name="connsiteX60" fmla="*/ 4035445 w 6658928"/>
              <a:gd name="connsiteY60" fmla="*/ 285806 h 1242866"/>
              <a:gd name="connsiteX61" fmla="*/ 3844089 w 6658928"/>
              <a:gd name="connsiteY61" fmla="*/ 261208 h 1242866"/>
              <a:gd name="connsiteX62" fmla="*/ 4070907 w 6658928"/>
              <a:gd name="connsiteY62" fmla="*/ 313452 h 1242866"/>
              <a:gd name="connsiteX63" fmla="*/ 5098310 w 6658928"/>
              <a:gd name="connsiteY63" fmla="*/ 397182 h 1242866"/>
              <a:gd name="connsiteX64" fmla="*/ 6455408 w 6658928"/>
              <a:gd name="connsiteY64" fmla="*/ 231865 h 1242866"/>
              <a:gd name="connsiteX65" fmla="*/ 6506528 w 6658928"/>
              <a:gd name="connsiteY65" fmla="*/ 211736 h 1242866"/>
              <a:gd name="connsiteX66" fmla="*/ 6454901 w 6658928"/>
              <a:gd name="connsiteY66" fmla="*/ 240524 h 1242866"/>
              <a:gd name="connsiteX67" fmla="*/ 4721647 w 6658928"/>
              <a:gd name="connsiteY67" fmla="*/ 480866 h 1242866"/>
              <a:gd name="connsiteX68" fmla="*/ 3883045 w 6658928"/>
              <a:gd name="connsiteY68" fmla="*/ 438206 h 1242866"/>
              <a:gd name="connsiteX69" fmla="*/ 3691689 w 6658928"/>
              <a:gd name="connsiteY69" fmla="*/ 413608 h 1242866"/>
              <a:gd name="connsiteX70" fmla="*/ 3918507 w 6658928"/>
              <a:gd name="connsiteY70" fmla="*/ 465852 h 1242866"/>
              <a:gd name="connsiteX71" fmla="*/ 4945910 w 6658928"/>
              <a:gd name="connsiteY71" fmla="*/ 549582 h 1242866"/>
              <a:gd name="connsiteX72" fmla="*/ 6303008 w 6658928"/>
              <a:gd name="connsiteY72" fmla="*/ 384265 h 1242866"/>
              <a:gd name="connsiteX73" fmla="*/ 6354128 w 6658928"/>
              <a:gd name="connsiteY73" fmla="*/ 364136 h 1242866"/>
              <a:gd name="connsiteX74" fmla="*/ 6302501 w 6658928"/>
              <a:gd name="connsiteY74" fmla="*/ 392924 h 1242866"/>
              <a:gd name="connsiteX75" fmla="*/ 4569247 w 6658928"/>
              <a:gd name="connsiteY75" fmla="*/ 633266 h 1242866"/>
              <a:gd name="connsiteX76" fmla="*/ 3730645 w 6658928"/>
              <a:gd name="connsiteY76" fmla="*/ 590606 h 1242866"/>
              <a:gd name="connsiteX77" fmla="*/ 3539290 w 6658928"/>
              <a:gd name="connsiteY77" fmla="*/ 566008 h 1242866"/>
              <a:gd name="connsiteX78" fmla="*/ 3766107 w 6658928"/>
              <a:gd name="connsiteY78" fmla="*/ 618252 h 1242866"/>
              <a:gd name="connsiteX79" fmla="*/ 4793510 w 6658928"/>
              <a:gd name="connsiteY79" fmla="*/ 701982 h 1242866"/>
              <a:gd name="connsiteX80" fmla="*/ 6150608 w 6658928"/>
              <a:gd name="connsiteY80" fmla="*/ 536665 h 1242866"/>
              <a:gd name="connsiteX81" fmla="*/ 6201728 w 6658928"/>
              <a:gd name="connsiteY81" fmla="*/ 516536 h 1242866"/>
              <a:gd name="connsiteX82" fmla="*/ 6150101 w 6658928"/>
              <a:gd name="connsiteY82" fmla="*/ 545324 h 1242866"/>
              <a:gd name="connsiteX83" fmla="*/ 4416847 w 6658928"/>
              <a:gd name="connsiteY83" fmla="*/ 785666 h 1242866"/>
              <a:gd name="connsiteX84" fmla="*/ 3578245 w 6658928"/>
              <a:gd name="connsiteY84" fmla="*/ 743006 h 1242866"/>
              <a:gd name="connsiteX85" fmla="*/ 3386889 w 6658928"/>
              <a:gd name="connsiteY85" fmla="*/ 718408 h 1242866"/>
              <a:gd name="connsiteX86" fmla="*/ 3613707 w 6658928"/>
              <a:gd name="connsiteY86" fmla="*/ 770652 h 1242866"/>
              <a:gd name="connsiteX87" fmla="*/ 4641110 w 6658928"/>
              <a:gd name="connsiteY87" fmla="*/ 854382 h 1242866"/>
              <a:gd name="connsiteX88" fmla="*/ 5998208 w 6658928"/>
              <a:gd name="connsiteY88" fmla="*/ 689065 h 1242866"/>
              <a:gd name="connsiteX89" fmla="*/ 6049328 w 6658928"/>
              <a:gd name="connsiteY89" fmla="*/ 668936 h 1242866"/>
              <a:gd name="connsiteX90" fmla="*/ 5997701 w 6658928"/>
              <a:gd name="connsiteY90" fmla="*/ 697724 h 1242866"/>
              <a:gd name="connsiteX91" fmla="*/ 4264447 w 6658928"/>
              <a:gd name="connsiteY91" fmla="*/ 938066 h 1242866"/>
              <a:gd name="connsiteX92" fmla="*/ 3425845 w 6658928"/>
              <a:gd name="connsiteY92" fmla="*/ 895406 h 1242866"/>
              <a:gd name="connsiteX93" fmla="*/ 3234489 w 6658928"/>
              <a:gd name="connsiteY93" fmla="*/ 870808 h 1242866"/>
              <a:gd name="connsiteX94" fmla="*/ 3461307 w 6658928"/>
              <a:gd name="connsiteY94" fmla="*/ 923052 h 1242866"/>
              <a:gd name="connsiteX95" fmla="*/ 4488710 w 6658928"/>
              <a:gd name="connsiteY95" fmla="*/ 1006782 h 1242866"/>
              <a:gd name="connsiteX96" fmla="*/ 5845808 w 6658928"/>
              <a:gd name="connsiteY96" fmla="*/ 841465 h 1242866"/>
              <a:gd name="connsiteX97" fmla="*/ 5896928 w 6658928"/>
              <a:gd name="connsiteY97" fmla="*/ 821336 h 1242866"/>
              <a:gd name="connsiteX98" fmla="*/ 5845301 w 6658928"/>
              <a:gd name="connsiteY98" fmla="*/ 850124 h 1242866"/>
              <a:gd name="connsiteX99" fmla="*/ 4112047 w 6658928"/>
              <a:gd name="connsiteY99" fmla="*/ 1090466 h 1242866"/>
              <a:gd name="connsiteX100" fmla="*/ 3273445 w 6658928"/>
              <a:gd name="connsiteY100" fmla="*/ 1047806 h 1242866"/>
              <a:gd name="connsiteX101" fmla="*/ 3082089 w 6658928"/>
              <a:gd name="connsiteY101" fmla="*/ 1023208 h 1242866"/>
              <a:gd name="connsiteX102" fmla="*/ 3308907 w 6658928"/>
              <a:gd name="connsiteY102" fmla="*/ 1075452 h 1242866"/>
              <a:gd name="connsiteX103" fmla="*/ 4336310 w 6658928"/>
              <a:gd name="connsiteY103" fmla="*/ 1159182 h 1242866"/>
              <a:gd name="connsiteX104" fmla="*/ 5693408 w 6658928"/>
              <a:gd name="connsiteY104" fmla="*/ 993865 h 1242866"/>
              <a:gd name="connsiteX105" fmla="*/ 5744528 w 6658928"/>
              <a:gd name="connsiteY105" fmla="*/ 973736 h 1242866"/>
              <a:gd name="connsiteX106" fmla="*/ 5692901 w 6658928"/>
              <a:gd name="connsiteY106" fmla="*/ 1002525 h 1242866"/>
              <a:gd name="connsiteX107" fmla="*/ 3959647 w 6658928"/>
              <a:gd name="connsiteY107" fmla="*/ 1242866 h 1242866"/>
              <a:gd name="connsiteX108" fmla="*/ 2878158 w 6658928"/>
              <a:gd name="connsiteY108" fmla="*/ 1168984 h 1242866"/>
              <a:gd name="connsiteX109" fmla="*/ 2734283 w 6658928"/>
              <a:gd name="connsiteY109" fmla="*/ 1144922 h 1242866"/>
              <a:gd name="connsiteX110" fmla="*/ 2720170 w 6658928"/>
              <a:gd name="connsiteY110" fmla="*/ 1149727 h 1242866"/>
              <a:gd name="connsiteX111" fmla="*/ 2692331 w 6658928"/>
              <a:gd name="connsiteY111" fmla="*/ 1140944 h 1242866"/>
              <a:gd name="connsiteX112" fmla="*/ 1408218 w 6658928"/>
              <a:gd name="connsiteY112" fmla="*/ 998084 h 1242866"/>
              <a:gd name="connsiteX113" fmla="*/ 51121 w 6658928"/>
              <a:gd name="connsiteY113" fmla="*/ 1163401 h 124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6658928" h="1242866">
                <a:moveTo>
                  <a:pt x="0" y="1183530"/>
                </a:moveTo>
                <a:lnTo>
                  <a:pt x="51627" y="1154742"/>
                </a:lnTo>
                <a:cubicBezTo>
                  <a:pt x="368142" y="1012294"/>
                  <a:pt x="1025395" y="914400"/>
                  <a:pt x="1784881" y="914400"/>
                </a:cubicBezTo>
                <a:cubicBezTo>
                  <a:pt x="2085337" y="914400"/>
                  <a:pt x="2369793" y="929721"/>
                  <a:pt x="2623483" y="957060"/>
                </a:cubicBezTo>
                <a:lnTo>
                  <a:pt x="2814840" y="981658"/>
                </a:lnTo>
                <a:lnTo>
                  <a:pt x="2588021" y="929414"/>
                </a:lnTo>
                <a:cubicBezTo>
                  <a:pt x="2305108" y="876965"/>
                  <a:pt x="1948348" y="845684"/>
                  <a:pt x="1560617" y="845684"/>
                </a:cubicBezTo>
                <a:cubicBezTo>
                  <a:pt x="1000563" y="845684"/>
                  <a:pt x="505125" y="910950"/>
                  <a:pt x="203521" y="1011001"/>
                </a:cubicBezTo>
                <a:lnTo>
                  <a:pt x="152399" y="1031130"/>
                </a:lnTo>
                <a:lnTo>
                  <a:pt x="204026" y="1002342"/>
                </a:lnTo>
                <a:cubicBezTo>
                  <a:pt x="520542" y="859894"/>
                  <a:pt x="1177795" y="762000"/>
                  <a:pt x="1937281" y="762000"/>
                </a:cubicBezTo>
                <a:cubicBezTo>
                  <a:pt x="2237737" y="762000"/>
                  <a:pt x="2522193" y="777321"/>
                  <a:pt x="2775883" y="804660"/>
                </a:cubicBezTo>
                <a:lnTo>
                  <a:pt x="2967239" y="829258"/>
                </a:lnTo>
                <a:lnTo>
                  <a:pt x="2740421" y="777014"/>
                </a:lnTo>
                <a:cubicBezTo>
                  <a:pt x="2457508" y="724565"/>
                  <a:pt x="2100748" y="693284"/>
                  <a:pt x="1713017" y="693284"/>
                </a:cubicBezTo>
                <a:cubicBezTo>
                  <a:pt x="1152963" y="693284"/>
                  <a:pt x="657525" y="758550"/>
                  <a:pt x="355920" y="858601"/>
                </a:cubicBezTo>
                <a:lnTo>
                  <a:pt x="304799" y="878730"/>
                </a:lnTo>
                <a:lnTo>
                  <a:pt x="356426" y="849941"/>
                </a:lnTo>
                <a:cubicBezTo>
                  <a:pt x="672942" y="707494"/>
                  <a:pt x="1330194" y="609600"/>
                  <a:pt x="2089682" y="609600"/>
                </a:cubicBezTo>
                <a:cubicBezTo>
                  <a:pt x="2390137" y="609600"/>
                  <a:pt x="2674593" y="624921"/>
                  <a:pt x="2928283" y="652260"/>
                </a:cubicBezTo>
                <a:lnTo>
                  <a:pt x="3119639" y="676858"/>
                </a:lnTo>
                <a:lnTo>
                  <a:pt x="2892821" y="624614"/>
                </a:lnTo>
                <a:cubicBezTo>
                  <a:pt x="2609908" y="572165"/>
                  <a:pt x="2253148" y="540884"/>
                  <a:pt x="1865417" y="540884"/>
                </a:cubicBezTo>
                <a:cubicBezTo>
                  <a:pt x="1305363" y="540884"/>
                  <a:pt x="809924" y="606150"/>
                  <a:pt x="508320" y="706201"/>
                </a:cubicBezTo>
                <a:lnTo>
                  <a:pt x="457200" y="726330"/>
                </a:lnTo>
                <a:lnTo>
                  <a:pt x="508826" y="697541"/>
                </a:lnTo>
                <a:cubicBezTo>
                  <a:pt x="825341" y="555094"/>
                  <a:pt x="1482594" y="457200"/>
                  <a:pt x="2242081" y="457200"/>
                </a:cubicBezTo>
                <a:cubicBezTo>
                  <a:pt x="2542537" y="457200"/>
                  <a:pt x="2826993" y="472521"/>
                  <a:pt x="3080683" y="499860"/>
                </a:cubicBezTo>
                <a:lnTo>
                  <a:pt x="3272039" y="524458"/>
                </a:lnTo>
                <a:lnTo>
                  <a:pt x="3045221" y="472214"/>
                </a:lnTo>
                <a:cubicBezTo>
                  <a:pt x="2762308" y="419765"/>
                  <a:pt x="2405548" y="388484"/>
                  <a:pt x="2017817" y="388484"/>
                </a:cubicBezTo>
                <a:cubicBezTo>
                  <a:pt x="1457762" y="388484"/>
                  <a:pt x="962324" y="453750"/>
                  <a:pt x="660720" y="553801"/>
                </a:cubicBezTo>
                <a:lnTo>
                  <a:pt x="609599" y="573930"/>
                </a:lnTo>
                <a:lnTo>
                  <a:pt x="661226" y="545141"/>
                </a:lnTo>
                <a:cubicBezTo>
                  <a:pt x="977741" y="402694"/>
                  <a:pt x="1634995" y="304800"/>
                  <a:pt x="2394481" y="304800"/>
                </a:cubicBezTo>
                <a:cubicBezTo>
                  <a:pt x="2694936" y="304800"/>
                  <a:pt x="2979393" y="320121"/>
                  <a:pt x="3233083" y="347460"/>
                </a:cubicBezTo>
                <a:lnTo>
                  <a:pt x="3424439" y="372058"/>
                </a:lnTo>
                <a:lnTo>
                  <a:pt x="3197621" y="319814"/>
                </a:lnTo>
                <a:cubicBezTo>
                  <a:pt x="2914708" y="267365"/>
                  <a:pt x="2557948" y="236084"/>
                  <a:pt x="2170217" y="236084"/>
                </a:cubicBezTo>
                <a:cubicBezTo>
                  <a:pt x="1610162" y="236084"/>
                  <a:pt x="1114724" y="301350"/>
                  <a:pt x="813120" y="401401"/>
                </a:cubicBezTo>
                <a:lnTo>
                  <a:pt x="761999" y="421530"/>
                </a:lnTo>
                <a:lnTo>
                  <a:pt x="813626" y="392741"/>
                </a:lnTo>
                <a:cubicBezTo>
                  <a:pt x="1130141" y="250294"/>
                  <a:pt x="1787394" y="152400"/>
                  <a:pt x="2546881" y="152400"/>
                </a:cubicBezTo>
                <a:cubicBezTo>
                  <a:pt x="2847336" y="152400"/>
                  <a:pt x="3131793" y="167721"/>
                  <a:pt x="3385482" y="195060"/>
                </a:cubicBezTo>
                <a:lnTo>
                  <a:pt x="3576839" y="219658"/>
                </a:lnTo>
                <a:lnTo>
                  <a:pt x="3350021" y="167414"/>
                </a:lnTo>
                <a:cubicBezTo>
                  <a:pt x="3067107" y="114965"/>
                  <a:pt x="2710348" y="83684"/>
                  <a:pt x="2322617" y="83684"/>
                </a:cubicBezTo>
                <a:cubicBezTo>
                  <a:pt x="1762562" y="83684"/>
                  <a:pt x="1267124" y="148950"/>
                  <a:pt x="965520" y="249001"/>
                </a:cubicBezTo>
                <a:lnTo>
                  <a:pt x="914399" y="269130"/>
                </a:lnTo>
                <a:lnTo>
                  <a:pt x="966026" y="240341"/>
                </a:lnTo>
                <a:cubicBezTo>
                  <a:pt x="1282541" y="97894"/>
                  <a:pt x="1939794" y="0"/>
                  <a:pt x="2699281" y="0"/>
                </a:cubicBezTo>
                <a:cubicBezTo>
                  <a:pt x="3099888" y="0"/>
                  <a:pt x="3472052" y="27237"/>
                  <a:pt x="3780770" y="73882"/>
                </a:cubicBezTo>
                <a:lnTo>
                  <a:pt x="3924645" y="97944"/>
                </a:lnTo>
                <a:lnTo>
                  <a:pt x="3938757" y="93140"/>
                </a:lnTo>
                <a:lnTo>
                  <a:pt x="3966597" y="101922"/>
                </a:lnTo>
                <a:cubicBezTo>
                  <a:pt x="4271821" y="189171"/>
                  <a:pt x="4733737" y="244782"/>
                  <a:pt x="5250710" y="244782"/>
                </a:cubicBezTo>
                <a:cubicBezTo>
                  <a:pt x="5810766" y="244782"/>
                  <a:pt x="6306204" y="179515"/>
                  <a:pt x="6607808" y="79465"/>
                </a:cubicBezTo>
                <a:lnTo>
                  <a:pt x="6658928" y="59336"/>
                </a:lnTo>
                <a:lnTo>
                  <a:pt x="6607301" y="88124"/>
                </a:lnTo>
                <a:cubicBezTo>
                  <a:pt x="6290786" y="230572"/>
                  <a:pt x="5633534" y="328466"/>
                  <a:pt x="4874047" y="328466"/>
                </a:cubicBezTo>
                <a:cubicBezTo>
                  <a:pt x="4573591" y="328466"/>
                  <a:pt x="4289135" y="313145"/>
                  <a:pt x="4035445" y="285806"/>
                </a:cubicBezTo>
                <a:lnTo>
                  <a:pt x="3844089" y="261208"/>
                </a:lnTo>
                <a:lnTo>
                  <a:pt x="4070907" y="313452"/>
                </a:lnTo>
                <a:cubicBezTo>
                  <a:pt x="4353820" y="365901"/>
                  <a:pt x="4710580" y="397182"/>
                  <a:pt x="5098310" y="397182"/>
                </a:cubicBezTo>
                <a:cubicBezTo>
                  <a:pt x="5658366" y="397182"/>
                  <a:pt x="6153804" y="331915"/>
                  <a:pt x="6455408" y="231865"/>
                </a:cubicBezTo>
                <a:lnTo>
                  <a:pt x="6506528" y="211736"/>
                </a:lnTo>
                <a:lnTo>
                  <a:pt x="6454901" y="240524"/>
                </a:lnTo>
                <a:cubicBezTo>
                  <a:pt x="6138386" y="382972"/>
                  <a:pt x="5481134" y="480866"/>
                  <a:pt x="4721647" y="480866"/>
                </a:cubicBezTo>
                <a:cubicBezTo>
                  <a:pt x="4421191" y="480866"/>
                  <a:pt x="4136735" y="465545"/>
                  <a:pt x="3883045" y="438206"/>
                </a:cubicBezTo>
                <a:lnTo>
                  <a:pt x="3691689" y="413608"/>
                </a:lnTo>
                <a:lnTo>
                  <a:pt x="3918507" y="465852"/>
                </a:lnTo>
                <a:cubicBezTo>
                  <a:pt x="4201420" y="518301"/>
                  <a:pt x="4558181" y="549582"/>
                  <a:pt x="4945910" y="549582"/>
                </a:cubicBezTo>
                <a:cubicBezTo>
                  <a:pt x="5505966" y="549582"/>
                  <a:pt x="6001404" y="484315"/>
                  <a:pt x="6303008" y="384265"/>
                </a:cubicBezTo>
                <a:lnTo>
                  <a:pt x="6354128" y="364136"/>
                </a:lnTo>
                <a:lnTo>
                  <a:pt x="6302501" y="392924"/>
                </a:lnTo>
                <a:cubicBezTo>
                  <a:pt x="5985986" y="535372"/>
                  <a:pt x="5328734" y="633266"/>
                  <a:pt x="4569247" y="633266"/>
                </a:cubicBezTo>
                <a:cubicBezTo>
                  <a:pt x="4268791" y="633266"/>
                  <a:pt x="3984335" y="617945"/>
                  <a:pt x="3730645" y="590606"/>
                </a:cubicBezTo>
                <a:lnTo>
                  <a:pt x="3539290" y="566008"/>
                </a:lnTo>
                <a:lnTo>
                  <a:pt x="3766107" y="618252"/>
                </a:lnTo>
                <a:cubicBezTo>
                  <a:pt x="4049020" y="670701"/>
                  <a:pt x="4405780" y="701982"/>
                  <a:pt x="4793510" y="701982"/>
                </a:cubicBezTo>
                <a:cubicBezTo>
                  <a:pt x="5353566" y="701982"/>
                  <a:pt x="5849004" y="636715"/>
                  <a:pt x="6150608" y="536665"/>
                </a:cubicBezTo>
                <a:lnTo>
                  <a:pt x="6201728" y="516536"/>
                </a:lnTo>
                <a:lnTo>
                  <a:pt x="6150101" y="545324"/>
                </a:lnTo>
                <a:cubicBezTo>
                  <a:pt x="5833586" y="687772"/>
                  <a:pt x="5176334" y="785666"/>
                  <a:pt x="4416847" y="785666"/>
                </a:cubicBezTo>
                <a:cubicBezTo>
                  <a:pt x="4116391" y="785666"/>
                  <a:pt x="3831935" y="770345"/>
                  <a:pt x="3578245" y="743006"/>
                </a:cubicBezTo>
                <a:lnTo>
                  <a:pt x="3386889" y="718408"/>
                </a:lnTo>
                <a:lnTo>
                  <a:pt x="3613707" y="770652"/>
                </a:lnTo>
                <a:cubicBezTo>
                  <a:pt x="3896620" y="823101"/>
                  <a:pt x="4253380" y="854382"/>
                  <a:pt x="4641110" y="854382"/>
                </a:cubicBezTo>
                <a:cubicBezTo>
                  <a:pt x="5201166" y="854382"/>
                  <a:pt x="5696604" y="789115"/>
                  <a:pt x="5998208" y="689065"/>
                </a:cubicBezTo>
                <a:lnTo>
                  <a:pt x="6049328" y="668936"/>
                </a:lnTo>
                <a:lnTo>
                  <a:pt x="5997701" y="697724"/>
                </a:lnTo>
                <a:cubicBezTo>
                  <a:pt x="5681186" y="840172"/>
                  <a:pt x="5023934" y="938066"/>
                  <a:pt x="4264447" y="938066"/>
                </a:cubicBezTo>
                <a:cubicBezTo>
                  <a:pt x="3963991" y="938066"/>
                  <a:pt x="3679535" y="922745"/>
                  <a:pt x="3425845" y="895406"/>
                </a:cubicBezTo>
                <a:lnTo>
                  <a:pt x="3234489" y="870808"/>
                </a:lnTo>
                <a:lnTo>
                  <a:pt x="3461307" y="923052"/>
                </a:lnTo>
                <a:cubicBezTo>
                  <a:pt x="3744220" y="975501"/>
                  <a:pt x="4100981" y="1006782"/>
                  <a:pt x="4488710" y="1006782"/>
                </a:cubicBezTo>
                <a:cubicBezTo>
                  <a:pt x="5048766" y="1006782"/>
                  <a:pt x="5544204" y="941516"/>
                  <a:pt x="5845808" y="841465"/>
                </a:cubicBezTo>
                <a:lnTo>
                  <a:pt x="5896928" y="821336"/>
                </a:lnTo>
                <a:lnTo>
                  <a:pt x="5845301" y="850124"/>
                </a:lnTo>
                <a:cubicBezTo>
                  <a:pt x="5528786" y="992572"/>
                  <a:pt x="4871534" y="1090466"/>
                  <a:pt x="4112047" y="1090466"/>
                </a:cubicBezTo>
                <a:cubicBezTo>
                  <a:pt x="3811591" y="1090466"/>
                  <a:pt x="3527135" y="1075145"/>
                  <a:pt x="3273445" y="1047806"/>
                </a:cubicBezTo>
                <a:lnTo>
                  <a:pt x="3082089" y="1023208"/>
                </a:lnTo>
                <a:lnTo>
                  <a:pt x="3308907" y="1075452"/>
                </a:lnTo>
                <a:cubicBezTo>
                  <a:pt x="3591820" y="1127901"/>
                  <a:pt x="3948580" y="1159182"/>
                  <a:pt x="4336310" y="1159182"/>
                </a:cubicBezTo>
                <a:cubicBezTo>
                  <a:pt x="4896366" y="1159182"/>
                  <a:pt x="5391804" y="1093916"/>
                  <a:pt x="5693408" y="993865"/>
                </a:cubicBezTo>
                <a:lnTo>
                  <a:pt x="5744528" y="973736"/>
                </a:lnTo>
                <a:lnTo>
                  <a:pt x="5692901" y="1002525"/>
                </a:lnTo>
                <a:cubicBezTo>
                  <a:pt x="5376386" y="1144972"/>
                  <a:pt x="4719134" y="1242866"/>
                  <a:pt x="3959647" y="1242866"/>
                </a:cubicBezTo>
                <a:cubicBezTo>
                  <a:pt x="3559039" y="1242866"/>
                  <a:pt x="3186875" y="1215629"/>
                  <a:pt x="2878158" y="1168984"/>
                </a:cubicBezTo>
                <a:lnTo>
                  <a:pt x="2734283" y="1144922"/>
                </a:lnTo>
                <a:lnTo>
                  <a:pt x="2720170" y="1149727"/>
                </a:lnTo>
                <a:lnTo>
                  <a:pt x="2692331" y="1140944"/>
                </a:lnTo>
                <a:cubicBezTo>
                  <a:pt x="2387106" y="1053695"/>
                  <a:pt x="1925192" y="998084"/>
                  <a:pt x="1408218" y="998084"/>
                </a:cubicBezTo>
                <a:cubicBezTo>
                  <a:pt x="848163" y="998084"/>
                  <a:pt x="352725" y="1063351"/>
                  <a:pt x="51121" y="1163401"/>
                </a:cubicBezTo>
                <a:close/>
              </a:path>
            </a:pathLst>
          </a:custGeom>
          <a:gradFill flip="none" rotWithShape="1">
            <a:gsLst>
              <a:gs pos="46000">
                <a:srgbClr val="48001B">
                  <a:lumMod val="77000"/>
                  <a:alpha val="54000"/>
                </a:srgbClr>
              </a:gs>
              <a:gs pos="34000">
                <a:schemeClr val="tx1">
                  <a:lumMod val="85000"/>
                </a:schemeClr>
              </a:gs>
              <a:gs pos="66000">
                <a:srgbClr val="FF0000">
                  <a:alpha val="50000"/>
                </a:srgbClr>
              </a:gs>
              <a:gs pos="55000">
                <a:srgbClr val="C00000"/>
              </a:gs>
            </a:gsLst>
            <a:lin ang="2700000" scaled="1"/>
            <a:tileRect/>
          </a:gradFill>
          <a:ln>
            <a:noFill/>
          </a:ln>
          <a:effectLst>
            <a:reflection blurRad="6350" stA="41000" endPos="90000" dist="50800" dir="5400000" sy="-100000" algn="bl" rotWithShape="0"/>
          </a:effectLst>
          <a:scene3d>
            <a:camera prst="orthographicFront"/>
            <a:lightRig rig="chilly" dir="t"/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>
              <a:solidFill>
                <a:prstClr val="white"/>
              </a:solidFill>
            </a:endParaRPr>
          </a:p>
        </p:txBody>
      </p:sp>
      <p:sp>
        <p:nvSpPr>
          <p:cNvPr id="14" name="13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396124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4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" dur="4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4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4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4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4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" dur="4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" dur="4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4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3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" dur="4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4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7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4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4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4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4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1" dur="4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" dur="4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4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7" dur="indefinite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98" dur="indefinite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14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32 Grupo"/>
          <p:cNvGrpSpPr/>
          <p:nvPr/>
        </p:nvGrpSpPr>
        <p:grpSpPr>
          <a:xfrm>
            <a:off x="18185" y="0"/>
            <a:ext cx="9144000" cy="5143500"/>
            <a:chOff x="0" y="0"/>
            <a:chExt cx="9144000" cy="5143500"/>
          </a:xfrm>
        </p:grpSpPr>
        <p:sp>
          <p:nvSpPr>
            <p:cNvPr id="35" name="34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0" name="39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1" name="4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" name="4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6" name="35 Imagen" descr="Diapositiva9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4206404" y="-1316682"/>
            <a:ext cx="73119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>
            <a:off x="4995714" y="-654422"/>
            <a:ext cx="73119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>
            <a:off x="3417094" y="-654422"/>
            <a:ext cx="73119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>
            <a:off x="4206404" y="1"/>
            <a:ext cx="73119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>
            <a:off x="5785024" y="-24797"/>
            <a:ext cx="73119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>
            <a:off x="2627784" y="-1775"/>
            <a:ext cx="73119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10800000">
            <a:off x="4163631" y="5760640"/>
            <a:ext cx="744733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10800000">
            <a:off x="3359705" y="5098381"/>
            <a:ext cx="744733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10800000">
            <a:off x="4967558" y="5098381"/>
            <a:ext cx="744733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10800000">
            <a:off x="4163631" y="4443958"/>
            <a:ext cx="744733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10800000">
            <a:off x="2555778" y="4468756"/>
            <a:ext cx="744733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10800000">
            <a:off x="5771485" y="4445734"/>
            <a:ext cx="744733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5400000">
            <a:off x="7801284" y="2208535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5400000">
            <a:off x="7139024" y="2983228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5400000">
            <a:off x="7139024" y="1433842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5400000">
            <a:off x="6484602" y="2208535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5400000">
            <a:off x="6509399" y="3757921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5400000">
            <a:off x="6486376" y="659149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16200000" flipH="1">
            <a:off x="579946" y="2208535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16200000" flipH="1">
            <a:off x="1242206" y="2983228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16200000" flipH="1">
            <a:off x="1242206" y="1433842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16200000" flipH="1">
            <a:off x="1896628" y="2208535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16200000" flipH="1">
            <a:off x="1871831" y="3757921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16200000" flipH="1">
            <a:off x="1894853" y="659149"/>
            <a:ext cx="717652" cy="654422"/>
          </a:xfrm>
          <a:prstGeom prst="rect">
            <a:avLst/>
          </a:prstGeom>
          <a:gradFill>
            <a:gsLst>
              <a:gs pos="93750">
                <a:srgbClr val="99FF33">
                  <a:alpha val="77000"/>
                </a:srgbClr>
              </a:gs>
              <a:gs pos="29000">
                <a:srgbClr val="FF0000">
                  <a:alpha val="68000"/>
                </a:srgbClr>
              </a:gs>
              <a:gs pos="51672">
                <a:srgbClr val="FFFF00">
                  <a:alpha val="68000"/>
                </a:srgbClr>
              </a:gs>
            </a:gsLst>
            <a:lin ang="5400000" scaled="0"/>
          </a:gradFill>
          <a:ln>
            <a:noFill/>
          </a:ln>
          <a:scene3d>
            <a:camera prst="obliqueBottomLeft"/>
            <a:lightRig rig="flood" dir="t"/>
          </a:scene3d>
          <a:sp3d extrusionH="63500" prstMaterial="powder">
            <a:bevelT w="152400" h="50800" prst="softRound"/>
            <a:extrusionClr>
              <a:schemeClr val="accent6">
                <a:lumMod val="20000"/>
                <a:lumOff val="80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>
            <a:off x="0" y="-1604714"/>
            <a:ext cx="9277926" cy="7848872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0299428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4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2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0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6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4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4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2" dur="4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32" dur="4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0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50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8" dur="4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68" dur="4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6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86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4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04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8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0" presetID="3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2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xit" presetSubtype="1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22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4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3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4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40" dur="4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4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4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58" dur="4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4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9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76" dur="4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4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294" dur="4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4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5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12" dur="4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6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4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3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30" dur="4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4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4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48" dur="4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2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4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66" dur="4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0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4" dur="4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0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384" dur="4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8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9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2" dur="4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02" dur="4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6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0" dur="4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1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3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5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6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7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20" dur="4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4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5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8" dur="4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1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8" dur="4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2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46" dur="4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4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12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4" name="13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2" name="11 Imagen" descr="Diapositiva2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8403" y="-19402"/>
            <a:ext cx="9178492" cy="5162902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Forma libre 9"/>
          <p:cNvSpPr/>
          <p:nvPr/>
        </p:nvSpPr>
        <p:spPr>
          <a:xfrm rot="19598963">
            <a:off x="1218581" y="1248342"/>
            <a:ext cx="3920745" cy="965291"/>
          </a:xfrm>
          <a:custGeom>
            <a:avLst/>
            <a:gdLst>
              <a:gd name="connsiteX0" fmla="*/ 5119734 w 7943416"/>
              <a:gd name="connsiteY0" fmla="*/ 1646287 h 2458890"/>
              <a:gd name="connsiteX1" fmla="*/ 5891867 w 7943416"/>
              <a:gd name="connsiteY1" fmla="*/ 1794883 h 2458890"/>
              <a:gd name="connsiteX2" fmla="*/ 5992350 w 7943416"/>
              <a:gd name="connsiteY2" fmla="*/ 1842222 h 2458890"/>
              <a:gd name="connsiteX3" fmla="*/ 6001341 w 7943416"/>
              <a:gd name="connsiteY3" fmla="*/ 1833599 h 2458890"/>
              <a:gd name="connsiteX4" fmla="*/ 6021217 w 7943416"/>
              <a:gd name="connsiteY4" fmla="*/ 1851263 h 2458890"/>
              <a:gd name="connsiteX5" fmla="*/ 6938015 w 7943416"/>
              <a:gd name="connsiteY5" fmla="*/ 2138589 h 2458890"/>
              <a:gd name="connsiteX6" fmla="*/ 7906919 w 7943416"/>
              <a:gd name="connsiteY6" fmla="*/ 1806095 h 2458890"/>
              <a:gd name="connsiteX7" fmla="*/ 7943416 w 7943416"/>
              <a:gd name="connsiteY7" fmla="*/ 1765612 h 2458890"/>
              <a:gd name="connsiteX8" fmla="*/ 7906557 w 7943416"/>
              <a:gd name="connsiteY8" fmla="*/ 1823512 h 2458890"/>
              <a:gd name="connsiteX9" fmla="*/ 6669094 w 7943416"/>
              <a:gd name="connsiteY9" fmla="*/ 2306897 h 2458890"/>
              <a:gd name="connsiteX10" fmla="*/ 5896962 w 7943416"/>
              <a:gd name="connsiteY10" fmla="*/ 2158301 h 2458890"/>
              <a:gd name="connsiteX11" fmla="*/ 5796480 w 7943416"/>
              <a:gd name="connsiteY11" fmla="*/ 2110962 h 2458890"/>
              <a:gd name="connsiteX12" fmla="*/ 5787487 w 7943416"/>
              <a:gd name="connsiteY12" fmla="*/ 2119585 h 2458890"/>
              <a:gd name="connsiteX13" fmla="*/ 5767611 w 7943416"/>
              <a:gd name="connsiteY13" fmla="*/ 2101921 h 2458890"/>
              <a:gd name="connsiteX14" fmla="*/ 4850814 w 7943416"/>
              <a:gd name="connsiteY14" fmla="*/ 1814595 h 2458890"/>
              <a:gd name="connsiteX15" fmla="*/ 3968968 w 7943416"/>
              <a:gd name="connsiteY15" fmla="*/ 2075028 h 2458890"/>
              <a:gd name="connsiteX16" fmla="*/ 3968442 w 7943416"/>
              <a:gd name="connsiteY16" fmla="*/ 2075437 h 2458890"/>
              <a:gd name="connsiteX17" fmla="*/ 3965332 w 7943416"/>
              <a:gd name="connsiteY17" fmla="*/ 2078531 h 2458890"/>
              <a:gd name="connsiteX18" fmla="*/ 3909498 w 7943416"/>
              <a:gd name="connsiteY18" fmla="*/ 2126501 h 2458890"/>
              <a:gd name="connsiteX19" fmla="*/ 3881869 w 7943416"/>
              <a:gd name="connsiteY19" fmla="*/ 2147136 h 2458890"/>
              <a:gd name="connsiteX20" fmla="*/ 3845413 w 7943416"/>
              <a:gd name="connsiteY20" fmla="*/ 2187572 h 2458890"/>
              <a:gd name="connsiteX21" fmla="*/ 3861444 w 7943416"/>
              <a:gd name="connsiteY21" fmla="*/ 2162388 h 2458890"/>
              <a:gd name="connsiteX22" fmla="*/ 3848710 w 7943416"/>
              <a:gd name="connsiteY22" fmla="*/ 2171900 h 2458890"/>
              <a:gd name="connsiteX23" fmla="*/ 2823683 w 7943416"/>
              <a:gd name="connsiteY23" fmla="*/ 2458890 h 2458890"/>
              <a:gd name="connsiteX24" fmla="*/ 2051550 w 7943416"/>
              <a:gd name="connsiteY24" fmla="*/ 2310295 h 2458890"/>
              <a:gd name="connsiteX25" fmla="*/ 1951068 w 7943416"/>
              <a:gd name="connsiteY25" fmla="*/ 2262955 h 2458890"/>
              <a:gd name="connsiteX26" fmla="*/ 1942075 w 7943416"/>
              <a:gd name="connsiteY26" fmla="*/ 2271579 h 2458890"/>
              <a:gd name="connsiteX27" fmla="*/ 1922199 w 7943416"/>
              <a:gd name="connsiteY27" fmla="*/ 2253915 h 2458890"/>
              <a:gd name="connsiteX28" fmla="*/ 1005402 w 7943416"/>
              <a:gd name="connsiteY28" fmla="*/ 1966589 h 2458890"/>
              <a:gd name="connsiteX29" fmla="*/ 36498 w 7943416"/>
              <a:gd name="connsiteY29" fmla="*/ 2299082 h 2458890"/>
              <a:gd name="connsiteX30" fmla="*/ 0 w 7943416"/>
              <a:gd name="connsiteY30" fmla="*/ 2339566 h 2458890"/>
              <a:gd name="connsiteX31" fmla="*/ 36860 w 7943416"/>
              <a:gd name="connsiteY31" fmla="*/ 2281666 h 2458890"/>
              <a:gd name="connsiteX32" fmla="*/ 1274322 w 7943416"/>
              <a:gd name="connsiteY32" fmla="*/ 1798281 h 2458890"/>
              <a:gd name="connsiteX33" fmla="*/ 2046455 w 7943416"/>
              <a:gd name="connsiteY33" fmla="*/ 1946876 h 2458890"/>
              <a:gd name="connsiteX34" fmla="*/ 2146938 w 7943416"/>
              <a:gd name="connsiteY34" fmla="*/ 1994216 h 2458890"/>
              <a:gd name="connsiteX35" fmla="*/ 2155929 w 7943416"/>
              <a:gd name="connsiteY35" fmla="*/ 1985592 h 2458890"/>
              <a:gd name="connsiteX36" fmla="*/ 2175806 w 7943416"/>
              <a:gd name="connsiteY36" fmla="*/ 2003256 h 2458890"/>
              <a:gd name="connsiteX37" fmla="*/ 3092602 w 7943416"/>
              <a:gd name="connsiteY37" fmla="*/ 2290582 h 2458890"/>
              <a:gd name="connsiteX38" fmla="*/ 3974450 w 7943416"/>
              <a:gd name="connsiteY38" fmla="*/ 2030149 h 2458890"/>
              <a:gd name="connsiteX39" fmla="*/ 3974974 w 7943416"/>
              <a:gd name="connsiteY39" fmla="*/ 2029740 h 2458890"/>
              <a:gd name="connsiteX40" fmla="*/ 3978084 w 7943416"/>
              <a:gd name="connsiteY40" fmla="*/ 2026646 h 2458890"/>
              <a:gd name="connsiteX41" fmla="*/ 4033918 w 7943416"/>
              <a:gd name="connsiteY41" fmla="*/ 1978676 h 2458890"/>
              <a:gd name="connsiteX42" fmla="*/ 4061548 w 7943416"/>
              <a:gd name="connsiteY42" fmla="*/ 1958041 h 2458890"/>
              <a:gd name="connsiteX43" fmla="*/ 4098003 w 7943416"/>
              <a:gd name="connsiteY43" fmla="*/ 1917605 h 2458890"/>
              <a:gd name="connsiteX44" fmla="*/ 4081971 w 7943416"/>
              <a:gd name="connsiteY44" fmla="*/ 1942789 h 2458890"/>
              <a:gd name="connsiteX45" fmla="*/ 4094707 w 7943416"/>
              <a:gd name="connsiteY45" fmla="*/ 1933278 h 2458890"/>
              <a:gd name="connsiteX46" fmla="*/ 5119734 w 7943416"/>
              <a:gd name="connsiteY46" fmla="*/ 1646287 h 2458890"/>
              <a:gd name="connsiteX47" fmla="*/ 3179186 w 7943416"/>
              <a:gd name="connsiteY47" fmla="*/ 1386946 h 2458890"/>
              <a:gd name="connsiteX48" fmla="*/ 3444230 w 7943416"/>
              <a:gd name="connsiteY48" fmla="*/ 1671868 h 2458890"/>
              <a:gd name="connsiteX49" fmla="*/ 3179186 w 7943416"/>
              <a:gd name="connsiteY49" fmla="*/ 1956790 h 2458890"/>
              <a:gd name="connsiteX50" fmla="*/ 2914142 w 7943416"/>
              <a:gd name="connsiteY50" fmla="*/ 1671868 h 2458890"/>
              <a:gd name="connsiteX51" fmla="*/ 3179186 w 7943416"/>
              <a:gd name="connsiteY51" fmla="*/ 1386946 h 2458890"/>
              <a:gd name="connsiteX52" fmla="*/ 2370953 w 7943416"/>
              <a:gd name="connsiteY52" fmla="*/ 1351426 h 2458890"/>
              <a:gd name="connsiteX53" fmla="*/ 2559797 w 7943416"/>
              <a:gd name="connsiteY53" fmla="*/ 1570087 h 2458890"/>
              <a:gd name="connsiteX54" fmla="*/ 2370953 w 7943416"/>
              <a:gd name="connsiteY54" fmla="*/ 1788748 h 2458890"/>
              <a:gd name="connsiteX55" fmla="*/ 2182109 w 7943416"/>
              <a:gd name="connsiteY55" fmla="*/ 1570087 h 2458890"/>
              <a:gd name="connsiteX56" fmla="*/ 2370953 w 7943416"/>
              <a:gd name="connsiteY56" fmla="*/ 1351426 h 2458890"/>
              <a:gd name="connsiteX57" fmla="*/ 6453805 w 7943416"/>
              <a:gd name="connsiteY57" fmla="*/ 1113628 h 2458890"/>
              <a:gd name="connsiteX58" fmla="*/ 6718849 w 7943416"/>
              <a:gd name="connsiteY58" fmla="*/ 1398550 h 2458890"/>
              <a:gd name="connsiteX59" fmla="*/ 6453805 w 7943416"/>
              <a:gd name="connsiteY59" fmla="*/ 1683472 h 2458890"/>
              <a:gd name="connsiteX60" fmla="*/ 6188761 w 7943416"/>
              <a:gd name="connsiteY60" fmla="*/ 1398550 h 2458890"/>
              <a:gd name="connsiteX61" fmla="*/ 6453805 w 7943416"/>
              <a:gd name="connsiteY61" fmla="*/ 1113628 h 2458890"/>
              <a:gd name="connsiteX62" fmla="*/ 4584308 w 7943416"/>
              <a:gd name="connsiteY62" fmla="*/ 950419 h 2458890"/>
              <a:gd name="connsiteX63" fmla="*/ 4773152 w 7943416"/>
              <a:gd name="connsiteY63" fmla="*/ 1169080 h 2458890"/>
              <a:gd name="connsiteX64" fmla="*/ 4584308 w 7943416"/>
              <a:gd name="connsiteY64" fmla="*/ 1387741 h 2458890"/>
              <a:gd name="connsiteX65" fmla="*/ 4395464 w 7943416"/>
              <a:gd name="connsiteY65" fmla="*/ 1169080 h 2458890"/>
              <a:gd name="connsiteX66" fmla="*/ 4584308 w 7943416"/>
              <a:gd name="connsiteY66" fmla="*/ 950419 h 2458890"/>
              <a:gd name="connsiteX67" fmla="*/ 3782865 w 7943416"/>
              <a:gd name="connsiteY67" fmla="*/ 924043 h 2458890"/>
              <a:gd name="connsiteX68" fmla="*/ 3971708 w 7943416"/>
              <a:gd name="connsiteY68" fmla="*/ 1142704 h 2458890"/>
              <a:gd name="connsiteX69" fmla="*/ 3782865 w 7943416"/>
              <a:gd name="connsiteY69" fmla="*/ 1361365 h 2458890"/>
              <a:gd name="connsiteX70" fmla="*/ 3594021 w 7943416"/>
              <a:gd name="connsiteY70" fmla="*/ 1142704 h 2458890"/>
              <a:gd name="connsiteX71" fmla="*/ 3782865 w 7943416"/>
              <a:gd name="connsiteY71" fmla="*/ 924043 h 2458890"/>
              <a:gd name="connsiteX72" fmla="*/ 1748343 w 7943416"/>
              <a:gd name="connsiteY72" fmla="*/ 823670 h 2458890"/>
              <a:gd name="connsiteX73" fmla="*/ 1963691 w 7943416"/>
              <a:gd name="connsiteY73" fmla="*/ 1042331 h 2458890"/>
              <a:gd name="connsiteX74" fmla="*/ 1748343 w 7943416"/>
              <a:gd name="connsiteY74" fmla="*/ 1260992 h 2458890"/>
              <a:gd name="connsiteX75" fmla="*/ 1532995 w 7943416"/>
              <a:gd name="connsiteY75" fmla="*/ 1042331 h 2458890"/>
              <a:gd name="connsiteX76" fmla="*/ 1748343 w 7943416"/>
              <a:gd name="connsiteY76" fmla="*/ 823670 h 2458890"/>
              <a:gd name="connsiteX77" fmla="*/ 766497 w 7943416"/>
              <a:gd name="connsiteY77" fmla="*/ 817102 h 2458890"/>
              <a:gd name="connsiteX78" fmla="*/ 1031541 w 7943416"/>
              <a:gd name="connsiteY78" fmla="*/ 1102024 h 2458890"/>
              <a:gd name="connsiteX79" fmla="*/ 766497 w 7943416"/>
              <a:gd name="connsiteY79" fmla="*/ 1386946 h 2458890"/>
              <a:gd name="connsiteX80" fmla="*/ 501453 w 7943416"/>
              <a:gd name="connsiteY80" fmla="*/ 1102024 h 2458890"/>
              <a:gd name="connsiteX81" fmla="*/ 766497 w 7943416"/>
              <a:gd name="connsiteY81" fmla="*/ 817102 h 2458890"/>
              <a:gd name="connsiteX82" fmla="*/ 7198611 w 7943416"/>
              <a:gd name="connsiteY82" fmla="*/ 816571 h 2458890"/>
              <a:gd name="connsiteX83" fmla="*/ 7387455 w 7943416"/>
              <a:gd name="connsiteY83" fmla="*/ 1035232 h 2458890"/>
              <a:gd name="connsiteX84" fmla="*/ 7198611 w 7943416"/>
              <a:gd name="connsiteY84" fmla="*/ 1253893 h 2458890"/>
              <a:gd name="connsiteX85" fmla="*/ 7009767 w 7943416"/>
              <a:gd name="connsiteY85" fmla="*/ 1035232 h 2458890"/>
              <a:gd name="connsiteX86" fmla="*/ 7198611 w 7943416"/>
              <a:gd name="connsiteY86" fmla="*/ 816571 h 2458890"/>
              <a:gd name="connsiteX87" fmla="*/ 5361372 w 7943416"/>
              <a:gd name="connsiteY87" fmla="*/ 523567 h 2458890"/>
              <a:gd name="connsiteX88" fmla="*/ 5626416 w 7943416"/>
              <a:gd name="connsiteY88" fmla="*/ 808489 h 2458890"/>
              <a:gd name="connsiteX89" fmla="*/ 5361372 w 7943416"/>
              <a:gd name="connsiteY89" fmla="*/ 1093411 h 2458890"/>
              <a:gd name="connsiteX90" fmla="*/ 5096328 w 7943416"/>
              <a:gd name="connsiteY90" fmla="*/ 808489 h 2458890"/>
              <a:gd name="connsiteX91" fmla="*/ 5361372 w 7943416"/>
              <a:gd name="connsiteY91" fmla="*/ 523567 h 2458890"/>
              <a:gd name="connsiteX92" fmla="*/ 5119734 w 7943416"/>
              <a:gd name="connsiteY92" fmla="*/ 0 h 2458890"/>
              <a:gd name="connsiteX93" fmla="*/ 5891867 w 7943416"/>
              <a:gd name="connsiteY93" fmla="*/ 148596 h 2458890"/>
              <a:gd name="connsiteX94" fmla="*/ 5992350 w 7943416"/>
              <a:gd name="connsiteY94" fmla="*/ 195935 h 2458890"/>
              <a:gd name="connsiteX95" fmla="*/ 6001341 w 7943416"/>
              <a:gd name="connsiteY95" fmla="*/ 187311 h 2458890"/>
              <a:gd name="connsiteX96" fmla="*/ 6021217 w 7943416"/>
              <a:gd name="connsiteY96" fmla="*/ 204976 h 2458890"/>
              <a:gd name="connsiteX97" fmla="*/ 6938015 w 7943416"/>
              <a:gd name="connsiteY97" fmla="*/ 492301 h 2458890"/>
              <a:gd name="connsiteX98" fmla="*/ 7906919 w 7943416"/>
              <a:gd name="connsiteY98" fmla="*/ 159808 h 2458890"/>
              <a:gd name="connsiteX99" fmla="*/ 7943416 w 7943416"/>
              <a:gd name="connsiteY99" fmla="*/ 119324 h 2458890"/>
              <a:gd name="connsiteX100" fmla="*/ 7906557 w 7943416"/>
              <a:gd name="connsiteY100" fmla="*/ 177225 h 2458890"/>
              <a:gd name="connsiteX101" fmla="*/ 6669094 w 7943416"/>
              <a:gd name="connsiteY101" fmla="*/ 660609 h 2458890"/>
              <a:gd name="connsiteX102" fmla="*/ 5896962 w 7943416"/>
              <a:gd name="connsiteY102" fmla="*/ 512014 h 2458890"/>
              <a:gd name="connsiteX103" fmla="*/ 5796480 w 7943416"/>
              <a:gd name="connsiteY103" fmla="*/ 464674 h 2458890"/>
              <a:gd name="connsiteX104" fmla="*/ 5787487 w 7943416"/>
              <a:gd name="connsiteY104" fmla="*/ 473298 h 2458890"/>
              <a:gd name="connsiteX105" fmla="*/ 5767611 w 7943416"/>
              <a:gd name="connsiteY105" fmla="*/ 455634 h 2458890"/>
              <a:gd name="connsiteX106" fmla="*/ 4850814 w 7943416"/>
              <a:gd name="connsiteY106" fmla="*/ 168308 h 2458890"/>
              <a:gd name="connsiteX107" fmla="*/ 3968967 w 7943416"/>
              <a:gd name="connsiteY107" fmla="*/ 428741 h 2458890"/>
              <a:gd name="connsiteX108" fmla="*/ 3968442 w 7943416"/>
              <a:gd name="connsiteY108" fmla="*/ 429150 h 2458890"/>
              <a:gd name="connsiteX109" fmla="*/ 3965332 w 7943416"/>
              <a:gd name="connsiteY109" fmla="*/ 432244 h 2458890"/>
              <a:gd name="connsiteX110" fmla="*/ 3909498 w 7943416"/>
              <a:gd name="connsiteY110" fmla="*/ 480214 h 2458890"/>
              <a:gd name="connsiteX111" fmla="*/ 3881869 w 7943416"/>
              <a:gd name="connsiteY111" fmla="*/ 500849 h 2458890"/>
              <a:gd name="connsiteX112" fmla="*/ 3845413 w 7943416"/>
              <a:gd name="connsiteY112" fmla="*/ 541285 h 2458890"/>
              <a:gd name="connsiteX113" fmla="*/ 3861444 w 7943416"/>
              <a:gd name="connsiteY113" fmla="*/ 516101 h 2458890"/>
              <a:gd name="connsiteX114" fmla="*/ 3848710 w 7943416"/>
              <a:gd name="connsiteY114" fmla="*/ 525613 h 2458890"/>
              <a:gd name="connsiteX115" fmla="*/ 2823682 w 7943416"/>
              <a:gd name="connsiteY115" fmla="*/ 812603 h 2458890"/>
              <a:gd name="connsiteX116" fmla="*/ 2051549 w 7943416"/>
              <a:gd name="connsiteY116" fmla="*/ 664007 h 2458890"/>
              <a:gd name="connsiteX117" fmla="*/ 1951067 w 7943416"/>
              <a:gd name="connsiteY117" fmla="*/ 616668 h 2458890"/>
              <a:gd name="connsiteX118" fmla="*/ 1942075 w 7943416"/>
              <a:gd name="connsiteY118" fmla="*/ 625291 h 2458890"/>
              <a:gd name="connsiteX119" fmla="*/ 1922199 w 7943416"/>
              <a:gd name="connsiteY119" fmla="*/ 607627 h 2458890"/>
              <a:gd name="connsiteX120" fmla="*/ 1005401 w 7943416"/>
              <a:gd name="connsiteY120" fmla="*/ 320302 h 2458890"/>
              <a:gd name="connsiteX121" fmla="*/ 36497 w 7943416"/>
              <a:gd name="connsiteY121" fmla="*/ 652795 h 2458890"/>
              <a:gd name="connsiteX122" fmla="*/ 0 w 7943416"/>
              <a:gd name="connsiteY122" fmla="*/ 693279 h 2458890"/>
              <a:gd name="connsiteX123" fmla="*/ 36859 w 7943416"/>
              <a:gd name="connsiteY123" fmla="*/ 635378 h 2458890"/>
              <a:gd name="connsiteX124" fmla="*/ 1274322 w 7943416"/>
              <a:gd name="connsiteY124" fmla="*/ 151993 h 2458890"/>
              <a:gd name="connsiteX125" fmla="*/ 2046454 w 7943416"/>
              <a:gd name="connsiteY125" fmla="*/ 300589 h 2458890"/>
              <a:gd name="connsiteX126" fmla="*/ 2146937 w 7943416"/>
              <a:gd name="connsiteY126" fmla="*/ 347928 h 2458890"/>
              <a:gd name="connsiteX127" fmla="*/ 2155929 w 7943416"/>
              <a:gd name="connsiteY127" fmla="*/ 339305 h 2458890"/>
              <a:gd name="connsiteX128" fmla="*/ 2175805 w 7943416"/>
              <a:gd name="connsiteY128" fmla="*/ 356969 h 2458890"/>
              <a:gd name="connsiteX129" fmla="*/ 3092602 w 7943416"/>
              <a:gd name="connsiteY129" fmla="*/ 644295 h 2458890"/>
              <a:gd name="connsiteX130" fmla="*/ 3974450 w 7943416"/>
              <a:gd name="connsiteY130" fmla="*/ 383862 h 2458890"/>
              <a:gd name="connsiteX131" fmla="*/ 3974974 w 7943416"/>
              <a:gd name="connsiteY131" fmla="*/ 383453 h 2458890"/>
              <a:gd name="connsiteX132" fmla="*/ 3978084 w 7943416"/>
              <a:gd name="connsiteY132" fmla="*/ 380359 h 2458890"/>
              <a:gd name="connsiteX133" fmla="*/ 4033918 w 7943416"/>
              <a:gd name="connsiteY133" fmla="*/ 332389 h 2458890"/>
              <a:gd name="connsiteX134" fmla="*/ 4061548 w 7943416"/>
              <a:gd name="connsiteY134" fmla="*/ 311754 h 2458890"/>
              <a:gd name="connsiteX135" fmla="*/ 4098003 w 7943416"/>
              <a:gd name="connsiteY135" fmla="*/ 271318 h 2458890"/>
              <a:gd name="connsiteX136" fmla="*/ 4081971 w 7943416"/>
              <a:gd name="connsiteY136" fmla="*/ 296502 h 2458890"/>
              <a:gd name="connsiteX137" fmla="*/ 4094707 w 7943416"/>
              <a:gd name="connsiteY137" fmla="*/ 286990 h 2458890"/>
              <a:gd name="connsiteX138" fmla="*/ 5119734 w 7943416"/>
              <a:gd name="connsiteY138" fmla="*/ 0 h 2458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943416" h="2458890">
                <a:moveTo>
                  <a:pt x="5119734" y="1646287"/>
                </a:moveTo>
                <a:cubicBezTo>
                  <a:pt x="5405749" y="1646287"/>
                  <a:pt x="5671457" y="1701067"/>
                  <a:pt x="5891867" y="1794883"/>
                </a:cubicBezTo>
                <a:lnTo>
                  <a:pt x="5992350" y="1842222"/>
                </a:lnTo>
                <a:lnTo>
                  <a:pt x="6001341" y="1833599"/>
                </a:lnTo>
                <a:lnTo>
                  <a:pt x="6021217" y="1851263"/>
                </a:lnTo>
                <a:cubicBezTo>
                  <a:pt x="6239133" y="2026740"/>
                  <a:pt x="6568919" y="2138589"/>
                  <a:pt x="6938015" y="2138589"/>
                </a:cubicBezTo>
                <a:cubicBezTo>
                  <a:pt x="7337868" y="2138589"/>
                  <a:pt x="7691587" y="2007321"/>
                  <a:pt x="7906919" y="1806095"/>
                </a:cubicBezTo>
                <a:lnTo>
                  <a:pt x="7943416" y="1765612"/>
                </a:lnTo>
                <a:lnTo>
                  <a:pt x="7906557" y="1823512"/>
                </a:lnTo>
                <a:cubicBezTo>
                  <a:pt x="7680580" y="2110008"/>
                  <a:pt x="7211332" y="2306897"/>
                  <a:pt x="6669094" y="2306897"/>
                </a:cubicBezTo>
                <a:cubicBezTo>
                  <a:pt x="6383079" y="2306897"/>
                  <a:pt x="6117372" y="2252117"/>
                  <a:pt x="5896962" y="2158301"/>
                </a:cubicBezTo>
                <a:lnTo>
                  <a:pt x="5796480" y="2110962"/>
                </a:lnTo>
                <a:lnTo>
                  <a:pt x="5787487" y="2119585"/>
                </a:lnTo>
                <a:lnTo>
                  <a:pt x="5767611" y="2101921"/>
                </a:lnTo>
                <a:cubicBezTo>
                  <a:pt x="5549695" y="1926444"/>
                  <a:pt x="5219909" y="1814595"/>
                  <a:pt x="4850814" y="1814595"/>
                </a:cubicBezTo>
                <a:cubicBezTo>
                  <a:pt x="4500942" y="1814595"/>
                  <a:pt x="4186391" y="1915097"/>
                  <a:pt x="3968968" y="2075028"/>
                </a:cubicBezTo>
                <a:lnTo>
                  <a:pt x="3968442" y="2075437"/>
                </a:lnTo>
                <a:lnTo>
                  <a:pt x="3965332" y="2078531"/>
                </a:lnTo>
                <a:cubicBezTo>
                  <a:pt x="3947575" y="2094933"/>
                  <a:pt x="3928949" y="2110931"/>
                  <a:pt x="3909498" y="2126501"/>
                </a:cubicBezTo>
                <a:lnTo>
                  <a:pt x="3881869" y="2147136"/>
                </a:lnTo>
                <a:lnTo>
                  <a:pt x="3845413" y="2187572"/>
                </a:lnTo>
                <a:lnTo>
                  <a:pt x="3861444" y="2162388"/>
                </a:lnTo>
                <a:lnTo>
                  <a:pt x="3848710" y="2171900"/>
                </a:lnTo>
                <a:cubicBezTo>
                  <a:pt x="3595983" y="2348140"/>
                  <a:pt x="3230361" y="2458890"/>
                  <a:pt x="2823683" y="2458890"/>
                </a:cubicBezTo>
                <a:cubicBezTo>
                  <a:pt x="2537667" y="2458890"/>
                  <a:pt x="2271960" y="2404110"/>
                  <a:pt x="2051550" y="2310295"/>
                </a:cubicBezTo>
                <a:lnTo>
                  <a:pt x="1951068" y="2262955"/>
                </a:lnTo>
                <a:lnTo>
                  <a:pt x="1942075" y="2271579"/>
                </a:lnTo>
                <a:lnTo>
                  <a:pt x="1922199" y="2253915"/>
                </a:lnTo>
                <a:cubicBezTo>
                  <a:pt x="1704283" y="2078437"/>
                  <a:pt x="1374497" y="1966589"/>
                  <a:pt x="1005402" y="1966589"/>
                </a:cubicBezTo>
                <a:cubicBezTo>
                  <a:pt x="605549" y="1966589"/>
                  <a:pt x="251829" y="2097856"/>
                  <a:pt x="36498" y="2299082"/>
                </a:cubicBezTo>
                <a:lnTo>
                  <a:pt x="0" y="2339566"/>
                </a:lnTo>
                <a:lnTo>
                  <a:pt x="36860" y="2281666"/>
                </a:lnTo>
                <a:cubicBezTo>
                  <a:pt x="262836" y="1995169"/>
                  <a:pt x="732084" y="1798281"/>
                  <a:pt x="1274322" y="1798281"/>
                </a:cubicBezTo>
                <a:cubicBezTo>
                  <a:pt x="1560337" y="1798281"/>
                  <a:pt x="1826045" y="1853060"/>
                  <a:pt x="2046455" y="1946876"/>
                </a:cubicBezTo>
                <a:lnTo>
                  <a:pt x="2146938" y="1994216"/>
                </a:lnTo>
                <a:lnTo>
                  <a:pt x="2155929" y="1985592"/>
                </a:lnTo>
                <a:lnTo>
                  <a:pt x="2175806" y="2003256"/>
                </a:lnTo>
                <a:cubicBezTo>
                  <a:pt x="2393721" y="2178733"/>
                  <a:pt x="2723507" y="2290582"/>
                  <a:pt x="3092602" y="2290582"/>
                </a:cubicBezTo>
                <a:cubicBezTo>
                  <a:pt x="3442474" y="2290582"/>
                  <a:pt x="3757025" y="2190080"/>
                  <a:pt x="3974450" y="2030149"/>
                </a:cubicBezTo>
                <a:lnTo>
                  <a:pt x="3974974" y="2029740"/>
                </a:lnTo>
                <a:lnTo>
                  <a:pt x="3978084" y="2026646"/>
                </a:lnTo>
                <a:cubicBezTo>
                  <a:pt x="3995842" y="2010245"/>
                  <a:pt x="4014468" y="1994246"/>
                  <a:pt x="4033918" y="1978676"/>
                </a:cubicBezTo>
                <a:lnTo>
                  <a:pt x="4061548" y="1958041"/>
                </a:lnTo>
                <a:lnTo>
                  <a:pt x="4098003" y="1917605"/>
                </a:lnTo>
                <a:lnTo>
                  <a:pt x="4081971" y="1942789"/>
                </a:lnTo>
                <a:lnTo>
                  <a:pt x="4094707" y="1933278"/>
                </a:lnTo>
                <a:cubicBezTo>
                  <a:pt x="4347435" y="1757037"/>
                  <a:pt x="4713056" y="1646287"/>
                  <a:pt x="5119734" y="1646287"/>
                </a:cubicBezTo>
                <a:close/>
                <a:moveTo>
                  <a:pt x="3179186" y="1386946"/>
                </a:moveTo>
                <a:cubicBezTo>
                  <a:pt x="3325566" y="1386946"/>
                  <a:pt x="3444230" y="1514510"/>
                  <a:pt x="3444230" y="1671868"/>
                </a:cubicBezTo>
                <a:cubicBezTo>
                  <a:pt x="3444230" y="1829226"/>
                  <a:pt x="3325566" y="1956790"/>
                  <a:pt x="3179186" y="1956790"/>
                </a:cubicBezTo>
                <a:cubicBezTo>
                  <a:pt x="3032806" y="1956790"/>
                  <a:pt x="2914142" y="1829226"/>
                  <a:pt x="2914142" y="1671868"/>
                </a:cubicBezTo>
                <a:cubicBezTo>
                  <a:pt x="2914142" y="1514510"/>
                  <a:pt x="3032806" y="1386946"/>
                  <a:pt x="3179186" y="1386946"/>
                </a:cubicBezTo>
                <a:close/>
                <a:moveTo>
                  <a:pt x="2370953" y="1351426"/>
                </a:moveTo>
                <a:cubicBezTo>
                  <a:pt x="2475249" y="1351426"/>
                  <a:pt x="2559797" y="1449324"/>
                  <a:pt x="2559797" y="1570087"/>
                </a:cubicBezTo>
                <a:cubicBezTo>
                  <a:pt x="2559797" y="1690850"/>
                  <a:pt x="2475249" y="1788748"/>
                  <a:pt x="2370953" y="1788748"/>
                </a:cubicBezTo>
                <a:cubicBezTo>
                  <a:pt x="2266657" y="1788748"/>
                  <a:pt x="2182109" y="1690850"/>
                  <a:pt x="2182109" y="1570087"/>
                </a:cubicBezTo>
                <a:cubicBezTo>
                  <a:pt x="2182109" y="1449324"/>
                  <a:pt x="2266657" y="1351426"/>
                  <a:pt x="2370953" y="1351426"/>
                </a:cubicBezTo>
                <a:close/>
                <a:moveTo>
                  <a:pt x="6453805" y="1113628"/>
                </a:moveTo>
                <a:cubicBezTo>
                  <a:pt x="6600185" y="1113628"/>
                  <a:pt x="6718849" y="1241192"/>
                  <a:pt x="6718849" y="1398550"/>
                </a:cubicBezTo>
                <a:cubicBezTo>
                  <a:pt x="6718849" y="1555908"/>
                  <a:pt x="6600185" y="1683472"/>
                  <a:pt x="6453805" y="1683472"/>
                </a:cubicBezTo>
                <a:cubicBezTo>
                  <a:pt x="6307425" y="1683472"/>
                  <a:pt x="6188761" y="1555908"/>
                  <a:pt x="6188761" y="1398550"/>
                </a:cubicBezTo>
                <a:cubicBezTo>
                  <a:pt x="6188761" y="1241192"/>
                  <a:pt x="6307425" y="1113628"/>
                  <a:pt x="6453805" y="1113628"/>
                </a:cubicBezTo>
                <a:close/>
                <a:moveTo>
                  <a:pt x="4584308" y="950419"/>
                </a:moveTo>
                <a:cubicBezTo>
                  <a:pt x="4688604" y="950419"/>
                  <a:pt x="4773152" y="1048317"/>
                  <a:pt x="4773152" y="1169080"/>
                </a:cubicBezTo>
                <a:cubicBezTo>
                  <a:pt x="4773152" y="1289843"/>
                  <a:pt x="4688604" y="1387741"/>
                  <a:pt x="4584308" y="1387741"/>
                </a:cubicBezTo>
                <a:cubicBezTo>
                  <a:pt x="4480012" y="1387741"/>
                  <a:pt x="4395464" y="1289843"/>
                  <a:pt x="4395464" y="1169080"/>
                </a:cubicBezTo>
                <a:cubicBezTo>
                  <a:pt x="4395464" y="1048317"/>
                  <a:pt x="4480012" y="950419"/>
                  <a:pt x="4584308" y="950419"/>
                </a:cubicBezTo>
                <a:close/>
                <a:moveTo>
                  <a:pt x="3782865" y="924043"/>
                </a:moveTo>
                <a:cubicBezTo>
                  <a:pt x="3887161" y="924043"/>
                  <a:pt x="3971708" y="1021941"/>
                  <a:pt x="3971708" y="1142704"/>
                </a:cubicBezTo>
                <a:cubicBezTo>
                  <a:pt x="3971708" y="1263467"/>
                  <a:pt x="3887161" y="1361365"/>
                  <a:pt x="3782865" y="1361365"/>
                </a:cubicBezTo>
                <a:cubicBezTo>
                  <a:pt x="3678569" y="1361365"/>
                  <a:pt x="3594021" y="1263467"/>
                  <a:pt x="3594021" y="1142704"/>
                </a:cubicBezTo>
                <a:cubicBezTo>
                  <a:pt x="3594021" y="1021941"/>
                  <a:pt x="3678569" y="924043"/>
                  <a:pt x="3782865" y="924043"/>
                </a:cubicBezTo>
                <a:close/>
                <a:moveTo>
                  <a:pt x="1748343" y="823670"/>
                </a:moveTo>
                <a:cubicBezTo>
                  <a:pt x="1867276" y="823670"/>
                  <a:pt x="1963691" y="921568"/>
                  <a:pt x="1963691" y="1042331"/>
                </a:cubicBezTo>
                <a:cubicBezTo>
                  <a:pt x="1963691" y="1163094"/>
                  <a:pt x="1867276" y="1260992"/>
                  <a:pt x="1748343" y="1260992"/>
                </a:cubicBezTo>
                <a:cubicBezTo>
                  <a:pt x="1629410" y="1260992"/>
                  <a:pt x="1532995" y="1163094"/>
                  <a:pt x="1532995" y="1042331"/>
                </a:cubicBezTo>
                <a:cubicBezTo>
                  <a:pt x="1532995" y="921568"/>
                  <a:pt x="1629410" y="823670"/>
                  <a:pt x="1748343" y="823670"/>
                </a:cubicBezTo>
                <a:close/>
                <a:moveTo>
                  <a:pt x="766497" y="817102"/>
                </a:moveTo>
                <a:cubicBezTo>
                  <a:pt x="912877" y="817102"/>
                  <a:pt x="1031541" y="944666"/>
                  <a:pt x="1031541" y="1102024"/>
                </a:cubicBezTo>
                <a:cubicBezTo>
                  <a:pt x="1031541" y="1259382"/>
                  <a:pt x="912877" y="1386946"/>
                  <a:pt x="766497" y="1386946"/>
                </a:cubicBezTo>
                <a:cubicBezTo>
                  <a:pt x="620118" y="1386946"/>
                  <a:pt x="501453" y="1259382"/>
                  <a:pt x="501453" y="1102024"/>
                </a:cubicBezTo>
                <a:cubicBezTo>
                  <a:pt x="501453" y="944666"/>
                  <a:pt x="620118" y="817102"/>
                  <a:pt x="766497" y="817102"/>
                </a:cubicBezTo>
                <a:close/>
                <a:moveTo>
                  <a:pt x="7198611" y="816571"/>
                </a:moveTo>
                <a:cubicBezTo>
                  <a:pt x="7302907" y="816571"/>
                  <a:pt x="7387455" y="914469"/>
                  <a:pt x="7387455" y="1035232"/>
                </a:cubicBezTo>
                <a:cubicBezTo>
                  <a:pt x="7387455" y="1155995"/>
                  <a:pt x="7302907" y="1253893"/>
                  <a:pt x="7198611" y="1253893"/>
                </a:cubicBezTo>
                <a:cubicBezTo>
                  <a:pt x="7094315" y="1253893"/>
                  <a:pt x="7009767" y="1155995"/>
                  <a:pt x="7009767" y="1035232"/>
                </a:cubicBezTo>
                <a:cubicBezTo>
                  <a:pt x="7009767" y="914469"/>
                  <a:pt x="7094315" y="816571"/>
                  <a:pt x="7198611" y="816571"/>
                </a:cubicBezTo>
                <a:close/>
                <a:moveTo>
                  <a:pt x="5361372" y="523567"/>
                </a:moveTo>
                <a:cubicBezTo>
                  <a:pt x="5507752" y="523567"/>
                  <a:pt x="5626416" y="651131"/>
                  <a:pt x="5626416" y="808489"/>
                </a:cubicBezTo>
                <a:cubicBezTo>
                  <a:pt x="5626416" y="965847"/>
                  <a:pt x="5507752" y="1093411"/>
                  <a:pt x="5361372" y="1093411"/>
                </a:cubicBezTo>
                <a:cubicBezTo>
                  <a:pt x="5214992" y="1093411"/>
                  <a:pt x="5096328" y="965847"/>
                  <a:pt x="5096328" y="808489"/>
                </a:cubicBezTo>
                <a:cubicBezTo>
                  <a:pt x="5096328" y="651131"/>
                  <a:pt x="5214992" y="523567"/>
                  <a:pt x="5361372" y="523567"/>
                </a:cubicBezTo>
                <a:close/>
                <a:moveTo>
                  <a:pt x="5119734" y="0"/>
                </a:moveTo>
                <a:cubicBezTo>
                  <a:pt x="5405749" y="0"/>
                  <a:pt x="5671457" y="54780"/>
                  <a:pt x="5891867" y="148596"/>
                </a:cubicBezTo>
                <a:lnTo>
                  <a:pt x="5992350" y="195935"/>
                </a:lnTo>
                <a:lnTo>
                  <a:pt x="6001341" y="187311"/>
                </a:lnTo>
                <a:lnTo>
                  <a:pt x="6021217" y="204976"/>
                </a:lnTo>
                <a:cubicBezTo>
                  <a:pt x="6239133" y="380453"/>
                  <a:pt x="6568919" y="492301"/>
                  <a:pt x="6938015" y="492301"/>
                </a:cubicBezTo>
                <a:cubicBezTo>
                  <a:pt x="7337868" y="492301"/>
                  <a:pt x="7691587" y="361034"/>
                  <a:pt x="7906919" y="159808"/>
                </a:cubicBezTo>
                <a:lnTo>
                  <a:pt x="7943416" y="119324"/>
                </a:lnTo>
                <a:lnTo>
                  <a:pt x="7906557" y="177225"/>
                </a:lnTo>
                <a:cubicBezTo>
                  <a:pt x="7680580" y="463721"/>
                  <a:pt x="7211332" y="660609"/>
                  <a:pt x="6669094" y="660609"/>
                </a:cubicBezTo>
                <a:cubicBezTo>
                  <a:pt x="6383079" y="660609"/>
                  <a:pt x="6117372" y="605830"/>
                  <a:pt x="5896962" y="512014"/>
                </a:cubicBezTo>
                <a:lnTo>
                  <a:pt x="5796480" y="464674"/>
                </a:lnTo>
                <a:lnTo>
                  <a:pt x="5787487" y="473298"/>
                </a:lnTo>
                <a:lnTo>
                  <a:pt x="5767611" y="455634"/>
                </a:lnTo>
                <a:cubicBezTo>
                  <a:pt x="5549695" y="280157"/>
                  <a:pt x="5219909" y="168308"/>
                  <a:pt x="4850814" y="168308"/>
                </a:cubicBezTo>
                <a:cubicBezTo>
                  <a:pt x="4500942" y="168308"/>
                  <a:pt x="4186391" y="268810"/>
                  <a:pt x="3968967" y="428741"/>
                </a:cubicBezTo>
                <a:lnTo>
                  <a:pt x="3968442" y="429150"/>
                </a:lnTo>
                <a:lnTo>
                  <a:pt x="3965332" y="432244"/>
                </a:lnTo>
                <a:cubicBezTo>
                  <a:pt x="3947575" y="448645"/>
                  <a:pt x="3928949" y="464644"/>
                  <a:pt x="3909498" y="480214"/>
                </a:cubicBezTo>
                <a:lnTo>
                  <a:pt x="3881869" y="500849"/>
                </a:lnTo>
                <a:lnTo>
                  <a:pt x="3845413" y="541285"/>
                </a:lnTo>
                <a:lnTo>
                  <a:pt x="3861444" y="516101"/>
                </a:lnTo>
                <a:lnTo>
                  <a:pt x="3848710" y="525613"/>
                </a:lnTo>
                <a:cubicBezTo>
                  <a:pt x="3595983" y="701853"/>
                  <a:pt x="3230361" y="812603"/>
                  <a:pt x="2823682" y="812603"/>
                </a:cubicBezTo>
                <a:cubicBezTo>
                  <a:pt x="2537667" y="812603"/>
                  <a:pt x="2271959" y="757823"/>
                  <a:pt x="2051549" y="664007"/>
                </a:cubicBezTo>
                <a:lnTo>
                  <a:pt x="1951067" y="616668"/>
                </a:lnTo>
                <a:lnTo>
                  <a:pt x="1942075" y="625291"/>
                </a:lnTo>
                <a:lnTo>
                  <a:pt x="1922199" y="607627"/>
                </a:lnTo>
                <a:cubicBezTo>
                  <a:pt x="1704283" y="432150"/>
                  <a:pt x="1374497" y="320302"/>
                  <a:pt x="1005401" y="320302"/>
                </a:cubicBezTo>
                <a:cubicBezTo>
                  <a:pt x="605548" y="320302"/>
                  <a:pt x="251829" y="451569"/>
                  <a:pt x="36497" y="652795"/>
                </a:cubicBezTo>
                <a:lnTo>
                  <a:pt x="0" y="693279"/>
                </a:lnTo>
                <a:lnTo>
                  <a:pt x="36859" y="635378"/>
                </a:lnTo>
                <a:cubicBezTo>
                  <a:pt x="262836" y="348882"/>
                  <a:pt x="732083" y="151993"/>
                  <a:pt x="1274322" y="151993"/>
                </a:cubicBezTo>
                <a:cubicBezTo>
                  <a:pt x="1560337" y="151993"/>
                  <a:pt x="1826044" y="206773"/>
                  <a:pt x="2046454" y="300589"/>
                </a:cubicBezTo>
                <a:lnTo>
                  <a:pt x="2146937" y="347928"/>
                </a:lnTo>
                <a:lnTo>
                  <a:pt x="2155929" y="339305"/>
                </a:lnTo>
                <a:lnTo>
                  <a:pt x="2175805" y="356969"/>
                </a:lnTo>
                <a:cubicBezTo>
                  <a:pt x="2393721" y="532446"/>
                  <a:pt x="2723507" y="644295"/>
                  <a:pt x="3092602" y="644295"/>
                </a:cubicBezTo>
                <a:cubicBezTo>
                  <a:pt x="3442474" y="644295"/>
                  <a:pt x="3757025" y="543793"/>
                  <a:pt x="3974450" y="383862"/>
                </a:cubicBezTo>
                <a:lnTo>
                  <a:pt x="3974974" y="383453"/>
                </a:lnTo>
                <a:lnTo>
                  <a:pt x="3978084" y="380359"/>
                </a:lnTo>
                <a:cubicBezTo>
                  <a:pt x="3995842" y="363957"/>
                  <a:pt x="4014468" y="347959"/>
                  <a:pt x="4033918" y="332389"/>
                </a:cubicBezTo>
                <a:lnTo>
                  <a:pt x="4061548" y="311754"/>
                </a:lnTo>
                <a:lnTo>
                  <a:pt x="4098003" y="271318"/>
                </a:lnTo>
                <a:lnTo>
                  <a:pt x="4081971" y="296502"/>
                </a:lnTo>
                <a:lnTo>
                  <a:pt x="4094707" y="286990"/>
                </a:lnTo>
                <a:cubicBezTo>
                  <a:pt x="4347435" y="110750"/>
                  <a:pt x="4713056" y="0"/>
                  <a:pt x="5119734" y="0"/>
                </a:cubicBezTo>
                <a:close/>
              </a:path>
            </a:pathLst>
          </a:custGeom>
          <a:gradFill flip="none" rotWithShape="1">
            <a:gsLst>
              <a:gs pos="100000">
                <a:schemeClr val="accent2">
                  <a:lumMod val="50000"/>
                </a:schemeClr>
              </a:gs>
              <a:gs pos="44000">
                <a:schemeClr val="tx1">
                  <a:lumMod val="95000"/>
                </a:schemeClr>
              </a:gs>
              <a:gs pos="31000">
                <a:schemeClr val="accent6">
                  <a:lumMod val="34000"/>
                  <a:lumOff val="66000"/>
                </a:schemeClr>
              </a:gs>
              <a:gs pos="36000">
                <a:schemeClr val="accent2">
                  <a:lumMod val="20000"/>
                  <a:lumOff val="80000"/>
                </a:scheme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4" name="Forma libre 9"/>
          <p:cNvSpPr/>
          <p:nvPr/>
        </p:nvSpPr>
        <p:spPr>
          <a:xfrm rot="2001037" flipH="1">
            <a:off x="3954885" y="1248343"/>
            <a:ext cx="3920745" cy="965291"/>
          </a:xfrm>
          <a:custGeom>
            <a:avLst/>
            <a:gdLst>
              <a:gd name="connsiteX0" fmla="*/ 5119734 w 7943416"/>
              <a:gd name="connsiteY0" fmla="*/ 1646287 h 2458890"/>
              <a:gd name="connsiteX1" fmla="*/ 5891867 w 7943416"/>
              <a:gd name="connsiteY1" fmla="*/ 1794883 h 2458890"/>
              <a:gd name="connsiteX2" fmla="*/ 5992350 w 7943416"/>
              <a:gd name="connsiteY2" fmla="*/ 1842222 h 2458890"/>
              <a:gd name="connsiteX3" fmla="*/ 6001341 w 7943416"/>
              <a:gd name="connsiteY3" fmla="*/ 1833599 h 2458890"/>
              <a:gd name="connsiteX4" fmla="*/ 6021217 w 7943416"/>
              <a:gd name="connsiteY4" fmla="*/ 1851263 h 2458890"/>
              <a:gd name="connsiteX5" fmla="*/ 6938015 w 7943416"/>
              <a:gd name="connsiteY5" fmla="*/ 2138589 h 2458890"/>
              <a:gd name="connsiteX6" fmla="*/ 7906919 w 7943416"/>
              <a:gd name="connsiteY6" fmla="*/ 1806095 h 2458890"/>
              <a:gd name="connsiteX7" fmla="*/ 7943416 w 7943416"/>
              <a:gd name="connsiteY7" fmla="*/ 1765612 h 2458890"/>
              <a:gd name="connsiteX8" fmla="*/ 7906557 w 7943416"/>
              <a:gd name="connsiteY8" fmla="*/ 1823512 h 2458890"/>
              <a:gd name="connsiteX9" fmla="*/ 6669094 w 7943416"/>
              <a:gd name="connsiteY9" fmla="*/ 2306897 h 2458890"/>
              <a:gd name="connsiteX10" fmla="*/ 5896962 w 7943416"/>
              <a:gd name="connsiteY10" fmla="*/ 2158301 h 2458890"/>
              <a:gd name="connsiteX11" fmla="*/ 5796480 w 7943416"/>
              <a:gd name="connsiteY11" fmla="*/ 2110962 h 2458890"/>
              <a:gd name="connsiteX12" fmla="*/ 5787487 w 7943416"/>
              <a:gd name="connsiteY12" fmla="*/ 2119585 h 2458890"/>
              <a:gd name="connsiteX13" fmla="*/ 5767611 w 7943416"/>
              <a:gd name="connsiteY13" fmla="*/ 2101921 h 2458890"/>
              <a:gd name="connsiteX14" fmla="*/ 4850814 w 7943416"/>
              <a:gd name="connsiteY14" fmla="*/ 1814595 h 2458890"/>
              <a:gd name="connsiteX15" fmla="*/ 3968968 w 7943416"/>
              <a:gd name="connsiteY15" fmla="*/ 2075028 h 2458890"/>
              <a:gd name="connsiteX16" fmla="*/ 3968442 w 7943416"/>
              <a:gd name="connsiteY16" fmla="*/ 2075437 h 2458890"/>
              <a:gd name="connsiteX17" fmla="*/ 3965332 w 7943416"/>
              <a:gd name="connsiteY17" fmla="*/ 2078531 h 2458890"/>
              <a:gd name="connsiteX18" fmla="*/ 3909498 w 7943416"/>
              <a:gd name="connsiteY18" fmla="*/ 2126501 h 2458890"/>
              <a:gd name="connsiteX19" fmla="*/ 3881869 w 7943416"/>
              <a:gd name="connsiteY19" fmla="*/ 2147136 h 2458890"/>
              <a:gd name="connsiteX20" fmla="*/ 3845413 w 7943416"/>
              <a:gd name="connsiteY20" fmla="*/ 2187572 h 2458890"/>
              <a:gd name="connsiteX21" fmla="*/ 3861444 w 7943416"/>
              <a:gd name="connsiteY21" fmla="*/ 2162388 h 2458890"/>
              <a:gd name="connsiteX22" fmla="*/ 3848710 w 7943416"/>
              <a:gd name="connsiteY22" fmla="*/ 2171900 h 2458890"/>
              <a:gd name="connsiteX23" fmla="*/ 2823683 w 7943416"/>
              <a:gd name="connsiteY23" fmla="*/ 2458890 h 2458890"/>
              <a:gd name="connsiteX24" fmla="*/ 2051550 w 7943416"/>
              <a:gd name="connsiteY24" fmla="*/ 2310295 h 2458890"/>
              <a:gd name="connsiteX25" fmla="*/ 1951068 w 7943416"/>
              <a:gd name="connsiteY25" fmla="*/ 2262955 h 2458890"/>
              <a:gd name="connsiteX26" fmla="*/ 1942075 w 7943416"/>
              <a:gd name="connsiteY26" fmla="*/ 2271579 h 2458890"/>
              <a:gd name="connsiteX27" fmla="*/ 1922199 w 7943416"/>
              <a:gd name="connsiteY27" fmla="*/ 2253915 h 2458890"/>
              <a:gd name="connsiteX28" fmla="*/ 1005402 w 7943416"/>
              <a:gd name="connsiteY28" fmla="*/ 1966589 h 2458890"/>
              <a:gd name="connsiteX29" fmla="*/ 36498 w 7943416"/>
              <a:gd name="connsiteY29" fmla="*/ 2299082 h 2458890"/>
              <a:gd name="connsiteX30" fmla="*/ 0 w 7943416"/>
              <a:gd name="connsiteY30" fmla="*/ 2339566 h 2458890"/>
              <a:gd name="connsiteX31" fmla="*/ 36860 w 7943416"/>
              <a:gd name="connsiteY31" fmla="*/ 2281666 h 2458890"/>
              <a:gd name="connsiteX32" fmla="*/ 1274322 w 7943416"/>
              <a:gd name="connsiteY32" fmla="*/ 1798281 h 2458890"/>
              <a:gd name="connsiteX33" fmla="*/ 2046455 w 7943416"/>
              <a:gd name="connsiteY33" fmla="*/ 1946876 h 2458890"/>
              <a:gd name="connsiteX34" fmla="*/ 2146938 w 7943416"/>
              <a:gd name="connsiteY34" fmla="*/ 1994216 h 2458890"/>
              <a:gd name="connsiteX35" fmla="*/ 2155929 w 7943416"/>
              <a:gd name="connsiteY35" fmla="*/ 1985592 h 2458890"/>
              <a:gd name="connsiteX36" fmla="*/ 2175806 w 7943416"/>
              <a:gd name="connsiteY36" fmla="*/ 2003256 h 2458890"/>
              <a:gd name="connsiteX37" fmla="*/ 3092602 w 7943416"/>
              <a:gd name="connsiteY37" fmla="*/ 2290582 h 2458890"/>
              <a:gd name="connsiteX38" fmla="*/ 3974450 w 7943416"/>
              <a:gd name="connsiteY38" fmla="*/ 2030149 h 2458890"/>
              <a:gd name="connsiteX39" fmla="*/ 3974974 w 7943416"/>
              <a:gd name="connsiteY39" fmla="*/ 2029740 h 2458890"/>
              <a:gd name="connsiteX40" fmla="*/ 3978084 w 7943416"/>
              <a:gd name="connsiteY40" fmla="*/ 2026646 h 2458890"/>
              <a:gd name="connsiteX41" fmla="*/ 4033918 w 7943416"/>
              <a:gd name="connsiteY41" fmla="*/ 1978676 h 2458890"/>
              <a:gd name="connsiteX42" fmla="*/ 4061548 w 7943416"/>
              <a:gd name="connsiteY42" fmla="*/ 1958041 h 2458890"/>
              <a:gd name="connsiteX43" fmla="*/ 4098003 w 7943416"/>
              <a:gd name="connsiteY43" fmla="*/ 1917605 h 2458890"/>
              <a:gd name="connsiteX44" fmla="*/ 4081971 w 7943416"/>
              <a:gd name="connsiteY44" fmla="*/ 1942789 h 2458890"/>
              <a:gd name="connsiteX45" fmla="*/ 4094707 w 7943416"/>
              <a:gd name="connsiteY45" fmla="*/ 1933278 h 2458890"/>
              <a:gd name="connsiteX46" fmla="*/ 5119734 w 7943416"/>
              <a:gd name="connsiteY46" fmla="*/ 1646287 h 2458890"/>
              <a:gd name="connsiteX47" fmla="*/ 3179186 w 7943416"/>
              <a:gd name="connsiteY47" fmla="*/ 1386946 h 2458890"/>
              <a:gd name="connsiteX48" fmla="*/ 3444230 w 7943416"/>
              <a:gd name="connsiteY48" fmla="*/ 1671868 h 2458890"/>
              <a:gd name="connsiteX49" fmla="*/ 3179186 w 7943416"/>
              <a:gd name="connsiteY49" fmla="*/ 1956790 h 2458890"/>
              <a:gd name="connsiteX50" fmla="*/ 2914142 w 7943416"/>
              <a:gd name="connsiteY50" fmla="*/ 1671868 h 2458890"/>
              <a:gd name="connsiteX51" fmla="*/ 3179186 w 7943416"/>
              <a:gd name="connsiteY51" fmla="*/ 1386946 h 2458890"/>
              <a:gd name="connsiteX52" fmla="*/ 2370953 w 7943416"/>
              <a:gd name="connsiteY52" fmla="*/ 1351426 h 2458890"/>
              <a:gd name="connsiteX53" fmla="*/ 2559797 w 7943416"/>
              <a:gd name="connsiteY53" fmla="*/ 1570087 h 2458890"/>
              <a:gd name="connsiteX54" fmla="*/ 2370953 w 7943416"/>
              <a:gd name="connsiteY54" fmla="*/ 1788748 h 2458890"/>
              <a:gd name="connsiteX55" fmla="*/ 2182109 w 7943416"/>
              <a:gd name="connsiteY55" fmla="*/ 1570087 h 2458890"/>
              <a:gd name="connsiteX56" fmla="*/ 2370953 w 7943416"/>
              <a:gd name="connsiteY56" fmla="*/ 1351426 h 2458890"/>
              <a:gd name="connsiteX57" fmla="*/ 6453805 w 7943416"/>
              <a:gd name="connsiteY57" fmla="*/ 1113628 h 2458890"/>
              <a:gd name="connsiteX58" fmla="*/ 6718849 w 7943416"/>
              <a:gd name="connsiteY58" fmla="*/ 1398550 h 2458890"/>
              <a:gd name="connsiteX59" fmla="*/ 6453805 w 7943416"/>
              <a:gd name="connsiteY59" fmla="*/ 1683472 h 2458890"/>
              <a:gd name="connsiteX60" fmla="*/ 6188761 w 7943416"/>
              <a:gd name="connsiteY60" fmla="*/ 1398550 h 2458890"/>
              <a:gd name="connsiteX61" fmla="*/ 6453805 w 7943416"/>
              <a:gd name="connsiteY61" fmla="*/ 1113628 h 2458890"/>
              <a:gd name="connsiteX62" fmla="*/ 4584308 w 7943416"/>
              <a:gd name="connsiteY62" fmla="*/ 950419 h 2458890"/>
              <a:gd name="connsiteX63" fmla="*/ 4773152 w 7943416"/>
              <a:gd name="connsiteY63" fmla="*/ 1169080 h 2458890"/>
              <a:gd name="connsiteX64" fmla="*/ 4584308 w 7943416"/>
              <a:gd name="connsiteY64" fmla="*/ 1387741 h 2458890"/>
              <a:gd name="connsiteX65" fmla="*/ 4395464 w 7943416"/>
              <a:gd name="connsiteY65" fmla="*/ 1169080 h 2458890"/>
              <a:gd name="connsiteX66" fmla="*/ 4584308 w 7943416"/>
              <a:gd name="connsiteY66" fmla="*/ 950419 h 2458890"/>
              <a:gd name="connsiteX67" fmla="*/ 3782865 w 7943416"/>
              <a:gd name="connsiteY67" fmla="*/ 924043 h 2458890"/>
              <a:gd name="connsiteX68" fmla="*/ 3971708 w 7943416"/>
              <a:gd name="connsiteY68" fmla="*/ 1142704 h 2458890"/>
              <a:gd name="connsiteX69" fmla="*/ 3782865 w 7943416"/>
              <a:gd name="connsiteY69" fmla="*/ 1361365 h 2458890"/>
              <a:gd name="connsiteX70" fmla="*/ 3594021 w 7943416"/>
              <a:gd name="connsiteY70" fmla="*/ 1142704 h 2458890"/>
              <a:gd name="connsiteX71" fmla="*/ 3782865 w 7943416"/>
              <a:gd name="connsiteY71" fmla="*/ 924043 h 2458890"/>
              <a:gd name="connsiteX72" fmla="*/ 1748343 w 7943416"/>
              <a:gd name="connsiteY72" fmla="*/ 823670 h 2458890"/>
              <a:gd name="connsiteX73" fmla="*/ 1963691 w 7943416"/>
              <a:gd name="connsiteY73" fmla="*/ 1042331 h 2458890"/>
              <a:gd name="connsiteX74" fmla="*/ 1748343 w 7943416"/>
              <a:gd name="connsiteY74" fmla="*/ 1260992 h 2458890"/>
              <a:gd name="connsiteX75" fmla="*/ 1532995 w 7943416"/>
              <a:gd name="connsiteY75" fmla="*/ 1042331 h 2458890"/>
              <a:gd name="connsiteX76" fmla="*/ 1748343 w 7943416"/>
              <a:gd name="connsiteY76" fmla="*/ 823670 h 2458890"/>
              <a:gd name="connsiteX77" fmla="*/ 766497 w 7943416"/>
              <a:gd name="connsiteY77" fmla="*/ 817102 h 2458890"/>
              <a:gd name="connsiteX78" fmla="*/ 1031541 w 7943416"/>
              <a:gd name="connsiteY78" fmla="*/ 1102024 h 2458890"/>
              <a:gd name="connsiteX79" fmla="*/ 766497 w 7943416"/>
              <a:gd name="connsiteY79" fmla="*/ 1386946 h 2458890"/>
              <a:gd name="connsiteX80" fmla="*/ 501453 w 7943416"/>
              <a:gd name="connsiteY80" fmla="*/ 1102024 h 2458890"/>
              <a:gd name="connsiteX81" fmla="*/ 766497 w 7943416"/>
              <a:gd name="connsiteY81" fmla="*/ 817102 h 2458890"/>
              <a:gd name="connsiteX82" fmla="*/ 7198611 w 7943416"/>
              <a:gd name="connsiteY82" fmla="*/ 816571 h 2458890"/>
              <a:gd name="connsiteX83" fmla="*/ 7387455 w 7943416"/>
              <a:gd name="connsiteY83" fmla="*/ 1035232 h 2458890"/>
              <a:gd name="connsiteX84" fmla="*/ 7198611 w 7943416"/>
              <a:gd name="connsiteY84" fmla="*/ 1253893 h 2458890"/>
              <a:gd name="connsiteX85" fmla="*/ 7009767 w 7943416"/>
              <a:gd name="connsiteY85" fmla="*/ 1035232 h 2458890"/>
              <a:gd name="connsiteX86" fmla="*/ 7198611 w 7943416"/>
              <a:gd name="connsiteY86" fmla="*/ 816571 h 2458890"/>
              <a:gd name="connsiteX87" fmla="*/ 5361372 w 7943416"/>
              <a:gd name="connsiteY87" fmla="*/ 523567 h 2458890"/>
              <a:gd name="connsiteX88" fmla="*/ 5626416 w 7943416"/>
              <a:gd name="connsiteY88" fmla="*/ 808489 h 2458890"/>
              <a:gd name="connsiteX89" fmla="*/ 5361372 w 7943416"/>
              <a:gd name="connsiteY89" fmla="*/ 1093411 h 2458890"/>
              <a:gd name="connsiteX90" fmla="*/ 5096328 w 7943416"/>
              <a:gd name="connsiteY90" fmla="*/ 808489 h 2458890"/>
              <a:gd name="connsiteX91" fmla="*/ 5361372 w 7943416"/>
              <a:gd name="connsiteY91" fmla="*/ 523567 h 2458890"/>
              <a:gd name="connsiteX92" fmla="*/ 5119734 w 7943416"/>
              <a:gd name="connsiteY92" fmla="*/ 0 h 2458890"/>
              <a:gd name="connsiteX93" fmla="*/ 5891867 w 7943416"/>
              <a:gd name="connsiteY93" fmla="*/ 148596 h 2458890"/>
              <a:gd name="connsiteX94" fmla="*/ 5992350 w 7943416"/>
              <a:gd name="connsiteY94" fmla="*/ 195935 h 2458890"/>
              <a:gd name="connsiteX95" fmla="*/ 6001341 w 7943416"/>
              <a:gd name="connsiteY95" fmla="*/ 187311 h 2458890"/>
              <a:gd name="connsiteX96" fmla="*/ 6021217 w 7943416"/>
              <a:gd name="connsiteY96" fmla="*/ 204976 h 2458890"/>
              <a:gd name="connsiteX97" fmla="*/ 6938015 w 7943416"/>
              <a:gd name="connsiteY97" fmla="*/ 492301 h 2458890"/>
              <a:gd name="connsiteX98" fmla="*/ 7906919 w 7943416"/>
              <a:gd name="connsiteY98" fmla="*/ 159808 h 2458890"/>
              <a:gd name="connsiteX99" fmla="*/ 7943416 w 7943416"/>
              <a:gd name="connsiteY99" fmla="*/ 119324 h 2458890"/>
              <a:gd name="connsiteX100" fmla="*/ 7906557 w 7943416"/>
              <a:gd name="connsiteY100" fmla="*/ 177225 h 2458890"/>
              <a:gd name="connsiteX101" fmla="*/ 6669094 w 7943416"/>
              <a:gd name="connsiteY101" fmla="*/ 660609 h 2458890"/>
              <a:gd name="connsiteX102" fmla="*/ 5896962 w 7943416"/>
              <a:gd name="connsiteY102" fmla="*/ 512014 h 2458890"/>
              <a:gd name="connsiteX103" fmla="*/ 5796480 w 7943416"/>
              <a:gd name="connsiteY103" fmla="*/ 464674 h 2458890"/>
              <a:gd name="connsiteX104" fmla="*/ 5787487 w 7943416"/>
              <a:gd name="connsiteY104" fmla="*/ 473298 h 2458890"/>
              <a:gd name="connsiteX105" fmla="*/ 5767611 w 7943416"/>
              <a:gd name="connsiteY105" fmla="*/ 455634 h 2458890"/>
              <a:gd name="connsiteX106" fmla="*/ 4850814 w 7943416"/>
              <a:gd name="connsiteY106" fmla="*/ 168308 h 2458890"/>
              <a:gd name="connsiteX107" fmla="*/ 3968967 w 7943416"/>
              <a:gd name="connsiteY107" fmla="*/ 428741 h 2458890"/>
              <a:gd name="connsiteX108" fmla="*/ 3968442 w 7943416"/>
              <a:gd name="connsiteY108" fmla="*/ 429150 h 2458890"/>
              <a:gd name="connsiteX109" fmla="*/ 3965332 w 7943416"/>
              <a:gd name="connsiteY109" fmla="*/ 432244 h 2458890"/>
              <a:gd name="connsiteX110" fmla="*/ 3909498 w 7943416"/>
              <a:gd name="connsiteY110" fmla="*/ 480214 h 2458890"/>
              <a:gd name="connsiteX111" fmla="*/ 3881869 w 7943416"/>
              <a:gd name="connsiteY111" fmla="*/ 500849 h 2458890"/>
              <a:gd name="connsiteX112" fmla="*/ 3845413 w 7943416"/>
              <a:gd name="connsiteY112" fmla="*/ 541285 h 2458890"/>
              <a:gd name="connsiteX113" fmla="*/ 3861444 w 7943416"/>
              <a:gd name="connsiteY113" fmla="*/ 516101 h 2458890"/>
              <a:gd name="connsiteX114" fmla="*/ 3848710 w 7943416"/>
              <a:gd name="connsiteY114" fmla="*/ 525613 h 2458890"/>
              <a:gd name="connsiteX115" fmla="*/ 2823682 w 7943416"/>
              <a:gd name="connsiteY115" fmla="*/ 812603 h 2458890"/>
              <a:gd name="connsiteX116" fmla="*/ 2051549 w 7943416"/>
              <a:gd name="connsiteY116" fmla="*/ 664007 h 2458890"/>
              <a:gd name="connsiteX117" fmla="*/ 1951067 w 7943416"/>
              <a:gd name="connsiteY117" fmla="*/ 616668 h 2458890"/>
              <a:gd name="connsiteX118" fmla="*/ 1942075 w 7943416"/>
              <a:gd name="connsiteY118" fmla="*/ 625291 h 2458890"/>
              <a:gd name="connsiteX119" fmla="*/ 1922199 w 7943416"/>
              <a:gd name="connsiteY119" fmla="*/ 607627 h 2458890"/>
              <a:gd name="connsiteX120" fmla="*/ 1005401 w 7943416"/>
              <a:gd name="connsiteY120" fmla="*/ 320302 h 2458890"/>
              <a:gd name="connsiteX121" fmla="*/ 36497 w 7943416"/>
              <a:gd name="connsiteY121" fmla="*/ 652795 h 2458890"/>
              <a:gd name="connsiteX122" fmla="*/ 0 w 7943416"/>
              <a:gd name="connsiteY122" fmla="*/ 693279 h 2458890"/>
              <a:gd name="connsiteX123" fmla="*/ 36859 w 7943416"/>
              <a:gd name="connsiteY123" fmla="*/ 635378 h 2458890"/>
              <a:gd name="connsiteX124" fmla="*/ 1274322 w 7943416"/>
              <a:gd name="connsiteY124" fmla="*/ 151993 h 2458890"/>
              <a:gd name="connsiteX125" fmla="*/ 2046454 w 7943416"/>
              <a:gd name="connsiteY125" fmla="*/ 300589 h 2458890"/>
              <a:gd name="connsiteX126" fmla="*/ 2146937 w 7943416"/>
              <a:gd name="connsiteY126" fmla="*/ 347928 h 2458890"/>
              <a:gd name="connsiteX127" fmla="*/ 2155929 w 7943416"/>
              <a:gd name="connsiteY127" fmla="*/ 339305 h 2458890"/>
              <a:gd name="connsiteX128" fmla="*/ 2175805 w 7943416"/>
              <a:gd name="connsiteY128" fmla="*/ 356969 h 2458890"/>
              <a:gd name="connsiteX129" fmla="*/ 3092602 w 7943416"/>
              <a:gd name="connsiteY129" fmla="*/ 644295 h 2458890"/>
              <a:gd name="connsiteX130" fmla="*/ 3974450 w 7943416"/>
              <a:gd name="connsiteY130" fmla="*/ 383862 h 2458890"/>
              <a:gd name="connsiteX131" fmla="*/ 3974974 w 7943416"/>
              <a:gd name="connsiteY131" fmla="*/ 383453 h 2458890"/>
              <a:gd name="connsiteX132" fmla="*/ 3978084 w 7943416"/>
              <a:gd name="connsiteY132" fmla="*/ 380359 h 2458890"/>
              <a:gd name="connsiteX133" fmla="*/ 4033918 w 7943416"/>
              <a:gd name="connsiteY133" fmla="*/ 332389 h 2458890"/>
              <a:gd name="connsiteX134" fmla="*/ 4061548 w 7943416"/>
              <a:gd name="connsiteY134" fmla="*/ 311754 h 2458890"/>
              <a:gd name="connsiteX135" fmla="*/ 4098003 w 7943416"/>
              <a:gd name="connsiteY135" fmla="*/ 271318 h 2458890"/>
              <a:gd name="connsiteX136" fmla="*/ 4081971 w 7943416"/>
              <a:gd name="connsiteY136" fmla="*/ 296502 h 2458890"/>
              <a:gd name="connsiteX137" fmla="*/ 4094707 w 7943416"/>
              <a:gd name="connsiteY137" fmla="*/ 286990 h 2458890"/>
              <a:gd name="connsiteX138" fmla="*/ 5119734 w 7943416"/>
              <a:gd name="connsiteY138" fmla="*/ 0 h 2458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943416" h="2458890">
                <a:moveTo>
                  <a:pt x="5119734" y="1646287"/>
                </a:moveTo>
                <a:cubicBezTo>
                  <a:pt x="5405749" y="1646287"/>
                  <a:pt x="5671457" y="1701067"/>
                  <a:pt x="5891867" y="1794883"/>
                </a:cubicBezTo>
                <a:lnTo>
                  <a:pt x="5992350" y="1842222"/>
                </a:lnTo>
                <a:lnTo>
                  <a:pt x="6001341" y="1833599"/>
                </a:lnTo>
                <a:lnTo>
                  <a:pt x="6021217" y="1851263"/>
                </a:lnTo>
                <a:cubicBezTo>
                  <a:pt x="6239133" y="2026740"/>
                  <a:pt x="6568919" y="2138589"/>
                  <a:pt x="6938015" y="2138589"/>
                </a:cubicBezTo>
                <a:cubicBezTo>
                  <a:pt x="7337868" y="2138589"/>
                  <a:pt x="7691587" y="2007321"/>
                  <a:pt x="7906919" y="1806095"/>
                </a:cubicBezTo>
                <a:lnTo>
                  <a:pt x="7943416" y="1765612"/>
                </a:lnTo>
                <a:lnTo>
                  <a:pt x="7906557" y="1823512"/>
                </a:lnTo>
                <a:cubicBezTo>
                  <a:pt x="7680580" y="2110008"/>
                  <a:pt x="7211332" y="2306897"/>
                  <a:pt x="6669094" y="2306897"/>
                </a:cubicBezTo>
                <a:cubicBezTo>
                  <a:pt x="6383079" y="2306897"/>
                  <a:pt x="6117372" y="2252117"/>
                  <a:pt x="5896962" y="2158301"/>
                </a:cubicBezTo>
                <a:lnTo>
                  <a:pt x="5796480" y="2110962"/>
                </a:lnTo>
                <a:lnTo>
                  <a:pt x="5787487" y="2119585"/>
                </a:lnTo>
                <a:lnTo>
                  <a:pt x="5767611" y="2101921"/>
                </a:lnTo>
                <a:cubicBezTo>
                  <a:pt x="5549695" y="1926444"/>
                  <a:pt x="5219909" y="1814595"/>
                  <a:pt x="4850814" y="1814595"/>
                </a:cubicBezTo>
                <a:cubicBezTo>
                  <a:pt x="4500942" y="1814595"/>
                  <a:pt x="4186391" y="1915097"/>
                  <a:pt x="3968968" y="2075028"/>
                </a:cubicBezTo>
                <a:lnTo>
                  <a:pt x="3968442" y="2075437"/>
                </a:lnTo>
                <a:lnTo>
                  <a:pt x="3965332" y="2078531"/>
                </a:lnTo>
                <a:cubicBezTo>
                  <a:pt x="3947575" y="2094933"/>
                  <a:pt x="3928949" y="2110931"/>
                  <a:pt x="3909498" y="2126501"/>
                </a:cubicBezTo>
                <a:lnTo>
                  <a:pt x="3881869" y="2147136"/>
                </a:lnTo>
                <a:lnTo>
                  <a:pt x="3845413" y="2187572"/>
                </a:lnTo>
                <a:lnTo>
                  <a:pt x="3861444" y="2162388"/>
                </a:lnTo>
                <a:lnTo>
                  <a:pt x="3848710" y="2171900"/>
                </a:lnTo>
                <a:cubicBezTo>
                  <a:pt x="3595983" y="2348140"/>
                  <a:pt x="3230361" y="2458890"/>
                  <a:pt x="2823683" y="2458890"/>
                </a:cubicBezTo>
                <a:cubicBezTo>
                  <a:pt x="2537667" y="2458890"/>
                  <a:pt x="2271960" y="2404110"/>
                  <a:pt x="2051550" y="2310295"/>
                </a:cubicBezTo>
                <a:lnTo>
                  <a:pt x="1951068" y="2262955"/>
                </a:lnTo>
                <a:lnTo>
                  <a:pt x="1942075" y="2271579"/>
                </a:lnTo>
                <a:lnTo>
                  <a:pt x="1922199" y="2253915"/>
                </a:lnTo>
                <a:cubicBezTo>
                  <a:pt x="1704283" y="2078437"/>
                  <a:pt x="1374497" y="1966589"/>
                  <a:pt x="1005402" y="1966589"/>
                </a:cubicBezTo>
                <a:cubicBezTo>
                  <a:pt x="605549" y="1966589"/>
                  <a:pt x="251829" y="2097856"/>
                  <a:pt x="36498" y="2299082"/>
                </a:cubicBezTo>
                <a:lnTo>
                  <a:pt x="0" y="2339566"/>
                </a:lnTo>
                <a:lnTo>
                  <a:pt x="36860" y="2281666"/>
                </a:lnTo>
                <a:cubicBezTo>
                  <a:pt x="262836" y="1995169"/>
                  <a:pt x="732084" y="1798281"/>
                  <a:pt x="1274322" y="1798281"/>
                </a:cubicBezTo>
                <a:cubicBezTo>
                  <a:pt x="1560337" y="1798281"/>
                  <a:pt x="1826045" y="1853060"/>
                  <a:pt x="2046455" y="1946876"/>
                </a:cubicBezTo>
                <a:lnTo>
                  <a:pt x="2146938" y="1994216"/>
                </a:lnTo>
                <a:lnTo>
                  <a:pt x="2155929" y="1985592"/>
                </a:lnTo>
                <a:lnTo>
                  <a:pt x="2175806" y="2003256"/>
                </a:lnTo>
                <a:cubicBezTo>
                  <a:pt x="2393721" y="2178733"/>
                  <a:pt x="2723507" y="2290582"/>
                  <a:pt x="3092602" y="2290582"/>
                </a:cubicBezTo>
                <a:cubicBezTo>
                  <a:pt x="3442474" y="2290582"/>
                  <a:pt x="3757025" y="2190080"/>
                  <a:pt x="3974450" y="2030149"/>
                </a:cubicBezTo>
                <a:lnTo>
                  <a:pt x="3974974" y="2029740"/>
                </a:lnTo>
                <a:lnTo>
                  <a:pt x="3978084" y="2026646"/>
                </a:lnTo>
                <a:cubicBezTo>
                  <a:pt x="3995842" y="2010245"/>
                  <a:pt x="4014468" y="1994246"/>
                  <a:pt x="4033918" y="1978676"/>
                </a:cubicBezTo>
                <a:lnTo>
                  <a:pt x="4061548" y="1958041"/>
                </a:lnTo>
                <a:lnTo>
                  <a:pt x="4098003" y="1917605"/>
                </a:lnTo>
                <a:lnTo>
                  <a:pt x="4081971" y="1942789"/>
                </a:lnTo>
                <a:lnTo>
                  <a:pt x="4094707" y="1933278"/>
                </a:lnTo>
                <a:cubicBezTo>
                  <a:pt x="4347435" y="1757037"/>
                  <a:pt x="4713056" y="1646287"/>
                  <a:pt x="5119734" y="1646287"/>
                </a:cubicBezTo>
                <a:close/>
                <a:moveTo>
                  <a:pt x="3179186" y="1386946"/>
                </a:moveTo>
                <a:cubicBezTo>
                  <a:pt x="3325566" y="1386946"/>
                  <a:pt x="3444230" y="1514510"/>
                  <a:pt x="3444230" y="1671868"/>
                </a:cubicBezTo>
                <a:cubicBezTo>
                  <a:pt x="3444230" y="1829226"/>
                  <a:pt x="3325566" y="1956790"/>
                  <a:pt x="3179186" y="1956790"/>
                </a:cubicBezTo>
                <a:cubicBezTo>
                  <a:pt x="3032806" y="1956790"/>
                  <a:pt x="2914142" y="1829226"/>
                  <a:pt x="2914142" y="1671868"/>
                </a:cubicBezTo>
                <a:cubicBezTo>
                  <a:pt x="2914142" y="1514510"/>
                  <a:pt x="3032806" y="1386946"/>
                  <a:pt x="3179186" y="1386946"/>
                </a:cubicBezTo>
                <a:close/>
                <a:moveTo>
                  <a:pt x="2370953" y="1351426"/>
                </a:moveTo>
                <a:cubicBezTo>
                  <a:pt x="2475249" y="1351426"/>
                  <a:pt x="2559797" y="1449324"/>
                  <a:pt x="2559797" y="1570087"/>
                </a:cubicBezTo>
                <a:cubicBezTo>
                  <a:pt x="2559797" y="1690850"/>
                  <a:pt x="2475249" y="1788748"/>
                  <a:pt x="2370953" y="1788748"/>
                </a:cubicBezTo>
                <a:cubicBezTo>
                  <a:pt x="2266657" y="1788748"/>
                  <a:pt x="2182109" y="1690850"/>
                  <a:pt x="2182109" y="1570087"/>
                </a:cubicBezTo>
                <a:cubicBezTo>
                  <a:pt x="2182109" y="1449324"/>
                  <a:pt x="2266657" y="1351426"/>
                  <a:pt x="2370953" y="1351426"/>
                </a:cubicBezTo>
                <a:close/>
                <a:moveTo>
                  <a:pt x="6453805" y="1113628"/>
                </a:moveTo>
                <a:cubicBezTo>
                  <a:pt x="6600185" y="1113628"/>
                  <a:pt x="6718849" y="1241192"/>
                  <a:pt x="6718849" y="1398550"/>
                </a:cubicBezTo>
                <a:cubicBezTo>
                  <a:pt x="6718849" y="1555908"/>
                  <a:pt x="6600185" y="1683472"/>
                  <a:pt x="6453805" y="1683472"/>
                </a:cubicBezTo>
                <a:cubicBezTo>
                  <a:pt x="6307425" y="1683472"/>
                  <a:pt x="6188761" y="1555908"/>
                  <a:pt x="6188761" y="1398550"/>
                </a:cubicBezTo>
                <a:cubicBezTo>
                  <a:pt x="6188761" y="1241192"/>
                  <a:pt x="6307425" y="1113628"/>
                  <a:pt x="6453805" y="1113628"/>
                </a:cubicBezTo>
                <a:close/>
                <a:moveTo>
                  <a:pt x="4584308" y="950419"/>
                </a:moveTo>
                <a:cubicBezTo>
                  <a:pt x="4688604" y="950419"/>
                  <a:pt x="4773152" y="1048317"/>
                  <a:pt x="4773152" y="1169080"/>
                </a:cubicBezTo>
                <a:cubicBezTo>
                  <a:pt x="4773152" y="1289843"/>
                  <a:pt x="4688604" y="1387741"/>
                  <a:pt x="4584308" y="1387741"/>
                </a:cubicBezTo>
                <a:cubicBezTo>
                  <a:pt x="4480012" y="1387741"/>
                  <a:pt x="4395464" y="1289843"/>
                  <a:pt x="4395464" y="1169080"/>
                </a:cubicBezTo>
                <a:cubicBezTo>
                  <a:pt x="4395464" y="1048317"/>
                  <a:pt x="4480012" y="950419"/>
                  <a:pt x="4584308" y="950419"/>
                </a:cubicBezTo>
                <a:close/>
                <a:moveTo>
                  <a:pt x="3782865" y="924043"/>
                </a:moveTo>
                <a:cubicBezTo>
                  <a:pt x="3887161" y="924043"/>
                  <a:pt x="3971708" y="1021941"/>
                  <a:pt x="3971708" y="1142704"/>
                </a:cubicBezTo>
                <a:cubicBezTo>
                  <a:pt x="3971708" y="1263467"/>
                  <a:pt x="3887161" y="1361365"/>
                  <a:pt x="3782865" y="1361365"/>
                </a:cubicBezTo>
                <a:cubicBezTo>
                  <a:pt x="3678569" y="1361365"/>
                  <a:pt x="3594021" y="1263467"/>
                  <a:pt x="3594021" y="1142704"/>
                </a:cubicBezTo>
                <a:cubicBezTo>
                  <a:pt x="3594021" y="1021941"/>
                  <a:pt x="3678569" y="924043"/>
                  <a:pt x="3782865" y="924043"/>
                </a:cubicBezTo>
                <a:close/>
                <a:moveTo>
                  <a:pt x="1748343" y="823670"/>
                </a:moveTo>
                <a:cubicBezTo>
                  <a:pt x="1867276" y="823670"/>
                  <a:pt x="1963691" y="921568"/>
                  <a:pt x="1963691" y="1042331"/>
                </a:cubicBezTo>
                <a:cubicBezTo>
                  <a:pt x="1963691" y="1163094"/>
                  <a:pt x="1867276" y="1260992"/>
                  <a:pt x="1748343" y="1260992"/>
                </a:cubicBezTo>
                <a:cubicBezTo>
                  <a:pt x="1629410" y="1260992"/>
                  <a:pt x="1532995" y="1163094"/>
                  <a:pt x="1532995" y="1042331"/>
                </a:cubicBezTo>
                <a:cubicBezTo>
                  <a:pt x="1532995" y="921568"/>
                  <a:pt x="1629410" y="823670"/>
                  <a:pt x="1748343" y="823670"/>
                </a:cubicBezTo>
                <a:close/>
                <a:moveTo>
                  <a:pt x="766497" y="817102"/>
                </a:moveTo>
                <a:cubicBezTo>
                  <a:pt x="912877" y="817102"/>
                  <a:pt x="1031541" y="944666"/>
                  <a:pt x="1031541" y="1102024"/>
                </a:cubicBezTo>
                <a:cubicBezTo>
                  <a:pt x="1031541" y="1259382"/>
                  <a:pt x="912877" y="1386946"/>
                  <a:pt x="766497" y="1386946"/>
                </a:cubicBezTo>
                <a:cubicBezTo>
                  <a:pt x="620118" y="1386946"/>
                  <a:pt x="501453" y="1259382"/>
                  <a:pt x="501453" y="1102024"/>
                </a:cubicBezTo>
                <a:cubicBezTo>
                  <a:pt x="501453" y="944666"/>
                  <a:pt x="620118" y="817102"/>
                  <a:pt x="766497" y="817102"/>
                </a:cubicBezTo>
                <a:close/>
                <a:moveTo>
                  <a:pt x="7198611" y="816571"/>
                </a:moveTo>
                <a:cubicBezTo>
                  <a:pt x="7302907" y="816571"/>
                  <a:pt x="7387455" y="914469"/>
                  <a:pt x="7387455" y="1035232"/>
                </a:cubicBezTo>
                <a:cubicBezTo>
                  <a:pt x="7387455" y="1155995"/>
                  <a:pt x="7302907" y="1253893"/>
                  <a:pt x="7198611" y="1253893"/>
                </a:cubicBezTo>
                <a:cubicBezTo>
                  <a:pt x="7094315" y="1253893"/>
                  <a:pt x="7009767" y="1155995"/>
                  <a:pt x="7009767" y="1035232"/>
                </a:cubicBezTo>
                <a:cubicBezTo>
                  <a:pt x="7009767" y="914469"/>
                  <a:pt x="7094315" y="816571"/>
                  <a:pt x="7198611" y="816571"/>
                </a:cubicBezTo>
                <a:close/>
                <a:moveTo>
                  <a:pt x="5361372" y="523567"/>
                </a:moveTo>
                <a:cubicBezTo>
                  <a:pt x="5507752" y="523567"/>
                  <a:pt x="5626416" y="651131"/>
                  <a:pt x="5626416" y="808489"/>
                </a:cubicBezTo>
                <a:cubicBezTo>
                  <a:pt x="5626416" y="965847"/>
                  <a:pt x="5507752" y="1093411"/>
                  <a:pt x="5361372" y="1093411"/>
                </a:cubicBezTo>
                <a:cubicBezTo>
                  <a:pt x="5214992" y="1093411"/>
                  <a:pt x="5096328" y="965847"/>
                  <a:pt x="5096328" y="808489"/>
                </a:cubicBezTo>
                <a:cubicBezTo>
                  <a:pt x="5096328" y="651131"/>
                  <a:pt x="5214992" y="523567"/>
                  <a:pt x="5361372" y="523567"/>
                </a:cubicBezTo>
                <a:close/>
                <a:moveTo>
                  <a:pt x="5119734" y="0"/>
                </a:moveTo>
                <a:cubicBezTo>
                  <a:pt x="5405749" y="0"/>
                  <a:pt x="5671457" y="54780"/>
                  <a:pt x="5891867" y="148596"/>
                </a:cubicBezTo>
                <a:lnTo>
                  <a:pt x="5992350" y="195935"/>
                </a:lnTo>
                <a:lnTo>
                  <a:pt x="6001341" y="187311"/>
                </a:lnTo>
                <a:lnTo>
                  <a:pt x="6021217" y="204976"/>
                </a:lnTo>
                <a:cubicBezTo>
                  <a:pt x="6239133" y="380453"/>
                  <a:pt x="6568919" y="492301"/>
                  <a:pt x="6938015" y="492301"/>
                </a:cubicBezTo>
                <a:cubicBezTo>
                  <a:pt x="7337868" y="492301"/>
                  <a:pt x="7691587" y="361034"/>
                  <a:pt x="7906919" y="159808"/>
                </a:cubicBezTo>
                <a:lnTo>
                  <a:pt x="7943416" y="119324"/>
                </a:lnTo>
                <a:lnTo>
                  <a:pt x="7906557" y="177225"/>
                </a:lnTo>
                <a:cubicBezTo>
                  <a:pt x="7680580" y="463721"/>
                  <a:pt x="7211332" y="660609"/>
                  <a:pt x="6669094" y="660609"/>
                </a:cubicBezTo>
                <a:cubicBezTo>
                  <a:pt x="6383079" y="660609"/>
                  <a:pt x="6117372" y="605830"/>
                  <a:pt x="5896962" y="512014"/>
                </a:cubicBezTo>
                <a:lnTo>
                  <a:pt x="5796480" y="464674"/>
                </a:lnTo>
                <a:lnTo>
                  <a:pt x="5787487" y="473298"/>
                </a:lnTo>
                <a:lnTo>
                  <a:pt x="5767611" y="455634"/>
                </a:lnTo>
                <a:cubicBezTo>
                  <a:pt x="5549695" y="280157"/>
                  <a:pt x="5219909" y="168308"/>
                  <a:pt x="4850814" y="168308"/>
                </a:cubicBezTo>
                <a:cubicBezTo>
                  <a:pt x="4500942" y="168308"/>
                  <a:pt x="4186391" y="268810"/>
                  <a:pt x="3968967" y="428741"/>
                </a:cubicBezTo>
                <a:lnTo>
                  <a:pt x="3968442" y="429150"/>
                </a:lnTo>
                <a:lnTo>
                  <a:pt x="3965332" y="432244"/>
                </a:lnTo>
                <a:cubicBezTo>
                  <a:pt x="3947575" y="448645"/>
                  <a:pt x="3928949" y="464644"/>
                  <a:pt x="3909498" y="480214"/>
                </a:cubicBezTo>
                <a:lnTo>
                  <a:pt x="3881869" y="500849"/>
                </a:lnTo>
                <a:lnTo>
                  <a:pt x="3845413" y="541285"/>
                </a:lnTo>
                <a:lnTo>
                  <a:pt x="3861444" y="516101"/>
                </a:lnTo>
                <a:lnTo>
                  <a:pt x="3848710" y="525613"/>
                </a:lnTo>
                <a:cubicBezTo>
                  <a:pt x="3595983" y="701853"/>
                  <a:pt x="3230361" y="812603"/>
                  <a:pt x="2823682" y="812603"/>
                </a:cubicBezTo>
                <a:cubicBezTo>
                  <a:pt x="2537667" y="812603"/>
                  <a:pt x="2271959" y="757823"/>
                  <a:pt x="2051549" y="664007"/>
                </a:cubicBezTo>
                <a:lnTo>
                  <a:pt x="1951067" y="616668"/>
                </a:lnTo>
                <a:lnTo>
                  <a:pt x="1942075" y="625291"/>
                </a:lnTo>
                <a:lnTo>
                  <a:pt x="1922199" y="607627"/>
                </a:lnTo>
                <a:cubicBezTo>
                  <a:pt x="1704283" y="432150"/>
                  <a:pt x="1374497" y="320302"/>
                  <a:pt x="1005401" y="320302"/>
                </a:cubicBezTo>
                <a:cubicBezTo>
                  <a:pt x="605548" y="320302"/>
                  <a:pt x="251829" y="451569"/>
                  <a:pt x="36497" y="652795"/>
                </a:cubicBezTo>
                <a:lnTo>
                  <a:pt x="0" y="693279"/>
                </a:lnTo>
                <a:lnTo>
                  <a:pt x="36859" y="635378"/>
                </a:lnTo>
                <a:cubicBezTo>
                  <a:pt x="262836" y="348882"/>
                  <a:pt x="732083" y="151993"/>
                  <a:pt x="1274322" y="151993"/>
                </a:cubicBezTo>
                <a:cubicBezTo>
                  <a:pt x="1560337" y="151993"/>
                  <a:pt x="1826044" y="206773"/>
                  <a:pt x="2046454" y="300589"/>
                </a:cubicBezTo>
                <a:lnTo>
                  <a:pt x="2146937" y="347928"/>
                </a:lnTo>
                <a:lnTo>
                  <a:pt x="2155929" y="339305"/>
                </a:lnTo>
                <a:lnTo>
                  <a:pt x="2175805" y="356969"/>
                </a:lnTo>
                <a:cubicBezTo>
                  <a:pt x="2393721" y="532446"/>
                  <a:pt x="2723507" y="644295"/>
                  <a:pt x="3092602" y="644295"/>
                </a:cubicBezTo>
                <a:cubicBezTo>
                  <a:pt x="3442474" y="644295"/>
                  <a:pt x="3757025" y="543793"/>
                  <a:pt x="3974450" y="383862"/>
                </a:cubicBezTo>
                <a:lnTo>
                  <a:pt x="3974974" y="383453"/>
                </a:lnTo>
                <a:lnTo>
                  <a:pt x="3978084" y="380359"/>
                </a:lnTo>
                <a:cubicBezTo>
                  <a:pt x="3995842" y="363957"/>
                  <a:pt x="4014468" y="347959"/>
                  <a:pt x="4033918" y="332389"/>
                </a:cubicBezTo>
                <a:lnTo>
                  <a:pt x="4061548" y="311754"/>
                </a:lnTo>
                <a:lnTo>
                  <a:pt x="4098003" y="271318"/>
                </a:lnTo>
                <a:lnTo>
                  <a:pt x="4081971" y="296502"/>
                </a:lnTo>
                <a:lnTo>
                  <a:pt x="4094707" y="286990"/>
                </a:lnTo>
                <a:cubicBezTo>
                  <a:pt x="4347435" y="110750"/>
                  <a:pt x="4713056" y="0"/>
                  <a:pt x="5119734" y="0"/>
                </a:cubicBezTo>
                <a:close/>
              </a:path>
            </a:pathLst>
          </a:custGeom>
          <a:gradFill flip="none" rotWithShape="1">
            <a:gsLst>
              <a:gs pos="100000">
                <a:schemeClr val="accent2">
                  <a:lumMod val="50000"/>
                </a:schemeClr>
              </a:gs>
              <a:gs pos="44000">
                <a:schemeClr val="tx1">
                  <a:lumMod val="95000"/>
                </a:schemeClr>
              </a:gs>
              <a:gs pos="31000">
                <a:schemeClr val="accent6">
                  <a:lumMod val="34000"/>
                  <a:lumOff val="66000"/>
                </a:schemeClr>
              </a:gs>
              <a:gs pos="36000">
                <a:schemeClr val="accent2">
                  <a:lumMod val="20000"/>
                  <a:lumOff val="80000"/>
                </a:scheme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5" name="Forma libre 9"/>
          <p:cNvSpPr/>
          <p:nvPr/>
        </p:nvSpPr>
        <p:spPr>
          <a:xfrm rot="8696927">
            <a:off x="3914246" y="2967967"/>
            <a:ext cx="3920745" cy="965291"/>
          </a:xfrm>
          <a:custGeom>
            <a:avLst/>
            <a:gdLst>
              <a:gd name="connsiteX0" fmla="*/ 5119734 w 7943416"/>
              <a:gd name="connsiteY0" fmla="*/ 1646287 h 2458890"/>
              <a:gd name="connsiteX1" fmla="*/ 5891867 w 7943416"/>
              <a:gd name="connsiteY1" fmla="*/ 1794883 h 2458890"/>
              <a:gd name="connsiteX2" fmla="*/ 5992350 w 7943416"/>
              <a:gd name="connsiteY2" fmla="*/ 1842222 h 2458890"/>
              <a:gd name="connsiteX3" fmla="*/ 6001341 w 7943416"/>
              <a:gd name="connsiteY3" fmla="*/ 1833599 h 2458890"/>
              <a:gd name="connsiteX4" fmla="*/ 6021217 w 7943416"/>
              <a:gd name="connsiteY4" fmla="*/ 1851263 h 2458890"/>
              <a:gd name="connsiteX5" fmla="*/ 6938015 w 7943416"/>
              <a:gd name="connsiteY5" fmla="*/ 2138589 h 2458890"/>
              <a:gd name="connsiteX6" fmla="*/ 7906919 w 7943416"/>
              <a:gd name="connsiteY6" fmla="*/ 1806095 h 2458890"/>
              <a:gd name="connsiteX7" fmla="*/ 7943416 w 7943416"/>
              <a:gd name="connsiteY7" fmla="*/ 1765612 h 2458890"/>
              <a:gd name="connsiteX8" fmla="*/ 7906557 w 7943416"/>
              <a:gd name="connsiteY8" fmla="*/ 1823512 h 2458890"/>
              <a:gd name="connsiteX9" fmla="*/ 6669094 w 7943416"/>
              <a:gd name="connsiteY9" fmla="*/ 2306897 h 2458890"/>
              <a:gd name="connsiteX10" fmla="*/ 5896962 w 7943416"/>
              <a:gd name="connsiteY10" fmla="*/ 2158301 h 2458890"/>
              <a:gd name="connsiteX11" fmla="*/ 5796480 w 7943416"/>
              <a:gd name="connsiteY11" fmla="*/ 2110962 h 2458890"/>
              <a:gd name="connsiteX12" fmla="*/ 5787487 w 7943416"/>
              <a:gd name="connsiteY12" fmla="*/ 2119585 h 2458890"/>
              <a:gd name="connsiteX13" fmla="*/ 5767611 w 7943416"/>
              <a:gd name="connsiteY13" fmla="*/ 2101921 h 2458890"/>
              <a:gd name="connsiteX14" fmla="*/ 4850814 w 7943416"/>
              <a:gd name="connsiteY14" fmla="*/ 1814595 h 2458890"/>
              <a:gd name="connsiteX15" fmla="*/ 3968968 w 7943416"/>
              <a:gd name="connsiteY15" fmla="*/ 2075028 h 2458890"/>
              <a:gd name="connsiteX16" fmla="*/ 3968442 w 7943416"/>
              <a:gd name="connsiteY16" fmla="*/ 2075437 h 2458890"/>
              <a:gd name="connsiteX17" fmla="*/ 3965332 w 7943416"/>
              <a:gd name="connsiteY17" fmla="*/ 2078531 h 2458890"/>
              <a:gd name="connsiteX18" fmla="*/ 3909498 w 7943416"/>
              <a:gd name="connsiteY18" fmla="*/ 2126501 h 2458890"/>
              <a:gd name="connsiteX19" fmla="*/ 3881869 w 7943416"/>
              <a:gd name="connsiteY19" fmla="*/ 2147136 h 2458890"/>
              <a:gd name="connsiteX20" fmla="*/ 3845413 w 7943416"/>
              <a:gd name="connsiteY20" fmla="*/ 2187572 h 2458890"/>
              <a:gd name="connsiteX21" fmla="*/ 3861444 w 7943416"/>
              <a:gd name="connsiteY21" fmla="*/ 2162388 h 2458890"/>
              <a:gd name="connsiteX22" fmla="*/ 3848710 w 7943416"/>
              <a:gd name="connsiteY22" fmla="*/ 2171900 h 2458890"/>
              <a:gd name="connsiteX23" fmla="*/ 2823683 w 7943416"/>
              <a:gd name="connsiteY23" fmla="*/ 2458890 h 2458890"/>
              <a:gd name="connsiteX24" fmla="*/ 2051550 w 7943416"/>
              <a:gd name="connsiteY24" fmla="*/ 2310295 h 2458890"/>
              <a:gd name="connsiteX25" fmla="*/ 1951068 w 7943416"/>
              <a:gd name="connsiteY25" fmla="*/ 2262955 h 2458890"/>
              <a:gd name="connsiteX26" fmla="*/ 1942075 w 7943416"/>
              <a:gd name="connsiteY26" fmla="*/ 2271579 h 2458890"/>
              <a:gd name="connsiteX27" fmla="*/ 1922199 w 7943416"/>
              <a:gd name="connsiteY27" fmla="*/ 2253915 h 2458890"/>
              <a:gd name="connsiteX28" fmla="*/ 1005402 w 7943416"/>
              <a:gd name="connsiteY28" fmla="*/ 1966589 h 2458890"/>
              <a:gd name="connsiteX29" fmla="*/ 36498 w 7943416"/>
              <a:gd name="connsiteY29" fmla="*/ 2299082 h 2458890"/>
              <a:gd name="connsiteX30" fmla="*/ 0 w 7943416"/>
              <a:gd name="connsiteY30" fmla="*/ 2339566 h 2458890"/>
              <a:gd name="connsiteX31" fmla="*/ 36860 w 7943416"/>
              <a:gd name="connsiteY31" fmla="*/ 2281666 h 2458890"/>
              <a:gd name="connsiteX32" fmla="*/ 1274322 w 7943416"/>
              <a:gd name="connsiteY32" fmla="*/ 1798281 h 2458890"/>
              <a:gd name="connsiteX33" fmla="*/ 2046455 w 7943416"/>
              <a:gd name="connsiteY33" fmla="*/ 1946876 h 2458890"/>
              <a:gd name="connsiteX34" fmla="*/ 2146938 w 7943416"/>
              <a:gd name="connsiteY34" fmla="*/ 1994216 h 2458890"/>
              <a:gd name="connsiteX35" fmla="*/ 2155929 w 7943416"/>
              <a:gd name="connsiteY35" fmla="*/ 1985592 h 2458890"/>
              <a:gd name="connsiteX36" fmla="*/ 2175806 w 7943416"/>
              <a:gd name="connsiteY36" fmla="*/ 2003256 h 2458890"/>
              <a:gd name="connsiteX37" fmla="*/ 3092602 w 7943416"/>
              <a:gd name="connsiteY37" fmla="*/ 2290582 h 2458890"/>
              <a:gd name="connsiteX38" fmla="*/ 3974450 w 7943416"/>
              <a:gd name="connsiteY38" fmla="*/ 2030149 h 2458890"/>
              <a:gd name="connsiteX39" fmla="*/ 3974974 w 7943416"/>
              <a:gd name="connsiteY39" fmla="*/ 2029740 h 2458890"/>
              <a:gd name="connsiteX40" fmla="*/ 3978084 w 7943416"/>
              <a:gd name="connsiteY40" fmla="*/ 2026646 h 2458890"/>
              <a:gd name="connsiteX41" fmla="*/ 4033918 w 7943416"/>
              <a:gd name="connsiteY41" fmla="*/ 1978676 h 2458890"/>
              <a:gd name="connsiteX42" fmla="*/ 4061548 w 7943416"/>
              <a:gd name="connsiteY42" fmla="*/ 1958041 h 2458890"/>
              <a:gd name="connsiteX43" fmla="*/ 4098003 w 7943416"/>
              <a:gd name="connsiteY43" fmla="*/ 1917605 h 2458890"/>
              <a:gd name="connsiteX44" fmla="*/ 4081971 w 7943416"/>
              <a:gd name="connsiteY44" fmla="*/ 1942789 h 2458890"/>
              <a:gd name="connsiteX45" fmla="*/ 4094707 w 7943416"/>
              <a:gd name="connsiteY45" fmla="*/ 1933278 h 2458890"/>
              <a:gd name="connsiteX46" fmla="*/ 5119734 w 7943416"/>
              <a:gd name="connsiteY46" fmla="*/ 1646287 h 2458890"/>
              <a:gd name="connsiteX47" fmla="*/ 3179186 w 7943416"/>
              <a:gd name="connsiteY47" fmla="*/ 1386946 h 2458890"/>
              <a:gd name="connsiteX48" fmla="*/ 3444230 w 7943416"/>
              <a:gd name="connsiteY48" fmla="*/ 1671868 h 2458890"/>
              <a:gd name="connsiteX49" fmla="*/ 3179186 w 7943416"/>
              <a:gd name="connsiteY49" fmla="*/ 1956790 h 2458890"/>
              <a:gd name="connsiteX50" fmla="*/ 2914142 w 7943416"/>
              <a:gd name="connsiteY50" fmla="*/ 1671868 h 2458890"/>
              <a:gd name="connsiteX51" fmla="*/ 3179186 w 7943416"/>
              <a:gd name="connsiteY51" fmla="*/ 1386946 h 2458890"/>
              <a:gd name="connsiteX52" fmla="*/ 2370953 w 7943416"/>
              <a:gd name="connsiteY52" fmla="*/ 1351426 h 2458890"/>
              <a:gd name="connsiteX53" fmla="*/ 2559797 w 7943416"/>
              <a:gd name="connsiteY53" fmla="*/ 1570087 h 2458890"/>
              <a:gd name="connsiteX54" fmla="*/ 2370953 w 7943416"/>
              <a:gd name="connsiteY54" fmla="*/ 1788748 h 2458890"/>
              <a:gd name="connsiteX55" fmla="*/ 2182109 w 7943416"/>
              <a:gd name="connsiteY55" fmla="*/ 1570087 h 2458890"/>
              <a:gd name="connsiteX56" fmla="*/ 2370953 w 7943416"/>
              <a:gd name="connsiteY56" fmla="*/ 1351426 h 2458890"/>
              <a:gd name="connsiteX57" fmla="*/ 6453805 w 7943416"/>
              <a:gd name="connsiteY57" fmla="*/ 1113628 h 2458890"/>
              <a:gd name="connsiteX58" fmla="*/ 6718849 w 7943416"/>
              <a:gd name="connsiteY58" fmla="*/ 1398550 h 2458890"/>
              <a:gd name="connsiteX59" fmla="*/ 6453805 w 7943416"/>
              <a:gd name="connsiteY59" fmla="*/ 1683472 h 2458890"/>
              <a:gd name="connsiteX60" fmla="*/ 6188761 w 7943416"/>
              <a:gd name="connsiteY60" fmla="*/ 1398550 h 2458890"/>
              <a:gd name="connsiteX61" fmla="*/ 6453805 w 7943416"/>
              <a:gd name="connsiteY61" fmla="*/ 1113628 h 2458890"/>
              <a:gd name="connsiteX62" fmla="*/ 4584308 w 7943416"/>
              <a:gd name="connsiteY62" fmla="*/ 950419 h 2458890"/>
              <a:gd name="connsiteX63" fmla="*/ 4773152 w 7943416"/>
              <a:gd name="connsiteY63" fmla="*/ 1169080 h 2458890"/>
              <a:gd name="connsiteX64" fmla="*/ 4584308 w 7943416"/>
              <a:gd name="connsiteY64" fmla="*/ 1387741 h 2458890"/>
              <a:gd name="connsiteX65" fmla="*/ 4395464 w 7943416"/>
              <a:gd name="connsiteY65" fmla="*/ 1169080 h 2458890"/>
              <a:gd name="connsiteX66" fmla="*/ 4584308 w 7943416"/>
              <a:gd name="connsiteY66" fmla="*/ 950419 h 2458890"/>
              <a:gd name="connsiteX67" fmla="*/ 3782865 w 7943416"/>
              <a:gd name="connsiteY67" fmla="*/ 924043 h 2458890"/>
              <a:gd name="connsiteX68" fmla="*/ 3971708 w 7943416"/>
              <a:gd name="connsiteY68" fmla="*/ 1142704 h 2458890"/>
              <a:gd name="connsiteX69" fmla="*/ 3782865 w 7943416"/>
              <a:gd name="connsiteY69" fmla="*/ 1361365 h 2458890"/>
              <a:gd name="connsiteX70" fmla="*/ 3594021 w 7943416"/>
              <a:gd name="connsiteY70" fmla="*/ 1142704 h 2458890"/>
              <a:gd name="connsiteX71" fmla="*/ 3782865 w 7943416"/>
              <a:gd name="connsiteY71" fmla="*/ 924043 h 2458890"/>
              <a:gd name="connsiteX72" fmla="*/ 1748343 w 7943416"/>
              <a:gd name="connsiteY72" fmla="*/ 823670 h 2458890"/>
              <a:gd name="connsiteX73" fmla="*/ 1963691 w 7943416"/>
              <a:gd name="connsiteY73" fmla="*/ 1042331 h 2458890"/>
              <a:gd name="connsiteX74" fmla="*/ 1748343 w 7943416"/>
              <a:gd name="connsiteY74" fmla="*/ 1260992 h 2458890"/>
              <a:gd name="connsiteX75" fmla="*/ 1532995 w 7943416"/>
              <a:gd name="connsiteY75" fmla="*/ 1042331 h 2458890"/>
              <a:gd name="connsiteX76" fmla="*/ 1748343 w 7943416"/>
              <a:gd name="connsiteY76" fmla="*/ 823670 h 2458890"/>
              <a:gd name="connsiteX77" fmla="*/ 766497 w 7943416"/>
              <a:gd name="connsiteY77" fmla="*/ 817102 h 2458890"/>
              <a:gd name="connsiteX78" fmla="*/ 1031541 w 7943416"/>
              <a:gd name="connsiteY78" fmla="*/ 1102024 h 2458890"/>
              <a:gd name="connsiteX79" fmla="*/ 766497 w 7943416"/>
              <a:gd name="connsiteY79" fmla="*/ 1386946 h 2458890"/>
              <a:gd name="connsiteX80" fmla="*/ 501453 w 7943416"/>
              <a:gd name="connsiteY80" fmla="*/ 1102024 h 2458890"/>
              <a:gd name="connsiteX81" fmla="*/ 766497 w 7943416"/>
              <a:gd name="connsiteY81" fmla="*/ 817102 h 2458890"/>
              <a:gd name="connsiteX82" fmla="*/ 7198611 w 7943416"/>
              <a:gd name="connsiteY82" fmla="*/ 816571 h 2458890"/>
              <a:gd name="connsiteX83" fmla="*/ 7387455 w 7943416"/>
              <a:gd name="connsiteY83" fmla="*/ 1035232 h 2458890"/>
              <a:gd name="connsiteX84" fmla="*/ 7198611 w 7943416"/>
              <a:gd name="connsiteY84" fmla="*/ 1253893 h 2458890"/>
              <a:gd name="connsiteX85" fmla="*/ 7009767 w 7943416"/>
              <a:gd name="connsiteY85" fmla="*/ 1035232 h 2458890"/>
              <a:gd name="connsiteX86" fmla="*/ 7198611 w 7943416"/>
              <a:gd name="connsiteY86" fmla="*/ 816571 h 2458890"/>
              <a:gd name="connsiteX87" fmla="*/ 5361372 w 7943416"/>
              <a:gd name="connsiteY87" fmla="*/ 523567 h 2458890"/>
              <a:gd name="connsiteX88" fmla="*/ 5626416 w 7943416"/>
              <a:gd name="connsiteY88" fmla="*/ 808489 h 2458890"/>
              <a:gd name="connsiteX89" fmla="*/ 5361372 w 7943416"/>
              <a:gd name="connsiteY89" fmla="*/ 1093411 h 2458890"/>
              <a:gd name="connsiteX90" fmla="*/ 5096328 w 7943416"/>
              <a:gd name="connsiteY90" fmla="*/ 808489 h 2458890"/>
              <a:gd name="connsiteX91" fmla="*/ 5361372 w 7943416"/>
              <a:gd name="connsiteY91" fmla="*/ 523567 h 2458890"/>
              <a:gd name="connsiteX92" fmla="*/ 5119734 w 7943416"/>
              <a:gd name="connsiteY92" fmla="*/ 0 h 2458890"/>
              <a:gd name="connsiteX93" fmla="*/ 5891867 w 7943416"/>
              <a:gd name="connsiteY93" fmla="*/ 148596 h 2458890"/>
              <a:gd name="connsiteX94" fmla="*/ 5992350 w 7943416"/>
              <a:gd name="connsiteY94" fmla="*/ 195935 h 2458890"/>
              <a:gd name="connsiteX95" fmla="*/ 6001341 w 7943416"/>
              <a:gd name="connsiteY95" fmla="*/ 187311 h 2458890"/>
              <a:gd name="connsiteX96" fmla="*/ 6021217 w 7943416"/>
              <a:gd name="connsiteY96" fmla="*/ 204976 h 2458890"/>
              <a:gd name="connsiteX97" fmla="*/ 6938015 w 7943416"/>
              <a:gd name="connsiteY97" fmla="*/ 492301 h 2458890"/>
              <a:gd name="connsiteX98" fmla="*/ 7906919 w 7943416"/>
              <a:gd name="connsiteY98" fmla="*/ 159808 h 2458890"/>
              <a:gd name="connsiteX99" fmla="*/ 7943416 w 7943416"/>
              <a:gd name="connsiteY99" fmla="*/ 119324 h 2458890"/>
              <a:gd name="connsiteX100" fmla="*/ 7906557 w 7943416"/>
              <a:gd name="connsiteY100" fmla="*/ 177225 h 2458890"/>
              <a:gd name="connsiteX101" fmla="*/ 6669094 w 7943416"/>
              <a:gd name="connsiteY101" fmla="*/ 660609 h 2458890"/>
              <a:gd name="connsiteX102" fmla="*/ 5896962 w 7943416"/>
              <a:gd name="connsiteY102" fmla="*/ 512014 h 2458890"/>
              <a:gd name="connsiteX103" fmla="*/ 5796480 w 7943416"/>
              <a:gd name="connsiteY103" fmla="*/ 464674 h 2458890"/>
              <a:gd name="connsiteX104" fmla="*/ 5787487 w 7943416"/>
              <a:gd name="connsiteY104" fmla="*/ 473298 h 2458890"/>
              <a:gd name="connsiteX105" fmla="*/ 5767611 w 7943416"/>
              <a:gd name="connsiteY105" fmla="*/ 455634 h 2458890"/>
              <a:gd name="connsiteX106" fmla="*/ 4850814 w 7943416"/>
              <a:gd name="connsiteY106" fmla="*/ 168308 h 2458890"/>
              <a:gd name="connsiteX107" fmla="*/ 3968967 w 7943416"/>
              <a:gd name="connsiteY107" fmla="*/ 428741 h 2458890"/>
              <a:gd name="connsiteX108" fmla="*/ 3968442 w 7943416"/>
              <a:gd name="connsiteY108" fmla="*/ 429150 h 2458890"/>
              <a:gd name="connsiteX109" fmla="*/ 3965332 w 7943416"/>
              <a:gd name="connsiteY109" fmla="*/ 432244 h 2458890"/>
              <a:gd name="connsiteX110" fmla="*/ 3909498 w 7943416"/>
              <a:gd name="connsiteY110" fmla="*/ 480214 h 2458890"/>
              <a:gd name="connsiteX111" fmla="*/ 3881869 w 7943416"/>
              <a:gd name="connsiteY111" fmla="*/ 500849 h 2458890"/>
              <a:gd name="connsiteX112" fmla="*/ 3845413 w 7943416"/>
              <a:gd name="connsiteY112" fmla="*/ 541285 h 2458890"/>
              <a:gd name="connsiteX113" fmla="*/ 3861444 w 7943416"/>
              <a:gd name="connsiteY113" fmla="*/ 516101 h 2458890"/>
              <a:gd name="connsiteX114" fmla="*/ 3848710 w 7943416"/>
              <a:gd name="connsiteY114" fmla="*/ 525613 h 2458890"/>
              <a:gd name="connsiteX115" fmla="*/ 2823682 w 7943416"/>
              <a:gd name="connsiteY115" fmla="*/ 812603 h 2458890"/>
              <a:gd name="connsiteX116" fmla="*/ 2051549 w 7943416"/>
              <a:gd name="connsiteY116" fmla="*/ 664007 h 2458890"/>
              <a:gd name="connsiteX117" fmla="*/ 1951067 w 7943416"/>
              <a:gd name="connsiteY117" fmla="*/ 616668 h 2458890"/>
              <a:gd name="connsiteX118" fmla="*/ 1942075 w 7943416"/>
              <a:gd name="connsiteY118" fmla="*/ 625291 h 2458890"/>
              <a:gd name="connsiteX119" fmla="*/ 1922199 w 7943416"/>
              <a:gd name="connsiteY119" fmla="*/ 607627 h 2458890"/>
              <a:gd name="connsiteX120" fmla="*/ 1005401 w 7943416"/>
              <a:gd name="connsiteY120" fmla="*/ 320302 h 2458890"/>
              <a:gd name="connsiteX121" fmla="*/ 36497 w 7943416"/>
              <a:gd name="connsiteY121" fmla="*/ 652795 h 2458890"/>
              <a:gd name="connsiteX122" fmla="*/ 0 w 7943416"/>
              <a:gd name="connsiteY122" fmla="*/ 693279 h 2458890"/>
              <a:gd name="connsiteX123" fmla="*/ 36859 w 7943416"/>
              <a:gd name="connsiteY123" fmla="*/ 635378 h 2458890"/>
              <a:gd name="connsiteX124" fmla="*/ 1274322 w 7943416"/>
              <a:gd name="connsiteY124" fmla="*/ 151993 h 2458890"/>
              <a:gd name="connsiteX125" fmla="*/ 2046454 w 7943416"/>
              <a:gd name="connsiteY125" fmla="*/ 300589 h 2458890"/>
              <a:gd name="connsiteX126" fmla="*/ 2146937 w 7943416"/>
              <a:gd name="connsiteY126" fmla="*/ 347928 h 2458890"/>
              <a:gd name="connsiteX127" fmla="*/ 2155929 w 7943416"/>
              <a:gd name="connsiteY127" fmla="*/ 339305 h 2458890"/>
              <a:gd name="connsiteX128" fmla="*/ 2175805 w 7943416"/>
              <a:gd name="connsiteY128" fmla="*/ 356969 h 2458890"/>
              <a:gd name="connsiteX129" fmla="*/ 3092602 w 7943416"/>
              <a:gd name="connsiteY129" fmla="*/ 644295 h 2458890"/>
              <a:gd name="connsiteX130" fmla="*/ 3974450 w 7943416"/>
              <a:gd name="connsiteY130" fmla="*/ 383862 h 2458890"/>
              <a:gd name="connsiteX131" fmla="*/ 3974974 w 7943416"/>
              <a:gd name="connsiteY131" fmla="*/ 383453 h 2458890"/>
              <a:gd name="connsiteX132" fmla="*/ 3978084 w 7943416"/>
              <a:gd name="connsiteY132" fmla="*/ 380359 h 2458890"/>
              <a:gd name="connsiteX133" fmla="*/ 4033918 w 7943416"/>
              <a:gd name="connsiteY133" fmla="*/ 332389 h 2458890"/>
              <a:gd name="connsiteX134" fmla="*/ 4061548 w 7943416"/>
              <a:gd name="connsiteY134" fmla="*/ 311754 h 2458890"/>
              <a:gd name="connsiteX135" fmla="*/ 4098003 w 7943416"/>
              <a:gd name="connsiteY135" fmla="*/ 271318 h 2458890"/>
              <a:gd name="connsiteX136" fmla="*/ 4081971 w 7943416"/>
              <a:gd name="connsiteY136" fmla="*/ 296502 h 2458890"/>
              <a:gd name="connsiteX137" fmla="*/ 4094707 w 7943416"/>
              <a:gd name="connsiteY137" fmla="*/ 286990 h 2458890"/>
              <a:gd name="connsiteX138" fmla="*/ 5119734 w 7943416"/>
              <a:gd name="connsiteY138" fmla="*/ 0 h 2458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943416" h="2458890">
                <a:moveTo>
                  <a:pt x="5119734" y="1646287"/>
                </a:moveTo>
                <a:cubicBezTo>
                  <a:pt x="5405749" y="1646287"/>
                  <a:pt x="5671457" y="1701067"/>
                  <a:pt x="5891867" y="1794883"/>
                </a:cubicBezTo>
                <a:lnTo>
                  <a:pt x="5992350" y="1842222"/>
                </a:lnTo>
                <a:lnTo>
                  <a:pt x="6001341" y="1833599"/>
                </a:lnTo>
                <a:lnTo>
                  <a:pt x="6021217" y="1851263"/>
                </a:lnTo>
                <a:cubicBezTo>
                  <a:pt x="6239133" y="2026740"/>
                  <a:pt x="6568919" y="2138589"/>
                  <a:pt x="6938015" y="2138589"/>
                </a:cubicBezTo>
                <a:cubicBezTo>
                  <a:pt x="7337868" y="2138589"/>
                  <a:pt x="7691587" y="2007321"/>
                  <a:pt x="7906919" y="1806095"/>
                </a:cubicBezTo>
                <a:lnTo>
                  <a:pt x="7943416" y="1765612"/>
                </a:lnTo>
                <a:lnTo>
                  <a:pt x="7906557" y="1823512"/>
                </a:lnTo>
                <a:cubicBezTo>
                  <a:pt x="7680580" y="2110008"/>
                  <a:pt x="7211332" y="2306897"/>
                  <a:pt x="6669094" y="2306897"/>
                </a:cubicBezTo>
                <a:cubicBezTo>
                  <a:pt x="6383079" y="2306897"/>
                  <a:pt x="6117372" y="2252117"/>
                  <a:pt x="5896962" y="2158301"/>
                </a:cubicBezTo>
                <a:lnTo>
                  <a:pt x="5796480" y="2110962"/>
                </a:lnTo>
                <a:lnTo>
                  <a:pt x="5787487" y="2119585"/>
                </a:lnTo>
                <a:lnTo>
                  <a:pt x="5767611" y="2101921"/>
                </a:lnTo>
                <a:cubicBezTo>
                  <a:pt x="5549695" y="1926444"/>
                  <a:pt x="5219909" y="1814595"/>
                  <a:pt x="4850814" y="1814595"/>
                </a:cubicBezTo>
                <a:cubicBezTo>
                  <a:pt x="4500942" y="1814595"/>
                  <a:pt x="4186391" y="1915097"/>
                  <a:pt x="3968968" y="2075028"/>
                </a:cubicBezTo>
                <a:lnTo>
                  <a:pt x="3968442" y="2075437"/>
                </a:lnTo>
                <a:lnTo>
                  <a:pt x="3965332" y="2078531"/>
                </a:lnTo>
                <a:cubicBezTo>
                  <a:pt x="3947575" y="2094933"/>
                  <a:pt x="3928949" y="2110931"/>
                  <a:pt x="3909498" y="2126501"/>
                </a:cubicBezTo>
                <a:lnTo>
                  <a:pt x="3881869" y="2147136"/>
                </a:lnTo>
                <a:lnTo>
                  <a:pt x="3845413" y="2187572"/>
                </a:lnTo>
                <a:lnTo>
                  <a:pt x="3861444" y="2162388"/>
                </a:lnTo>
                <a:lnTo>
                  <a:pt x="3848710" y="2171900"/>
                </a:lnTo>
                <a:cubicBezTo>
                  <a:pt x="3595983" y="2348140"/>
                  <a:pt x="3230361" y="2458890"/>
                  <a:pt x="2823683" y="2458890"/>
                </a:cubicBezTo>
                <a:cubicBezTo>
                  <a:pt x="2537667" y="2458890"/>
                  <a:pt x="2271960" y="2404110"/>
                  <a:pt x="2051550" y="2310295"/>
                </a:cubicBezTo>
                <a:lnTo>
                  <a:pt x="1951068" y="2262955"/>
                </a:lnTo>
                <a:lnTo>
                  <a:pt x="1942075" y="2271579"/>
                </a:lnTo>
                <a:lnTo>
                  <a:pt x="1922199" y="2253915"/>
                </a:lnTo>
                <a:cubicBezTo>
                  <a:pt x="1704283" y="2078437"/>
                  <a:pt x="1374497" y="1966589"/>
                  <a:pt x="1005402" y="1966589"/>
                </a:cubicBezTo>
                <a:cubicBezTo>
                  <a:pt x="605549" y="1966589"/>
                  <a:pt x="251829" y="2097856"/>
                  <a:pt x="36498" y="2299082"/>
                </a:cubicBezTo>
                <a:lnTo>
                  <a:pt x="0" y="2339566"/>
                </a:lnTo>
                <a:lnTo>
                  <a:pt x="36860" y="2281666"/>
                </a:lnTo>
                <a:cubicBezTo>
                  <a:pt x="262836" y="1995169"/>
                  <a:pt x="732084" y="1798281"/>
                  <a:pt x="1274322" y="1798281"/>
                </a:cubicBezTo>
                <a:cubicBezTo>
                  <a:pt x="1560337" y="1798281"/>
                  <a:pt x="1826045" y="1853060"/>
                  <a:pt x="2046455" y="1946876"/>
                </a:cubicBezTo>
                <a:lnTo>
                  <a:pt x="2146938" y="1994216"/>
                </a:lnTo>
                <a:lnTo>
                  <a:pt x="2155929" y="1985592"/>
                </a:lnTo>
                <a:lnTo>
                  <a:pt x="2175806" y="2003256"/>
                </a:lnTo>
                <a:cubicBezTo>
                  <a:pt x="2393721" y="2178733"/>
                  <a:pt x="2723507" y="2290582"/>
                  <a:pt x="3092602" y="2290582"/>
                </a:cubicBezTo>
                <a:cubicBezTo>
                  <a:pt x="3442474" y="2290582"/>
                  <a:pt x="3757025" y="2190080"/>
                  <a:pt x="3974450" y="2030149"/>
                </a:cubicBezTo>
                <a:lnTo>
                  <a:pt x="3974974" y="2029740"/>
                </a:lnTo>
                <a:lnTo>
                  <a:pt x="3978084" y="2026646"/>
                </a:lnTo>
                <a:cubicBezTo>
                  <a:pt x="3995842" y="2010245"/>
                  <a:pt x="4014468" y="1994246"/>
                  <a:pt x="4033918" y="1978676"/>
                </a:cubicBezTo>
                <a:lnTo>
                  <a:pt x="4061548" y="1958041"/>
                </a:lnTo>
                <a:lnTo>
                  <a:pt x="4098003" y="1917605"/>
                </a:lnTo>
                <a:lnTo>
                  <a:pt x="4081971" y="1942789"/>
                </a:lnTo>
                <a:lnTo>
                  <a:pt x="4094707" y="1933278"/>
                </a:lnTo>
                <a:cubicBezTo>
                  <a:pt x="4347435" y="1757037"/>
                  <a:pt x="4713056" y="1646287"/>
                  <a:pt x="5119734" y="1646287"/>
                </a:cubicBezTo>
                <a:close/>
                <a:moveTo>
                  <a:pt x="3179186" y="1386946"/>
                </a:moveTo>
                <a:cubicBezTo>
                  <a:pt x="3325566" y="1386946"/>
                  <a:pt x="3444230" y="1514510"/>
                  <a:pt x="3444230" y="1671868"/>
                </a:cubicBezTo>
                <a:cubicBezTo>
                  <a:pt x="3444230" y="1829226"/>
                  <a:pt x="3325566" y="1956790"/>
                  <a:pt x="3179186" y="1956790"/>
                </a:cubicBezTo>
                <a:cubicBezTo>
                  <a:pt x="3032806" y="1956790"/>
                  <a:pt x="2914142" y="1829226"/>
                  <a:pt x="2914142" y="1671868"/>
                </a:cubicBezTo>
                <a:cubicBezTo>
                  <a:pt x="2914142" y="1514510"/>
                  <a:pt x="3032806" y="1386946"/>
                  <a:pt x="3179186" y="1386946"/>
                </a:cubicBezTo>
                <a:close/>
                <a:moveTo>
                  <a:pt x="2370953" y="1351426"/>
                </a:moveTo>
                <a:cubicBezTo>
                  <a:pt x="2475249" y="1351426"/>
                  <a:pt x="2559797" y="1449324"/>
                  <a:pt x="2559797" y="1570087"/>
                </a:cubicBezTo>
                <a:cubicBezTo>
                  <a:pt x="2559797" y="1690850"/>
                  <a:pt x="2475249" y="1788748"/>
                  <a:pt x="2370953" y="1788748"/>
                </a:cubicBezTo>
                <a:cubicBezTo>
                  <a:pt x="2266657" y="1788748"/>
                  <a:pt x="2182109" y="1690850"/>
                  <a:pt x="2182109" y="1570087"/>
                </a:cubicBezTo>
                <a:cubicBezTo>
                  <a:pt x="2182109" y="1449324"/>
                  <a:pt x="2266657" y="1351426"/>
                  <a:pt x="2370953" y="1351426"/>
                </a:cubicBezTo>
                <a:close/>
                <a:moveTo>
                  <a:pt x="6453805" y="1113628"/>
                </a:moveTo>
                <a:cubicBezTo>
                  <a:pt x="6600185" y="1113628"/>
                  <a:pt x="6718849" y="1241192"/>
                  <a:pt x="6718849" y="1398550"/>
                </a:cubicBezTo>
                <a:cubicBezTo>
                  <a:pt x="6718849" y="1555908"/>
                  <a:pt x="6600185" y="1683472"/>
                  <a:pt x="6453805" y="1683472"/>
                </a:cubicBezTo>
                <a:cubicBezTo>
                  <a:pt x="6307425" y="1683472"/>
                  <a:pt x="6188761" y="1555908"/>
                  <a:pt x="6188761" y="1398550"/>
                </a:cubicBezTo>
                <a:cubicBezTo>
                  <a:pt x="6188761" y="1241192"/>
                  <a:pt x="6307425" y="1113628"/>
                  <a:pt x="6453805" y="1113628"/>
                </a:cubicBezTo>
                <a:close/>
                <a:moveTo>
                  <a:pt x="4584308" y="950419"/>
                </a:moveTo>
                <a:cubicBezTo>
                  <a:pt x="4688604" y="950419"/>
                  <a:pt x="4773152" y="1048317"/>
                  <a:pt x="4773152" y="1169080"/>
                </a:cubicBezTo>
                <a:cubicBezTo>
                  <a:pt x="4773152" y="1289843"/>
                  <a:pt x="4688604" y="1387741"/>
                  <a:pt x="4584308" y="1387741"/>
                </a:cubicBezTo>
                <a:cubicBezTo>
                  <a:pt x="4480012" y="1387741"/>
                  <a:pt x="4395464" y="1289843"/>
                  <a:pt x="4395464" y="1169080"/>
                </a:cubicBezTo>
                <a:cubicBezTo>
                  <a:pt x="4395464" y="1048317"/>
                  <a:pt x="4480012" y="950419"/>
                  <a:pt x="4584308" y="950419"/>
                </a:cubicBezTo>
                <a:close/>
                <a:moveTo>
                  <a:pt x="3782865" y="924043"/>
                </a:moveTo>
                <a:cubicBezTo>
                  <a:pt x="3887161" y="924043"/>
                  <a:pt x="3971708" y="1021941"/>
                  <a:pt x="3971708" y="1142704"/>
                </a:cubicBezTo>
                <a:cubicBezTo>
                  <a:pt x="3971708" y="1263467"/>
                  <a:pt x="3887161" y="1361365"/>
                  <a:pt x="3782865" y="1361365"/>
                </a:cubicBezTo>
                <a:cubicBezTo>
                  <a:pt x="3678569" y="1361365"/>
                  <a:pt x="3594021" y="1263467"/>
                  <a:pt x="3594021" y="1142704"/>
                </a:cubicBezTo>
                <a:cubicBezTo>
                  <a:pt x="3594021" y="1021941"/>
                  <a:pt x="3678569" y="924043"/>
                  <a:pt x="3782865" y="924043"/>
                </a:cubicBezTo>
                <a:close/>
                <a:moveTo>
                  <a:pt x="1748343" y="823670"/>
                </a:moveTo>
                <a:cubicBezTo>
                  <a:pt x="1867276" y="823670"/>
                  <a:pt x="1963691" y="921568"/>
                  <a:pt x="1963691" y="1042331"/>
                </a:cubicBezTo>
                <a:cubicBezTo>
                  <a:pt x="1963691" y="1163094"/>
                  <a:pt x="1867276" y="1260992"/>
                  <a:pt x="1748343" y="1260992"/>
                </a:cubicBezTo>
                <a:cubicBezTo>
                  <a:pt x="1629410" y="1260992"/>
                  <a:pt x="1532995" y="1163094"/>
                  <a:pt x="1532995" y="1042331"/>
                </a:cubicBezTo>
                <a:cubicBezTo>
                  <a:pt x="1532995" y="921568"/>
                  <a:pt x="1629410" y="823670"/>
                  <a:pt x="1748343" y="823670"/>
                </a:cubicBezTo>
                <a:close/>
                <a:moveTo>
                  <a:pt x="766497" y="817102"/>
                </a:moveTo>
                <a:cubicBezTo>
                  <a:pt x="912877" y="817102"/>
                  <a:pt x="1031541" y="944666"/>
                  <a:pt x="1031541" y="1102024"/>
                </a:cubicBezTo>
                <a:cubicBezTo>
                  <a:pt x="1031541" y="1259382"/>
                  <a:pt x="912877" y="1386946"/>
                  <a:pt x="766497" y="1386946"/>
                </a:cubicBezTo>
                <a:cubicBezTo>
                  <a:pt x="620118" y="1386946"/>
                  <a:pt x="501453" y="1259382"/>
                  <a:pt x="501453" y="1102024"/>
                </a:cubicBezTo>
                <a:cubicBezTo>
                  <a:pt x="501453" y="944666"/>
                  <a:pt x="620118" y="817102"/>
                  <a:pt x="766497" y="817102"/>
                </a:cubicBezTo>
                <a:close/>
                <a:moveTo>
                  <a:pt x="7198611" y="816571"/>
                </a:moveTo>
                <a:cubicBezTo>
                  <a:pt x="7302907" y="816571"/>
                  <a:pt x="7387455" y="914469"/>
                  <a:pt x="7387455" y="1035232"/>
                </a:cubicBezTo>
                <a:cubicBezTo>
                  <a:pt x="7387455" y="1155995"/>
                  <a:pt x="7302907" y="1253893"/>
                  <a:pt x="7198611" y="1253893"/>
                </a:cubicBezTo>
                <a:cubicBezTo>
                  <a:pt x="7094315" y="1253893"/>
                  <a:pt x="7009767" y="1155995"/>
                  <a:pt x="7009767" y="1035232"/>
                </a:cubicBezTo>
                <a:cubicBezTo>
                  <a:pt x="7009767" y="914469"/>
                  <a:pt x="7094315" y="816571"/>
                  <a:pt x="7198611" y="816571"/>
                </a:cubicBezTo>
                <a:close/>
                <a:moveTo>
                  <a:pt x="5361372" y="523567"/>
                </a:moveTo>
                <a:cubicBezTo>
                  <a:pt x="5507752" y="523567"/>
                  <a:pt x="5626416" y="651131"/>
                  <a:pt x="5626416" y="808489"/>
                </a:cubicBezTo>
                <a:cubicBezTo>
                  <a:pt x="5626416" y="965847"/>
                  <a:pt x="5507752" y="1093411"/>
                  <a:pt x="5361372" y="1093411"/>
                </a:cubicBezTo>
                <a:cubicBezTo>
                  <a:pt x="5214992" y="1093411"/>
                  <a:pt x="5096328" y="965847"/>
                  <a:pt x="5096328" y="808489"/>
                </a:cubicBezTo>
                <a:cubicBezTo>
                  <a:pt x="5096328" y="651131"/>
                  <a:pt x="5214992" y="523567"/>
                  <a:pt x="5361372" y="523567"/>
                </a:cubicBezTo>
                <a:close/>
                <a:moveTo>
                  <a:pt x="5119734" y="0"/>
                </a:moveTo>
                <a:cubicBezTo>
                  <a:pt x="5405749" y="0"/>
                  <a:pt x="5671457" y="54780"/>
                  <a:pt x="5891867" y="148596"/>
                </a:cubicBezTo>
                <a:lnTo>
                  <a:pt x="5992350" y="195935"/>
                </a:lnTo>
                <a:lnTo>
                  <a:pt x="6001341" y="187311"/>
                </a:lnTo>
                <a:lnTo>
                  <a:pt x="6021217" y="204976"/>
                </a:lnTo>
                <a:cubicBezTo>
                  <a:pt x="6239133" y="380453"/>
                  <a:pt x="6568919" y="492301"/>
                  <a:pt x="6938015" y="492301"/>
                </a:cubicBezTo>
                <a:cubicBezTo>
                  <a:pt x="7337868" y="492301"/>
                  <a:pt x="7691587" y="361034"/>
                  <a:pt x="7906919" y="159808"/>
                </a:cubicBezTo>
                <a:lnTo>
                  <a:pt x="7943416" y="119324"/>
                </a:lnTo>
                <a:lnTo>
                  <a:pt x="7906557" y="177225"/>
                </a:lnTo>
                <a:cubicBezTo>
                  <a:pt x="7680580" y="463721"/>
                  <a:pt x="7211332" y="660609"/>
                  <a:pt x="6669094" y="660609"/>
                </a:cubicBezTo>
                <a:cubicBezTo>
                  <a:pt x="6383079" y="660609"/>
                  <a:pt x="6117372" y="605830"/>
                  <a:pt x="5896962" y="512014"/>
                </a:cubicBezTo>
                <a:lnTo>
                  <a:pt x="5796480" y="464674"/>
                </a:lnTo>
                <a:lnTo>
                  <a:pt x="5787487" y="473298"/>
                </a:lnTo>
                <a:lnTo>
                  <a:pt x="5767611" y="455634"/>
                </a:lnTo>
                <a:cubicBezTo>
                  <a:pt x="5549695" y="280157"/>
                  <a:pt x="5219909" y="168308"/>
                  <a:pt x="4850814" y="168308"/>
                </a:cubicBezTo>
                <a:cubicBezTo>
                  <a:pt x="4500942" y="168308"/>
                  <a:pt x="4186391" y="268810"/>
                  <a:pt x="3968967" y="428741"/>
                </a:cubicBezTo>
                <a:lnTo>
                  <a:pt x="3968442" y="429150"/>
                </a:lnTo>
                <a:lnTo>
                  <a:pt x="3965332" y="432244"/>
                </a:lnTo>
                <a:cubicBezTo>
                  <a:pt x="3947575" y="448645"/>
                  <a:pt x="3928949" y="464644"/>
                  <a:pt x="3909498" y="480214"/>
                </a:cubicBezTo>
                <a:lnTo>
                  <a:pt x="3881869" y="500849"/>
                </a:lnTo>
                <a:lnTo>
                  <a:pt x="3845413" y="541285"/>
                </a:lnTo>
                <a:lnTo>
                  <a:pt x="3861444" y="516101"/>
                </a:lnTo>
                <a:lnTo>
                  <a:pt x="3848710" y="525613"/>
                </a:lnTo>
                <a:cubicBezTo>
                  <a:pt x="3595983" y="701853"/>
                  <a:pt x="3230361" y="812603"/>
                  <a:pt x="2823682" y="812603"/>
                </a:cubicBezTo>
                <a:cubicBezTo>
                  <a:pt x="2537667" y="812603"/>
                  <a:pt x="2271959" y="757823"/>
                  <a:pt x="2051549" y="664007"/>
                </a:cubicBezTo>
                <a:lnTo>
                  <a:pt x="1951067" y="616668"/>
                </a:lnTo>
                <a:lnTo>
                  <a:pt x="1942075" y="625291"/>
                </a:lnTo>
                <a:lnTo>
                  <a:pt x="1922199" y="607627"/>
                </a:lnTo>
                <a:cubicBezTo>
                  <a:pt x="1704283" y="432150"/>
                  <a:pt x="1374497" y="320302"/>
                  <a:pt x="1005401" y="320302"/>
                </a:cubicBezTo>
                <a:cubicBezTo>
                  <a:pt x="605548" y="320302"/>
                  <a:pt x="251829" y="451569"/>
                  <a:pt x="36497" y="652795"/>
                </a:cubicBezTo>
                <a:lnTo>
                  <a:pt x="0" y="693279"/>
                </a:lnTo>
                <a:lnTo>
                  <a:pt x="36859" y="635378"/>
                </a:lnTo>
                <a:cubicBezTo>
                  <a:pt x="262836" y="348882"/>
                  <a:pt x="732083" y="151993"/>
                  <a:pt x="1274322" y="151993"/>
                </a:cubicBezTo>
                <a:cubicBezTo>
                  <a:pt x="1560337" y="151993"/>
                  <a:pt x="1826044" y="206773"/>
                  <a:pt x="2046454" y="300589"/>
                </a:cubicBezTo>
                <a:lnTo>
                  <a:pt x="2146937" y="347928"/>
                </a:lnTo>
                <a:lnTo>
                  <a:pt x="2155929" y="339305"/>
                </a:lnTo>
                <a:lnTo>
                  <a:pt x="2175805" y="356969"/>
                </a:lnTo>
                <a:cubicBezTo>
                  <a:pt x="2393721" y="532446"/>
                  <a:pt x="2723507" y="644295"/>
                  <a:pt x="3092602" y="644295"/>
                </a:cubicBezTo>
                <a:cubicBezTo>
                  <a:pt x="3442474" y="644295"/>
                  <a:pt x="3757025" y="543793"/>
                  <a:pt x="3974450" y="383862"/>
                </a:cubicBezTo>
                <a:lnTo>
                  <a:pt x="3974974" y="383453"/>
                </a:lnTo>
                <a:lnTo>
                  <a:pt x="3978084" y="380359"/>
                </a:lnTo>
                <a:cubicBezTo>
                  <a:pt x="3995842" y="363957"/>
                  <a:pt x="4014468" y="347959"/>
                  <a:pt x="4033918" y="332389"/>
                </a:cubicBezTo>
                <a:lnTo>
                  <a:pt x="4061548" y="311754"/>
                </a:lnTo>
                <a:lnTo>
                  <a:pt x="4098003" y="271318"/>
                </a:lnTo>
                <a:lnTo>
                  <a:pt x="4081971" y="296502"/>
                </a:lnTo>
                <a:lnTo>
                  <a:pt x="4094707" y="286990"/>
                </a:lnTo>
                <a:cubicBezTo>
                  <a:pt x="4347435" y="110750"/>
                  <a:pt x="4713056" y="0"/>
                  <a:pt x="5119734" y="0"/>
                </a:cubicBezTo>
                <a:close/>
              </a:path>
            </a:pathLst>
          </a:custGeom>
          <a:gradFill flip="none" rotWithShape="1">
            <a:gsLst>
              <a:gs pos="100000">
                <a:schemeClr val="accent2">
                  <a:lumMod val="50000"/>
                </a:schemeClr>
              </a:gs>
              <a:gs pos="44000">
                <a:schemeClr val="tx1">
                  <a:lumMod val="95000"/>
                </a:schemeClr>
              </a:gs>
              <a:gs pos="31000">
                <a:schemeClr val="accent6">
                  <a:lumMod val="34000"/>
                  <a:lumOff val="66000"/>
                </a:schemeClr>
              </a:gs>
              <a:gs pos="36000">
                <a:schemeClr val="accent2">
                  <a:lumMod val="20000"/>
                  <a:lumOff val="80000"/>
                </a:scheme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6" name="Forma libre 9"/>
          <p:cNvSpPr/>
          <p:nvPr/>
        </p:nvSpPr>
        <p:spPr>
          <a:xfrm rot="12829103" flipH="1">
            <a:off x="1199266" y="2988187"/>
            <a:ext cx="3920745" cy="965291"/>
          </a:xfrm>
          <a:custGeom>
            <a:avLst/>
            <a:gdLst>
              <a:gd name="connsiteX0" fmla="*/ 5119734 w 7943416"/>
              <a:gd name="connsiteY0" fmla="*/ 1646287 h 2458890"/>
              <a:gd name="connsiteX1" fmla="*/ 5891867 w 7943416"/>
              <a:gd name="connsiteY1" fmla="*/ 1794883 h 2458890"/>
              <a:gd name="connsiteX2" fmla="*/ 5992350 w 7943416"/>
              <a:gd name="connsiteY2" fmla="*/ 1842222 h 2458890"/>
              <a:gd name="connsiteX3" fmla="*/ 6001341 w 7943416"/>
              <a:gd name="connsiteY3" fmla="*/ 1833599 h 2458890"/>
              <a:gd name="connsiteX4" fmla="*/ 6021217 w 7943416"/>
              <a:gd name="connsiteY4" fmla="*/ 1851263 h 2458890"/>
              <a:gd name="connsiteX5" fmla="*/ 6938015 w 7943416"/>
              <a:gd name="connsiteY5" fmla="*/ 2138589 h 2458890"/>
              <a:gd name="connsiteX6" fmla="*/ 7906919 w 7943416"/>
              <a:gd name="connsiteY6" fmla="*/ 1806095 h 2458890"/>
              <a:gd name="connsiteX7" fmla="*/ 7943416 w 7943416"/>
              <a:gd name="connsiteY7" fmla="*/ 1765612 h 2458890"/>
              <a:gd name="connsiteX8" fmla="*/ 7906557 w 7943416"/>
              <a:gd name="connsiteY8" fmla="*/ 1823512 h 2458890"/>
              <a:gd name="connsiteX9" fmla="*/ 6669094 w 7943416"/>
              <a:gd name="connsiteY9" fmla="*/ 2306897 h 2458890"/>
              <a:gd name="connsiteX10" fmla="*/ 5896962 w 7943416"/>
              <a:gd name="connsiteY10" fmla="*/ 2158301 h 2458890"/>
              <a:gd name="connsiteX11" fmla="*/ 5796480 w 7943416"/>
              <a:gd name="connsiteY11" fmla="*/ 2110962 h 2458890"/>
              <a:gd name="connsiteX12" fmla="*/ 5787487 w 7943416"/>
              <a:gd name="connsiteY12" fmla="*/ 2119585 h 2458890"/>
              <a:gd name="connsiteX13" fmla="*/ 5767611 w 7943416"/>
              <a:gd name="connsiteY13" fmla="*/ 2101921 h 2458890"/>
              <a:gd name="connsiteX14" fmla="*/ 4850814 w 7943416"/>
              <a:gd name="connsiteY14" fmla="*/ 1814595 h 2458890"/>
              <a:gd name="connsiteX15" fmla="*/ 3968968 w 7943416"/>
              <a:gd name="connsiteY15" fmla="*/ 2075028 h 2458890"/>
              <a:gd name="connsiteX16" fmla="*/ 3968442 w 7943416"/>
              <a:gd name="connsiteY16" fmla="*/ 2075437 h 2458890"/>
              <a:gd name="connsiteX17" fmla="*/ 3965332 w 7943416"/>
              <a:gd name="connsiteY17" fmla="*/ 2078531 h 2458890"/>
              <a:gd name="connsiteX18" fmla="*/ 3909498 w 7943416"/>
              <a:gd name="connsiteY18" fmla="*/ 2126501 h 2458890"/>
              <a:gd name="connsiteX19" fmla="*/ 3881869 w 7943416"/>
              <a:gd name="connsiteY19" fmla="*/ 2147136 h 2458890"/>
              <a:gd name="connsiteX20" fmla="*/ 3845413 w 7943416"/>
              <a:gd name="connsiteY20" fmla="*/ 2187572 h 2458890"/>
              <a:gd name="connsiteX21" fmla="*/ 3861444 w 7943416"/>
              <a:gd name="connsiteY21" fmla="*/ 2162388 h 2458890"/>
              <a:gd name="connsiteX22" fmla="*/ 3848710 w 7943416"/>
              <a:gd name="connsiteY22" fmla="*/ 2171900 h 2458890"/>
              <a:gd name="connsiteX23" fmla="*/ 2823683 w 7943416"/>
              <a:gd name="connsiteY23" fmla="*/ 2458890 h 2458890"/>
              <a:gd name="connsiteX24" fmla="*/ 2051550 w 7943416"/>
              <a:gd name="connsiteY24" fmla="*/ 2310295 h 2458890"/>
              <a:gd name="connsiteX25" fmla="*/ 1951068 w 7943416"/>
              <a:gd name="connsiteY25" fmla="*/ 2262955 h 2458890"/>
              <a:gd name="connsiteX26" fmla="*/ 1942075 w 7943416"/>
              <a:gd name="connsiteY26" fmla="*/ 2271579 h 2458890"/>
              <a:gd name="connsiteX27" fmla="*/ 1922199 w 7943416"/>
              <a:gd name="connsiteY27" fmla="*/ 2253915 h 2458890"/>
              <a:gd name="connsiteX28" fmla="*/ 1005402 w 7943416"/>
              <a:gd name="connsiteY28" fmla="*/ 1966589 h 2458890"/>
              <a:gd name="connsiteX29" fmla="*/ 36498 w 7943416"/>
              <a:gd name="connsiteY29" fmla="*/ 2299082 h 2458890"/>
              <a:gd name="connsiteX30" fmla="*/ 0 w 7943416"/>
              <a:gd name="connsiteY30" fmla="*/ 2339566 h 2458890"/>
              <a:gd name="connsiteX31" fmla="*/ 36860 w 7943416"/>
              <a:gd name="connsiteY31" fmla="*/ 2281666 h 2458890"/>
              <a:gd name="connsiteX32" fmla="*/ 1274322 w 7943416"/>
              <a:gd name="connsiteY32" fmla="*/ 1798281 h 2458890"/>
              <a:gd name="connsiteX33" fmla="*/ 2046455 w 7943416"/>
              <a:gd name="connsiteY33" fmla="*/ 1946876 h 2458890"/>
              <a:gd name="connsiteX34" fmla="*/ 2146938 w 7943416"/>
              <a:gd name="connsiteY34" fmla="*/ 1994216 h 2458890"/>
              <a:gd name="connsiteX35" fmla="*/ 2155929 w 7943416"/>
              <a:gd name="connsiteY35" fmla="*/ 1985592 h 2458890"/>
              <a:gd name="connsiteX36" fmla="*/ 2175806 w 7943416"/>
              <a:gd name="connsiteY36" fmla="*/ 2003256 h 2458890"/>
              <a:gd name="connsiteX37" fmla="*/ 3092602 w 7943416"/>
              <a:gd name="connsiteY37" fmla="*/ 2290582 h 2458890"/>
              <a:gd name="connsiteX38" fmla="*/ 3974450 w 7943416"/>
              <a:gd name="connsiteY38" fmla="*/ 2030149 h 2458890"/>
              <a:gd name="connsiteX39" fmla="*/ 3974974 w 7943416"/>
              <a:gd name="connsiteY39" fmla="*/ 2029740 h 2458890"/>
              <a:gd name="connsiteX40" fmla="*/ 3978084 w 7943416"/>
              <a:gd name="connsiteY40" fmla="*/ 2026646 h 2458890"/>
              <a:gd name="connsiteX41" fmla="*/ 4033918 w 7943416"/>
              <a:gd name="connsiteY41" fmla="*/ 1978676 h 2458890"/>
              <a:gd name="connsiteX42" fmla="*/ 4061548 w 7943416"/>
              <a:gd name="connsiteY42" fmla="*/ 1958041 h 2458890"/>
              <a:gd name="connsiteX43" fmla="*/ 4098003 w 7943416"/>
              <a:gd name="connsiteY43" fmla="*/ 1917605 h 2458890"/>
              <a:gd name="connsiteX44" fmla="*/ 4081971 w 7943416"/>
              <a:gd name="connsiteY44" fmla="*/ 1942789 h 2458890"/>
              <a:gd name="connsiteX45" fmla="*/ 4094707 w 7943416"/>
              <a:gd name="connsiteY45" fmla="*/ 1933278 h 2458890"/>
              <a:gd name="connsiteX46" fmla="*/ 5119734 w 7943416"/>
              <a:gd name="connsiteY46" fmla="*/ 1646287 h 2458890"/>
              <a:gd name="connsiteX47" fmla="*/ 3179186 w 7943416"/>
              <a:gd name="connsiteY47" fmla="*/ 1386946 h 2458890"/>
              <a:gd name="connsiteX48" fmla="*/ 3444230 w 7943416"/>
              <a:gd name="connsiteY48" fmla="*/ 1671868 h 2458890"/>
              <a:gd name="connsiteX49" fmla="*/ 3179186 w 7943416"/>
              <a:gd name="connsiteY49" fmla="*/ 1956790 h 2458890"/>
              <a:gd name="connsiteX50" fmla="*/ 2914142 w 7943416"/>
              <a:gd name="connsiteY50" fmla="*/ 1671868 h 2458890"/>
              <a:gd name="connsiteX51" fmla="*/ 3179186 w 7943416"/>
              <a:gd name="connsiteY51" fmla="*/ 1386946 h 2458890"/>
              <a:gd name="connsiteX52" fmla="*/ 2370953 w 7943416"/>
              <a:gd name="connsiteY52" fmla="*/ 1351426 h 2458890"/>
              <a:gd name="connsiteX53" fmla="*/ 2559797 w 7943416"/>
              <a:gd name="connsiteY53" fmla="*/ 1570087 h 2458890"/>
              <a:gd name="connsiteX54" fmla="*/ 2370953 w 7943416"/>
              <a:gd name="connsiteY54" fmla="*/ 1788748 h 2458890"/>
              <a:gd name="connsiteX55" fmla="*/ 2182109 w 7943416"/>
              <a:gd name="connsiteY55" fmla="*/ 1570087 h 2458890"/>
              <a:gd name="connsiteX56" fmla="*/ 2370953 w 7943416"/>
              <a:gd name="connsiteY56" fmla="*/ 1351426 h 2458890"/>
              <a:gd name="connsiteX57" fmla="*/ 6453805 w 7943416"/>
              <a:gd name="connsiteY57" fmla="*/ 1113628 h 2458890"/>
              <a:gd name="connsiteX58" fmla="*/ 6718849 w 7943416"/>
              <a:gd name="connsiteY58" fmla="*/ 1398550 h 2458890"/>
              <a:gd name="connsiteX59" fmla="*/ 6453805 w 7943416"/>
              <a:gd name="connsiteY59" fmla="*/ 1683472 h 2458890"/>
              <a:gd name="connsiteX60" fmla="*/ 6188761 w 7943416"/>
              <a:gd name="connsiteY60" fmla="*/ 1398550 h 2458890"/>
              <a:gd name="connsiteX61" fmla="*/ 6453805 w 7943416"/>
              <a:gd name="connsiteY61" fmla="*/ 1113628 h 2458890"/>
              <a:gd name="connsiteX62" fmla="*/ 4584308 w 7943416"/>
              <a:gd name="connsiteY62" fmla="*/ 950419 h 2458890"/>
              <a:gd name="connsiteX63" fmla="*/ 4773152 w 7943416"/>
              <a:gd name="connsiteY63" fmla="*/ 1169080 h 2458890"/>
              <a:gd name="connsiteX64" fmla="*/ 4584308 w 7943416"/>
              <a:gd name="connsiteY64" fmla="*/ 1387741 h 2458890"/>
              <a:gd name="connsiteX65" fmla="*/ 4395464 w 7943416"/>
              <a:gd name="connsiteY65" fmla="*/ 1169080 h 2458890"/>
              <a:gd name="connsiteX66" fmla="*/ 4584308 w 7943416"/>
              <a:gd name="connsiteY66" fmla="*/ 950419 h 2458890"/>
              <a:gd name="connsiteX67" fmla="*/ 3782865 w 7943416"/>
              <a:gd name="connsiteY67" fmla="*/ 924043 h 2458890"/>
              <a:gd name="connsiteX68" fmla="*/ 3971708 w 7943416"/>
              <a:gd name="connsiteY68" fmla="*/ 1142704 h 2458890"/>
              <a:gd name="connsiteX69" fmla="*/ 3782865 w 7943416"/>
              <a:gd name="connsiteY69" fmla="*/ 1361365 h 2458890"/>
              <a:gd name="connsiteX70" fmla="*/ 3594021 w 7943416"/>
              <a:gd name="connsiteY70" fmla="*/ 1142704 h 2458890"/>
              <a:gd name="connsiteX71" fmla="*/ 3782865 w 7943416"/>
              <a:gd name="connsiteY71" fmla="*/ 924043 h 2458890"/>
              <a:gd name="connsiteX72" fmla="*/ 1748343 w 7943416"/>
              <a:gd name="connsiteY72" fmla="*/ 823670 h 2458890"/>
              <a:gd name="connsiteX73" fmla="*/ 1963691 w 7943416"/>
              <a:gd name="connsiteY73" fmla="*/ 1042331 h 2458890"/>
              <a:gd name="connsiteX74" fmla="*/ 1748343 w 7943416"/>
              <a:gd name="connsiteY74" fmla="*/ 1260992 h 2458890"/>
              <a:gd name="connsiteX75" fmla="*/ 1532995 w 7943416"/>
              <a:gd name="connsiteY75" fmla="*/ 1042331 h 2458890"/>
              <a:gd name="connsiteX76" fmla="*/ 1748343 w 7943416"/>
              <a:gd name="connsiteY76" fmla="*/ 823670 h 2458890"/>
              <a:gd name="connsiteX77" fmla="*/ 766497 w 7943416"/>
              <a:gd name="connsiteY77" fmla="*/ 817102 h 2458890"/>
              <a:gd name="connsiteX78" fmla="*/ 1031541 w 7943416"/>
              <a:gd name="connsiteY78" fmla="*/ 1102024 h 2458890"/>
              <a:gd name="connsiteX79" fmla="*/ 766497 w 7943416"/>
              <a:gd name="connsiteY79" fmla="*/ 1386946 h 2458890"/>
              <a:gd name="connsiteX80" fmla="*/ 501453 w 7943416"/>
              <a:gd name="connsiteY80" fmla="*/ 1102024 h 2458890"/>
              <a:gd name="connsiteX81" fmla="*/ 766497 w 7943416"/>
              <a:gd name="connsiteY81" fmla="*/ 817102 h 2458890"/>
              <a:gd name="connsiteX82" fmla="*/ 7198611 w 7943416"/>
              <a:gd name="connsiteY82" fmla="*/ 816571 h 2458890"/>
              <a:gd name="connsiteX83" fmla="*/ 7387455 w 7943416"/>
              <a:gd name="connsiteY83" fmla="*/ 1035232 h 2458890"/>
              <a:gd name="connsiteX84" fmla="*/ 7198611 w 7943416"/>
              <a:gd name="connsiteY84" fmla="*/ 1253893 h 2458890"/>
              <a:gd name="connsiteX85" fmla="*/ 7009767 w 7943416"/>
              <a:gd name="connsiteY85" fmla="*/ 1035232 h 2458890"/>
              <a:gd name="connsiteX86" fmla="*/ 7198611 w 7943416"/>
              <a:gd name="connsiteY86" fmla="*/ 816571 h 2458890"/>
              <a:gd name="connsiteX87" fmla="*/ 5361372 w 7943416"/>
              <a:gd name="connsiteY87" fmla="*/ 523567 h 2458890"/>
              <a:gd name="connsiteX88" fmla="*/ 5626416 w 7943416"/>
              <a:gd name="connsiteY88" fmla="*/ 808489 h 2458890"/>
              <a:gd name="connsiteX89" fmla="*/ 5361372 w 7943416"/>
              <a:gd name="connsiteY89" fmla="*/ 1093411 h 2458890"/>
              <a:gd name="connsiteX90" fmla="*/ 5096328 w 7943416"/>
              <a:gd name="connsiteY90" fmla="*/ 808489 h 2458890"/>
              <a:gd name="connsiteX91" fmla="*/ 5361372 w 7943416"/>
              <a:gd name="connsiteY91" fmla="*/ 523567 h 2458890"/>
              <a:gd name="connsiteX92" fmla="*/ 5119734 w 7943416"/>
              <a:gd name="connsiteY92" fmla="*/ 0 h 2458890"/>
              <a:gd name="connsiteX93" fmla="*/ 5891867 w 7943416"/>
              <a:gd name="connsiteY93" fmla="*/ 148596 h 2458890"/>
              <a:gd name="connsiteX94" fmla="*/ 5992350 w 7943416"/>
              <a:gd name="connsiteY94" fmla="*/ 195935 h 2458890"/>
              <a:gd name="connsiteX95" fmla="*/ 6001341 w 7943416"/>
              <a:gd name="connsiteY95" fmla="*/ 187311 h 2458890"/>
              <a:gd name="connsiteX96" fmla="*/ 6021217 w 7943416"/>
              <a:gd name="connsiteY96" fmla="*/ 204976 h 2458890"/>
              <a:gd name="connsiteX97" fmla="*/ 6938015 w 7943416"/>
              <a:gd name="connsiteY97" fmla="*/ 492301 h 2458890"/>
              <a:gd name="connsiteX98" fmla="*/ 7906919 w 7943416"/>
              <a:gd name="connsiteY98" fmla="*/ 159808 h 2458890"/>
              <a:gd name="connsiteX99" fmla="*/ 7943416 w 7943416"/>
              <a:gd name="connsiteY99" fmla="*/ 119324 h 2458890"/>
              <a:gd name="connsiteX100" fmla="*/ 7906557 w 7943416"/>
              <a:gd name="connsiteY100" fmla="*/ 177225 h 2458890"/>
              <a:gd name="connsiteX101" fmla="*/ 6669094 w 7943416"/>
              <a:gd name="connsiteY101" fmla="*/ 660609 h 2458890"/>
              <a:gd name="connsiteX102" fmla="*/ 5896962 w 7943416"/>
              <a:gd name="connsiteY102" fmla="*/ 512014 h 2458890"/>
              <a:gd name="connsiteX103" fmla="*/ 5796480 w 7943416"/>
              <a:gd name="connsiteY103" fmla="*/ 464674 h 2458890"/>
              <a:gd name="connsiteX104" fmla="*/ 5787487 w 7943416"/>
              <a:gd name="connsiteY104" fmla="*/ 473298 h 2458890"/>
              <a:gd name="connsiteX105" fmla="*/ 5767611 w 7943416"/>
              <a:gd name="connsiteY105" fmla="*/ 455634 h 2458890"/>
              <a:gd name="connsiteX106" fmla="*/ 4850814 w 7943416"/>
              <a:gd name="connsiteY106" fmla="*/ 168308 h 2458890"/>
              <a:gd name="connsiteX107" fmla="*/ 3968967 w 7943416"/>
              <a:gd name="connsiteY107" fmla="*/ 428741 h 2458890"/>
              <a:gd name="connsiteX108" fmla="*/ 3968442 w 7943416"/>
              <a:gd name="connsiteY108" fmla="*/ 429150 h 2458890"/>
              <a:gd name="connsiteX109" fmla="*/ 3965332 w 7943416"/>
              <a:gd name="connsiteY109" fmla="*/ 432244 h 2458890"/>
              <a:gd name="connsiteX110" fmla="*/ 3909498 w 7943416"/>
              <a:gd name="connsiteY110" fmla="*/ 480214 h 2458890"/>
              <a:gd name="connsiteX111" fmla="*/ 3881869 w 7943416"/>
              <a:gd name="connsiteY111" fmla="*/ 500849 h 2458890"/>
              <a:gd name="connsiteX112" fmla="*/ 3845413 w 7943416"/>
              <a:gd name="connsiteY112" fmla="*/ 541285 h 2458890"/>
              <a:gd name="connsiteX113" fmla="*/ 3861444 w 7943416"/>
              <a:gd name="connsiteY113" fmla="*/ 516101 h 2458890"/>
              <a:gd name="connsiteX114" fmla="*/ 3848710 w 7943416"/>
              <a:gd name="connsiteY114" fmla="*/ 525613 h 2458890"/>
              <a:gd name="connsiteX115" fmla="*/ 2823682 w 7943416"/>
              <a:gd name="connsiteY115" fmla="*/ 812603 h 2458890"/>
              <a:gd name="connsiteX116" fmla="*/ 2051549 w 7943416"/>
              <a:gd name="connsiteY116" fmla="*/ 664007 h 2458890"/>
              <a:gd name="connsiteX117" fmla="*/ 1951067 w 7943416"/>
              <a:gd name="connsiteY117" fmla="*/ 616668 h 2458890"/>
              <a:gd name="connsiteX118" fmla="*/ 1942075 w 7943416"/>
              <a:gd name="connsiteY118" fmla="*/ 625291 h 2458890"/>
              <a:gd name="connsiteX119" fmla="*/ 1922199 w 7943416"/>
              <a:gd name="connsiteY119" fmla="*/ 607627 h 2458890"/>
              <a:gd name="connsiteX120" fmla="*/ 1005401 w 7943416"/>
              <a:gd name="connsiteY120" fmla="*/ 320302 h 2458890"/>
              <a:gd name="connsiteX121" fmla="*/ 36497 w 7943416"/>
              <a:gd name="connsiteY121" fmla="*/ 652795 h 2458890"/>
              <a:gd name="connsiteX122" fmla="*/ 0 w 7943416"/>
              <a:gd name="connsiteY122" fmla="*/ 693279 h 2458890"/>
              <a:gd name="connsiteX123" fmla="*/ 36859 w 7943416"/>
              <a:gd name="connsiteY123" fmla="*/ 635378 h 2458890"/>
              <a:gd name="connsiteX124" fmla="*/ 1274322 w 7943416"/>
              <a:gd name="connsiteY124" fmla="*/ 151993 h 2458890"/>
              <a:gd name="connsiteX125" fmla="*/ 2046454 w 7943416"/>
              <a:gd name="connsiteY125" fmla="*/ 300589 h 2458890"/>
              <a:gd name="connsiteX126" fmla="*/ 2146937 w 7943416"/>
              <a:gd name="connsiteY126" fmla="*/ 347928 h 2458890"/>
              <a:gd name="connsiteX127" fmla="*/ 2155929 w 7943416"/>
              <a:gd name="connsiteY127" fmla="*/ 339305 h 2458890"/>
              <a:gd name="connsiteX128" fmla="*/ 2175805 w 7943416"/>
              <a:gd name="connsiteY128" fmla="*/ 356969 h 2458890"/>
              <a:gd name="connsiteX129" fmla="*/ 3092602 w 7943416"/>
              <a:gd name="connsiteY129" fmla="*/ 644295 h 2458890"/>
              <a:gd name="connsiteX130" fmla="*/ 3974450 w 7943416"/>
              <a:gd name="connsiteY130" fmla="*/ 383862 h 2458890"/>
              <a:gd name="connsiteX131" fmla="*/ 3974974 w 7943416"/>
              <a:gd name="connsiteY131" fmla="*/ 383453 h 2458890"/>
              <a:gd name="connsiteX132" fmla="*/ 3978084 w 7943416"/>
              <a:gd name="connsiteY132" fmla="*/ 380359 h 2458890"/>
              <a:gd name="connsiteX133" fmla="*/ 4033918 w 7943416"/>
              <a:gd name="connsiteY133" fmla="*/ 332389 h 2458890"/>
              <a:gd name="connsiteX134" fmla="*/ 4061548 w 7943416"/>
              <a:gd name="connsiteY134" fmla="*/ 311754 h 2458890"/>
              <a:gd name="connsiteX135" fmla="*/ 4098003 w 7943416"/>
              <a:gd name="connsiteY135" fmla="*/ 271318 h 2458890"/>
              <a:gd name="connsiteX136" fmla="*/ 4081971 w 7943416"/>
              <a:gd name="connsiteY136" fmla="*/ 296502 h 2458890"/>
              <a:gd name="connsiteX137" fmla="*/ 4094707 w 7943416"/>
              <a:gd name="connsiteY137" fmla="*/ 286990 h 2458890"/>
              <a:gd name="connsiteX138" fmla="*/ 5119734 w 7943416"/>
              <a:gd name="connsiteY138" fmla="*/ 0 h 2458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943416" h="2458890">
                <a:moveTo>
                  <a:pt x="5119734" y="1646287"/>
                </a:moveTo>
                <a:cubicBezTo>
                  <a:pt x="5405749" y="1646287"/>
                  <a:pt x="5671457" y="1701067"/>
                  <a:pt x="5891867" y="1794883"/>
                </a:cubicBezTo>
                <a:lnTo>
                  <a:pt x="5992350" y="1842222"/>
                </a:lnTo>
                <a:lnTo>
                  <a:pt x="6001341" y="1833599"/>
                </a:lnTo>
                <a:lnTo>
                  <a:pt x="6021217" y="1851263"/>
                </a:lnTo>
                <a:cubicBezTo>
                  <a:pt x="6239133" y="2026740"/>
                  <a:pt x="6568919" y="2138589"/>
                  <a:pt x="6938015" y="2138589"/>
                </a:cubicBezTo>
                <a:cubicBezTo>
                  <a:pt x="7337868" y="2138589"/>
                  <a:pt x="7691587" y="2007321"/>
                  <a:pt x="7906919" y="1806095"/>
                </a:cubicBezTo>
                <a:lnTo>
                  <a:pt x="7943416" y="1765612"/>
                </a:lnTo>
                <a:lnTo>
                  <a:pt x="7906557" y="1823512"/>
                </a:lnTo>
                <a:cubicBezTo>
                  <a:pt x="7680580" y="2110008"/>
                  <a:pt x="7211332" y="2306897"/>
                  <a:pt x="6669094" y="2306897"/>
                </a:cubicBezTo>
                <a:cubicBezTo>
                  <a:pt x="6383079" y="2306897"/>
                  <a:pt x="6117372" y="2252117"/>
                  <a:pt x="5896962" y="2158301"/>
                </a:cubicBezTo>
                <a:lnTo>
                  <a:pt x="5796480" y="2110962"/>
                </a:lnTo>
                <a:lnTo>
                  <a:pt x="5787487" y="2119585"/>
                </a:lnTo>
                <a:lnTo>
                  <a:pt x="5767611" y="2101921"/>
                </a:lnTo>
                <a:cubicBezTo>
                  <a:pt x="5549695" y="1926444"/>
                  <a:pt x="5219909" y="1814595"/>
                  <a:pt x="4850814" y="1814595"/>
                </a:cubicBezTo>
                <a:cubicBezTo>
                  <a:pt x="4500942" y="1814595"/>
                  <a:pt x="4186391" y="1915097"/>
                  <a:pt x="3968968" y="2075028"/>
                </a:cubicBezTo>
                <a:lnTo>
                  <a:pt x="3968442" y="2075437"/>
                </a:lnTo>
                <a:lnTo>
                  <a:pt x="3965332" y="2078531"/>
                </a:lnTo>
                <a:cubicBezTo>
                  <a:pt x="3947575" y="2094933"/>
                  <a:pt x="3928949" y="2110931"/>
                  <a:pt x="3909498" y="2126501"/>
                </a:cubicBezTo>
                <a:lnTo>
                  <a:pt x="3881869" y="2147136"/>
                </a:lnTo>
                <a:lnTo>
                  <a:pt x="3845413" y="2187572"/>
                </a:lnTo>
                <a:lnTo>
                  <a:pt x="3861444" y="2162388"/>
                </a:lnTo>
                <a:lnTo>
                  <a:pt x="3848710" y="2171900"/>
                </a:lnTo>
                <a:cubicBezTo>
                  <a:pt x="3595983" y="2348140"/>
                  <a:pt x="3230361" y="2458890"/>
                  <a:pt x="2823683" y="2458890"/>
                </a:cubicBezTo>
                <a:cubicBezTo>
                  <a:pt x="2537667" y="2458890"/>
                  <a:pt x="2271960" y="2404110"/>
                  <a:pt x="2051550" y="2310295"/>
                </a:cubicBezTo>
                <a:lnTo>
                  <a:pt x="1951068" y="2262955"/>
                </a:lnTo>
                <a:lnTo>
                  <a:pt x="1942075" y="2271579"/>
                </a:lnTo>
                <a:lnTo>
                  <a:pt x="1922199" y="2253915"/>
                </a:lnTo>
                <a:cubicBezTo>
                  <a:pt x="1704283" y="2078437"/>
                  <a:pt x="1374497" y="1966589"/>
                  <a:pt x="1005402" y="1966589"/>
                </a:cubicBezTo>
                <a:cubicBezTo>
                  <a:pt x="605549" y="1966589"/>
                  <a:pt x="251829" y="2097856"/>
                  <a:pt x="36498" y="2299082"/>
                </a:cubicBezTo>
                <a:lnTo>
                  <a:pt x="0" y="2339566"/>
                </a:lnTo>
                <a:lnTo>
                  <a:pt x="36860" y="2281666"/>
                </a:lnTo>
                <a:cubicBezTo>
                  <a:pt x="262836" y="1995169"/>
                  <a:pt x="732084" y="1798281"/>
                  <a:pt x="1274322" y="1798281"/>
                </a:cubicBezTo>
                <a:cubicBezTo>
                  <a:pt x="1560337" y="1798281"/>
                  <a:pt x="1826045" y="1853060"/>
                  <a:pt x="2046455" y="1946876"/>
                </a:cubicBezTo>
                <a:lnTo>
                  <a:pt x="2146938" y="1994216"/>
                </a:lnTo>
                <a:lnTo>
                  <a:pt x="2155929" y="1985592"/>
                </a:lnTo>
                <a:lnTo>
                  <a:pt x="2175806" y="2003256"/>
                </a:lnTo>
                <a:cubicBezTo>
                  <a:pt x="2393721" y="2178733"/>
                  <a:pt x="2723507" y="2290582"/>
                  <a:pt x="3092602" y="2290582"/>
                </a:cubicBezTo>
                <a:cubicBezTo>
                  <a:pt x="3442474" y="2290582"/>
                  <a:pt x="3757025" y="2190080"/>
                  <a:pt x="3974450" y="2030149"/>
                </a:cubicBezTo>
                <a:lnTo>
                  <a:pt x="3974974" y="2029740"/>
                </a:lnTo>
                <a:lnTo>
                  <a:pt x="3978084" y="2026646"/>
                </a:lnTo>
                <a:cubicBezTo>
                  <a:pt x="3995842" y="2010245"/>
                  <a:pt x="4014468" y="1994246"/>
                  <a:pt x="4033918" y="1978676"/>
                </a:cubicBezTo>
                <a:lnTo>
                  <a:pt x="4061548" y="1958041"/>
                </a:lnTo>
                <a:lnTo>
                  <a:pt x="4098003" y="1917605"/>
                </a:lnTo>
                <a:lnTo>
                  <a:pt x="4081971" y="1942789"/>
                </a:lnTo>
                <a:lnTo>
                  <a:pt x="4094707" y="1933278"/>
                </a:lnTo>
                <a:cubicBezTo>
                  <a:pt x="4347435" y="1757037"/>
                  <a:pt x="4713056" y="1646287"/>
                  <a:pt x="5119734" y="1646287"/>
                </a:cubicBezTo>
                <a:close/>
                <a:moveTo>
                  <a:pt x="3179186" y="1386946"/>
                </a:moveTo>
                <a:cubicBezTo>
                  <a:pt x="3325566" y="1386946"/>
                  <a:pt x="3444230" y="1514510"/>
                  <a:pt x="3444230" y="1671868"/>
                </a:cubicBezTo>
                <a:cubicBezTo>
                  <a:pt x="3444230" y="1829226"/>
                  <a:pt x="3325566" y="1956790"/>
                  <a:pt x="3179186" y="1956790"/>
                </a:cubicBezTo>
                <a:cubicBezTo>
                  <a:pt x="3032806" y="1956790"/>
                  <a:pt x="2914142" y="1829226"/>
                  <a:pt x="2914142" y="1671868"/>
                </a:cubicBezTo>
                <a:cubicBezTo>
                  <a:pt x="2914142" y="1514510"/>
                  <a:pt x="3032806" y="1386946"/>
                  <a:pt x="3179186" y="1386946"/>
                </a:cubicBezTo>
                <a:close/>
                <a:moveTo>
                  <a:pt x="2370953" y="1351426"/>
                </a:moveTo>
                <a:cubicBezTo>
                  <a:pt x="2475249" y="1351426"/>
                  <a:pt x="2559797" y="1449324"/>
                  <a:pt x="2559797" y="1570087"/>
                </a:cubicBezTo>
                <a:cubicBezTo>
                  <a:pt x="2559797" y="1690850"/>
                  <a:pt x="2475249" y="1788748"/>
                  <a:pt x="2370953" y="1788748"/>
                </a:cubicBezTo>
                <a:cubicBezTo>
                  <a:pt x="2266657" y="1788748"/>
                  <a:pt x="2182109" y="1690850"/>
                  <a:pt x="2182109" y="1570087"/>
                </a:cubicBezTo>
                <a:cubicBezTo>
                  <a:pt x="2182109" y="1449324"/>
                  <a:pt x="2266657" y="1351426"/>
                  <a:pt x="2370953" y="1351426"/>
                </a:cubicBezTo>
                <a:close/>
                <a:moveTo>
                  <a:pt x="6453805" y="1113628"/>
                </a:moveTo>
                <a:cubicBezTo>
                  <a:pt x="6600185" y="1113628"/>
                  <a:pt x="6718849" y="1241192"/>
                  <a:pt x="6718849" y="1398550"/>
                </a:cubicBezTo>
                <a:cubicBezTo>
                  <a:pt x="6718849" y="1555908"/>
                  <a:pt x="6600185" y="1683472"/>
                  <a:pt x="6453805" y="1683472"/>
                </a:cubicBezTo>
                <a:cubicBezTo>
                  <a:pt x="6307425" y="1683472"/>
                  <a:pt x="6188761" y="1555908"/>
                  <a:pt x="6188761" y="1398550"/>
                </a:cubicBezTo>
                <a:cubicBezTo>
                  <a:pt x="6188761" y="1241192"/>
                  <a:pt x="6307425" y="1113628"/>
                  <a:pt x="6453805" y="1113628"/>
                </a:cubicBezTo>
                <a:close/>
                <a:moveTo>
                  <a:pt x="4584308" y="950419"/>
                </a:moveTo>
                <a:cubicBezTo>
                  <a:pt x="4688604" y="950419"/>
                  <a:pt x="4773152" y="1048317"/>
                  <a:pt x="4773152" y="1169080"/>
                </a:cubicBezTo>
                <a:cubicBezTo>
                  <a:pt x="4773152" y="1289843"/>
                  <a:pt x="4688604" y="1387741"/>
                  <a:pt x="4584308" y="1387741"/>
                </a:cubicBezTo>
                <a:cubicBezTo>
                  <a:pt x="4480012" y="1387741"/>
                  <a:pt x="4395464" y="1289843"/>
                  <a:pt x="4395464" y="1169080"/>
                </a:cubicBezTo>
                <a:cubicBezTo>
                  <a:pt x="4395464" y="1048317"/>
                  <a:pt x="4480012" y="950419"/>
                  <a:pt x="4584308" y="950419"/>
                </a:cubicBezTo>
                <a:close/>
                <a:moveTo>
                  <a:pt x="3782865" y="924043"/>
                </a:moveTo>
                <a:cubicBezTo>
                  <a:pt x="3887161" y="924043"/>
                  <a:pt x="3971708" y="1021941"/>
                  <a:pt x="3971708" y="1142704"/>
                </a:cubicBezTo>
                <a:cubicBezTo>
                  <a:pt x="3971708" y="1263467"/>
                  <a:pt x="3887161" y="1361365"/>
                  <a:pt x="3782865" y="1361365"/>
                </a:cubicBezTo>
                <a:cubicBezTo>
                  <a:pt x="3678569" y="1361365"/>
                  <a:pt x="3594021" y="1263467"/>
                  <a:pt x="3594021" y="1142704"/>
                </a:cubicBezTo>
                <a:cubicBezTo>
                  <a:pt x="3594021" y="1021941"/>
                  <a:pt x="3678569" y="924043"/>
                  <a:pt x="3782865" y="924043"/>
                </a:cubicBezTo>
                <a:close/>
                <a:moveTo>
                  <a:pt x="1748343" y="823670"/>
                </a:moveTo>
                <a:cubicBezTo>
                  <a:pt x="1867276" y="823670"/>
                  <a:pt x="1963691" y="921568"/>
                  <a:pt x="1963691" y="1042331"/>
                </a:cubicBezTo>
                <a:cubicBezTo>
                  <a:pt x="1963691" y="1163094"/>
                  <a:pt x="1867276" y="1260992"/>
                  <a:pt x="1748343" y="1260992"/>
                </a:cubicBezTo>
                <a:cubicBezTo>
                  <a:pt x="1629410" y="1260992"/>
                  <a:pt x="1532995" y="1163094"/>
                  <a:pt x="1532995" y="1042331"/>
                </a:cubicBezTo>
                <a:cubicBezTo>
                  <a:pt x="1532995" y="921568"/>
                  <a:pt x="1629410" y="823670"/>
                  <a:pt x="1748343" y="823670"/>
                </a:cubicBezTo>
                <a:close/>
                <a:moveTo>
                  <a:pt x="766497" y="817102"/>
                </a:moveTo>
                <a:cubicBezTo>
                  <a:pt x="912877" y="817102"/>
                  <a:pt x="1031541" y="944666"/>
                  <a:pt x="1031541" y="1102024"/>
                </a:cubicBezTo>
                <a:cubicBezTo>
                  <a:pt x="1031541" y="1259382"/>
                  <a:pt x="912877" y="1386946"/>
                  <a:pt x="766497" y="1386946"/>
                </a:cubicBezTo>
                <a:cubicBezTo>
                  <a:pt x="620118" y="1386946"/>
                  <a:pt x="501453" y="1259382"/>
                  <a:pt x="501453" y="1102024"/>
                </a:cubicBezTo>
                <a:cubicBezTo>
                  <a:pt x="501453" y="944666"/>
                  <a:pt x="620118" y="817102"/>
                  <a:pt x="766497" y="817102"/>
                </a:cubicBezTo>
                <a:close/>
                <a:moveTo>
                  <a:pt x="7198611" y="816571"/>
                </a:moveTo>
                <a:cubicBezTo>
                  <a:pt x="7302907" y="816571"/>
                  <a:pt x="7387455" y="914469"/>
                  <a:pt x="7387455" y="1035232"/>
                </a:cubicBezTo>
                <a:cubicBezTo>
                  <a:pt x="7387455" y="1155995"/>
                  <a:pt x="7302907" y="1253893"/>
                  <a:pt x="7198611" y="1253893"/>
                </a:cubicBezTo>
                <a:cubicBezTo>
                  <a:pt x="7094315" y="1253893"/>
                  <a:pt x="7009767" y="1155995"/>
                  <a:pt x="7009767" y="1035232"/>
                </a:cubicBezTo>
                <a:cubicBezTo>
                  <a:pt x="7009767" y="914469"/>
                  <a:pt x="7094315" y="816571"/>
                  <a:pt x="7198611" y="816571"/>
                </a:cubicBezTo>
                <a:close/>
                <a:moveTo>
                  <a:pt x="5361372" y="523567"/>
                </a:moveTo>
                <a:cubicBezTo>
                  <a:pt x="5507752" y="523567"/>
                  <a:pt x="5626416" y="651131"/>
                  <a:pt x="5626416" y="808489"/>
                </a:cubicBezTo>
                <a:cubicBezTo>
                  <a:pt x="5626416" y="965847"/>
                  <a:pt x="5507752" y="1093411"/>
                  <a:pt x="5361372" y="1093411"/>
                </a:cubicBezTo>
                <a:cubicBezTo>
                  <a:pt x="5214992" y="1093411"/>
                  <a:pt x="5096328" y="965847"/>
                  <a:pt x="5096328" y="808489"/>
                </a:cubicBezTo>
                <a:cubicBezTo>
                  <a:pt x="5096328" y="651131"/>
                  <a:pt x="5214992" y="523567"/>
                  <a:pt x="5361372" y="523567"/>
                </a:cubicBezTo>
                <a:close/>
                <a:moveTo>
                  <a:pt x="5119734" y="0"/>
                </a:moveTo>
                <a:cubicBezTo>
                  <a:pt x="5405749" y="0"/>
                  <a:pt x="5671457" y="54780"/>
                  <a:pt x="5891867" y="148596"/>
                </a:cubicBezTo>
                <a:lnTo>
                  <a:pt x="5992350" y="195935"/>
                </a:lnTo>
                <a:lnTo>
                  <a:pt x="6001341" y="187311"/>
                </a:lnTo>
                <a:lnTo>
                  <a:pt x="6021217" y="204976"/>
                </a:lnTo>
                <a:cubicBezTo>
                  <a:pt x="6239133" y="380453"/>
                  <a:pt x="6568919" y="492301"/>
                  <a:pt x="6938015" y="492301"/>
                </a:cubicBezTo>
                <a:cubicBezTo>
                  <a:pt x="7337868" y="492301"/>
                  <a:pt x="7691587" y="361034"/>
                  <a:pt x="7906919" y="159808"/>
                </a:cubicBezTo>
                <a:lnTo>
                  <a:pt x="7943416" y="119324"/>
                </a:lnTo>
                <a:lnTo>
                  <a:pt x="7906557" y="177225"/>
                </a:lnTo>
                <a:cubicBezTo>
                  <a:pt x="7680580" y="463721"/>
                  <a:pt x="7211332" y="660609"/>
                  <a:pt x="6669094" y="660609"/>
                </a:cubicBezTo>
                <a:cubicBezTo>
                  <a:pt x="6383079" y="660609"/>
                  <a:pt x="6117372" y="605830"/>
                  <a:pt x="5896962" y="512014"/>
                </a:cubicBezTo>
                <a:lnTo>
                  <a:pt x="5796480" y="464674"/>
                </a:lnTo>
                <a:lnTo>
                  <a:pt x="5787487" y="473298"/>
                </a:lnTo>
                <a:lnTo>
                  <a:pt x="5767611" y="455634"/>
                </a:lnTo>
                <a:cubicBezTo>
                  <a:pt x="5549695" y="280157"/>
                  <a:pt x="5219909" y="168308"/>
                  <a:pt x="4850814" y="168308"/>
                </a:cubicBezTo>
                <a:cubicBezTo>
                  <a:pt x="4500942" y="168308"/>
                  <a:pt x="4186391" y="268810"/>
                  <a:pt x="3968967" y="428741"/>
                </a:cubicBezTo>
                <a:lnTo>
                  <a:pt x="3968442" y="429150"/>
                </a:lnTo>
                <a:lnTo>
                  <a:pt x="3965332" y="432244"/>
                </a:lnTo>
                <a:cubicBezTo>
                  <a:pt x="3947575" y="448645"/>
                  <a:pt x="3928949" y="464644"/>
                  <a:pt x="3909498" y="480214"/>
                </a:cubicBezTo>
                <a:lnTo>
                  <a:pt x="3881869" y="500849"/>
                </a:lnTo>
                <a:lnTo>
                  <a:pt x="3845413" y="541285"/>
                </a:lnTo>
                <a:lnTo>
                  <a:pt x="3861444" y="516101"/>
                </a:lnTo>
                <a:lnTo>
                  <a:pt x="3848710" y="525613"/>
                </a:lnTo>
                <a:cubicBezTo>
                  <a:pt x="3595983" y="701853"/>
                  <a:pt x="3230361" y="812603"/>
                  <a:pt x="2823682" y="812603"/>
                </a:cubicBezTo>
                <a:cubicBezTo>
                  <a:pt x="2537667" y="812603"/>
                  <a:pt x="2271959" y="757823"/>
                  <a:pt x="2051549" y="664007"/>
                </a:cubicBezTo>
                <a:lnTo>
                  <a:pt x="1951067" y="616668"/>
                </a:lnTo>
                <a:lnTo>
                  <a:pt x="1942075" y="625291"/>
                </a:lnTo>
                <a:lnTo>
                  <a:pt x="1922199" y="607627"/>
                </a:lnTo>
                <a:cubicBezTo>
                  <a:pt x="1704283" y="432150"/>
                  <a:pt x="1374497" y="320302"/>
                  <a:pt x="1005401" y="320302"/>
                </a:cubicBezTo>
                <a:cubicBezTo>
                  <a:pt x="605548" y="320302"/>
                  <a:pt x="251829" y="451569"/>
                  <a:pt x="36497" y="652795"/>
                </a:cubicBezTo>
                <a:lnTo>
                  <a:pt x="0" y="693279"/>
                </a:lnTo>
                <a:lnTo>
                  <a:pt x="36859" y="635378"/>
                </a:lnTo>
                <a:cubicBezTo>
                  <a:pt x="262836" y="348882"/>
                  <a:pt x="732083" y="151993"/>
                  <a:pt x="1274322" y="151993"/>
                </a:cubicBezTo>
                <a:cubicBezTo>
                  <a:pt x="1560337" y="151993"/>
                  <a:pt x="1826044" y="206773"/>
                  <a:pt x="2046454" y="300589"/>
                </a:cubicBezTo>
                <a:lnTo>
                  <a:pt x="2146937" y="347928"/>
                </a:lnTo>
                <a:lnTo>
                  <a:pt x="2155929" y="339305"/>
                </a:lnTo>
                <a:lnTo>
                  <a:pt x="2175805" y="356969"/>
                </a:lnTo>
                <a:cubicBezTo>
                  <a:pt x="2393721" y="532446"/>
                  <a:pt x="2723507" y="644295"/>
                  <a:pt x="3092602" y="644295"/>
                </a:cubicBezTo>
                <a:cubicBezTo>
                  <a:pt x="3442474" y="644295"/>
                  <a:pt x="3757025" y="543793"/>
                  <a:pt x="3974450" y="383862"/>
                </a:cubicBezTo>
                <a:lnTo>
                  <a:pt x="3974974" y="383453"/>
                </a:lnTo>
                <a:lnTo>
                  <a:pt x="3978084" y="380359"/>
                </a:lnTo>
                <a:cubicBezTo>
                  <a:pt x="3995842" y="363957"/>
                  <a:pt x="4014468" y="347959"/>
                  <a:pt x="4033918" y="332389"/>
                </a:cubicBezTo>
                <a:lnTo>
                  <a:pt x="4061548" y="311754"/>
                </a:lnTo>
                <a:lnTo>
                  <a:pt x="4098003" y="271318"/>
                </a:lnTo>
                <a:lnTo>
                  <a:pt x="4081971" y="296502"/>
                </a:lnTo>
                <a:lnTo>
                  <a:pt x="4094707" y="286990"/>
                </a:lnTo>
                <a:cubicBezTo>
                  <a:pt x="4347435" y="110750"/>
                  <a:pt x="4713056" y="0"/>
                  <a:pt x="5119734" y="0"/>
                </a:cubicBezTo>
                <a:close/>
              </a:path>
            </a:pathLst>
          </a:custGeom>
          <a:gradFill flip="none" rotWithShape="1">
            <a:gsLst>
              <a:gs pos="100000">
                <a:schemeClr val="accent2">
                  <a:lumMod val="50000"/>
                </a:schemeClr>
              </a:gs>
              <a:gs pos="44000">
                <a:schemeClr val="tx1">
                  <a:lumMod val="95000"/>
                </a:schemeClr>
              </a:gs>
              <a:gs pos="31000">
                <a:schemeClr val="accent6">
                  <a:lumMod val="34000"/>
                  <a:lumOff val="66000"/>
                </a:schemeClr>
              </a:gs>
              <a:gs pos="36000">
                <a:schemeClr val="accent2">
                  <a:lumMod val="20000"/>
                  <a:lumOff val="80000"/>
                </a:schemeClr>
              </a:gs>
            </a:gsLst>
            <a:lin ang="8100000" scaled="1"/>
            <a:tileRect/>
          </a:gradFill>
          <a:ln>
            <a:noFill/>
          </a:ln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>
            <a:off x="-108520" y="-19681"/>
            <a:ext cx="9505055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4980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5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5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2" presetClass="exit" presetSubtype="3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" presetID="2" presetClass="exit" presetSubtype="9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67" dur="3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9" dur="indefinite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0" dur="indefinite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18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3 Imagen" descr="Diapositiva4"/>
          <p:cNvPicPr>
            <a:picLocks noGrp="1" noChangeAspect="1"/>
          </p:cNvPicPr>
          <p:nvPr isPhoto="1"/>
        </p:nvPicPr>
        <p:blipFill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2948" y="11410"/>
            <a:ext cx="9144000" cy="513209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2483768" y="195486"/>
            <a:ext cx="5688632" cy="3431709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Contraindicaciones </a:t>
            </a:r>
            <a:r>
              <a:rPr lang="es-ES" sz="14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o efectos secundarios de las nueces</a:t>
            </a:r>
          </a:p>
          <a:p>
            <a:pPr algn="ctr">
              <a:defRPr/>
            </a:pPr>
            <a:endParaRPr lang="es-ES" sz="1200" b="1" dirty="0">
              <a:solidFill>
                <a:schemeClr val="tx2">
                  <a:lumMod val="25000"/>
                </a:schemeClr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2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No </a:t>
            </a:r>
            <a:r>
              <a:rPr lang="es-ES" sz="12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deben consumirlas </a:t>
            </a:r>
            <a:r>
              <a:rPr lang="es-ES" sz="12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las </a:t>
            </a:r>
            <a:r>
              <a:rPr lang="es-ES" sz="12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personas que son alérgicas a las nueces, ya que puede afectar seriamente sus vías respiratorias, también causar náuseas, diarrea y dolor en el estómago.</a:t>
            </a:r>
          </a:p>
          <a:p>
            <a:pPr algn="ctr">
              <a:defRPr/>
            </a:pPr>
            <a:r>
              <a:rPr lang="es-ES" sz="12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    Las personas que padecen de cálculos en los riñones o la vesícula, deben consumir nueces en pocas cantidades. Debido a que contiene oxalatos</a:t>
            </a:r>
            <a:r>
              <a:rPr lang="es-ES" sz="12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, compuesto </a:t>
            </a:r>
            <a:r>
              <a:rPr lang="es-ES" sz="12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que inhibe la absorción del calcio capaz de volverlo insoluble en el intestino.</a:t>
            </a:r>
          </a:p>
          <a:p>
            <a:pPr algn="ctr">
              <a:defRPr/>
            </a:pPr>
            <a:r>
              <a:rPr lang="es-ES" sz="12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    Si ves que la nuez está verde, no debe ser consumida porque es cianuro, veneno de alta peligrosidad.</a:t>
            </a:r>
          </a:p>
          <a:p>
            <a:pPr algn="ctr">
              <a:defRPr/>
            </a:pPr>
            <a:r>
              <a:rPr lang="es-ES" sz="12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    Si la saca de </a:t>
            </a:r>
            <a:r>
              <a:rPr lang="es-ES" sz="1200" b="1" dirty="0" smtClean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la </a:t>
            </a:r>
            <a:r>
              <a:rPr lang="es-ES" sz="12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cáscara debe consumirla de una vez, porque de dejarla afuera por mucho tiempo puede descomponerse y crear </a:t>
            </a:r>
            <a:r>
              <a:rPr lang="es-ES" sz="1200" b="1" dirty="0" err="1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aflatoxina</a:t>
            </a:r>
            <a:r>
              <a:rPr lang="es-ES" sz="1200" b="1" dirty="0">
                <a:solidFill>
                  <a:schemeClr val="tx2">
                    <a:lumMod val="25000"/>
                  </a:schemeClr>
                </a:solidFill>
                <a:latin typeface="Hobo Std" pitchFamily="34" charset="0"/>
              </a:rPr>
              <a:t>.  Esta pasa a convertirse en una toxina producida por hongos y es cancerígena.</a:t>
            </a:r>
          </a:p>
          <a:p>
            <a:pPr algn="ctr">
              <a:defRPr/>
            </a:pPr>
            <a:endParaRPr lang="es-ES" sz="1100" b="1" dirty="0">
              <a:solidFill>
                <a:schemeClr val="tx2">
                  <a:lumMod val="25000"/>
                </a:schemeClr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881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11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3" name="1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" name="13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5" name="4 Hexágono"/>
          <p:cNvSpPr/>
          <p:nvPr/>
        </p:nvSpPr>
        <p:spPr>
          <a:xfrm>
            <a:off x="611560" y="411510"/>
            <a:ext cx="7848872" cy="4320480"/>
          </a:xfrm>
          <a:prstGeom prst="hexagon">
            <a:avLst>
              <a:gd name="adj" fmla="val 42637"/>
              <a:gd name="vf" fmla="val 115470"/>
            </a:avLst>
          </a:prstGeom>
          <a:gradFill>
            <a:gsLst>
              <a:gs pos="1000">
                <a:schemeClr val="accent6">
                  <a:lumMod val="0"/>
                  <a:lumOff val="100000"/>
                  <a:alpha val="39000"/>
                </a:schemeClr>
              </a:gs>
              <a:gs pos="35000">
                <a:srgbClr val="4C0000">
                  <a:alpha val="64000"/>
                  <a:lumMod val="61000"/>
                </a:srgbClr>
              </a:gs>
              <a:gs pos="27000">
                <a:srgbClr val="99CCFF">
                  <a:alpha val="0"/>
                </a:srgbClr>
              </a:gs>
              <a:gs pos="39000">
                <a:schemeClr val="accent6">
                  <a:lumMod val="20000"/>
                  <a:lumOff val="80000"/>
                  <a:alpha val="31000"/>
                </a:schemeClr>
              </a:gs>
              <a:gs pos="60000">
                <a:schemeClr val="tx1">
                  <a:alpha val="0"/>
                </a:schemeClr>
              </a:gs>
              <a:gs pos="80000">
                <a:srgbClr val="99CCFF">
                  <a:alpha val="0"/>
                </a:srgbClr>
              </a:gs>
              <a:gs pos="100000">
                <a:schemeClr val="accent6">
                  <a:alpha val="77000"/>
                  <a:lumMod val="0"/>
                  <a:lumOff val="100000"/>
                </a:schemeClr>
              </a:gs>
            </a:gsLst>
            <a:path path="shape">
              <a:fillToRect l="50000" t="50000" r="50000" b="50000"/>
            </a:path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pic>
        <p:nvPicPr>
          <p:cNvPr id="11" name="10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4" name="3 Hexágono"/>
          <p:cNvSpPr/>
          <p:nvPr/>
        </p:nvSpPr>
        <p:spPr>
          <a:xfrm>
            <a:off x="611560" y="411510"/>
            <a:ext cx="7848872" cy="4320480"/>
          </a:xfrm>
          <a:prstGeom prst="hexagon">
            <a:avLst>
              <a:gd name="adj" fmla="val 42637"/>
              <a:gd name="vf" fmla="val 115470"/>
            </a:avLst>
          </a:prstGeom>
          <a:gradFill>
            <a:gsLst>
              <a:gs pos="1000">
                <a:schemeClr val="accent6">
                  <a:lumMod val="0"/>
                  <a:lumOff val="100000"/>
                  <a:alpha val="39000"/>
                </a:schemeClr>
              </a:gs>
              <a:gs pos="35000">
                <a:srgbClr val="4C0000">
                  <a:alpha val="64000"/>
                  <a:lumMod val="61000"/>
                </a:srgbClr>
              </a:gs>
              <a:gs pos="27000">
                <a:srgbClr val="99CCFF">
                  <a:alpha val="0"/>
                </a:srgbClr>
              </a:gs>
              <a:gs pos="39000">
                <a:schemeClr val="accent6">
                  <a:lumMod val="20000"/>
                  <a:lumOff val="80000"/>
                  <a:alpha val="31000"/>
                </a:schemeClr>
              </a:gs>
              <a:gs pos="60000">
                <a:schemeClr val="tx1">
                  <a:alpha val="0"/>
                </a:schemeClr>
              </a:gs>
              <a:gs pos="80000">
                <a:srgbClr val="99CCFF">
                  <a:alpha val="0"/>
                </a:srgbClr>
              </a:gs>
              <a:gs pos="100000">
                <a:schemeClr val="accent6">
                  <a:alpha val="77000"/>
                  <a:lumMod val="0"/>
                  <a:lumOff val="100000"/>
                </a:schemeClr>
              </a:gs>
            </a:gsLst>
            <a:path path="shape">
              <a:fillToRect l="50000" t="50000" r="50000" b="50000"/>
            </a:path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9" name="8 Pentágono"/>
          <p:cNvSpPr/>
          <p:nvPr/>
        </p:nvSpPr>
        <p:spPr>
          <a:xfrm>
            <a:off x="539552" y="699543"/>
            <a:ext cx="3923928" cy="3744416"/>
          </a:xfrm>
          <a:prstGeom prst="homePlate">
            <a:avLst/>
          </a:prstGeom>
          <a:gradFill>
            <a:gsLst>
              <a:gs pos="1000">
                <a:schemeClr val="accent6">
                  <a:lumMod val="0"/>
                  <a:lumOff val="100000"/>
                  <a:alpha val="39000"/>
                </a:schemeClr>
              </a:gs>
              <a:gs pos="35000">
                <a:srgbClr val="4C0000">
                  <a:alpha val="64000"/>
                  <a:lumMod val="61000"/>
                </a:srgbClr>
              </a:gs>
              <a:gs pos="27000">
                <a:srgbClr val="99CCFF">
                  <a:alpha val="0"/>
                </a:srgbClr>
              </a:gs>
              <a:gs pos="39000">
                <a:schemeClr val="accent6">
                  <a:lumMod val="20000"/>
                  <a:lumOff val="80000"/>
                  <a:alpha val="31000"/>
                </a:schemeClr>
              </a:gs>
              <a:gs pos="60000">
                <a:schemeClr val="tx1">
                  <a:alpha val="0"/>
                </a:schemeClr>
              </a:gs>
              <a:gs pos="80000">
                <a:srgbClr val="99CCFF">
                  <a:alpha val="0"/>
                </a:srgbClr>
              </a:gs>
              <a:gs pos="100000">
                <a:schemeClr val="accent6">
                  <a:alpha val="77000"/>
                  <a:lumMod val="0"/>
                  <a:lumOff val="100000"/>
                </a:schemeClr>
              </a:gs>
            </a:gsLst>
            <a:path path="shape">
              <a:fillToRect l="50000" t="50000" r="50000" b="50000"/>
            </a:path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3" name="2 Pentágono"/>
          <p:cNvSpPr/>
          <p:nvPr/>
        </p:nvSpPr>
        <p:spPr>
          <a:xfrm flipH="1">
            <a:off x="4499992" y="699543"/>
            <a:ext cx="3923928" cy="3744416"/>
          </a:xfrm>
          <a:prstGeom prst="homePlate">
            <a:avLst/>
          </a:prstGeom>
          <a:gradFill>
            <a:gsLst>
              <a:gs pos="1000">
                <a:schemeClr val="accent6">
                  <a:lumMod val="0"/>
                  <a:lumOff val="100000"/>
                  <a:alpha val="39000"/>
                </a:schemeClr>
              </a:gs>
              <a:gs pos="35000">
                <a:srgbClr val="4C0000">
                  <a:alpha val="64000"/>
                  <a:lumMod val="61000"/>
                </a:srgbClr>
              </a:gs>
              <a:gs pos="27000">
                <a:srgbClr val="99CCFF">
                  <a:alpha val="0"/>
                </a:srgbClr>
              </a:gs>
              <a:gs pos="39000">
                <a:schemeClr val="accent6">
                  <a:lumMod val="20000"/>
                  <a:lumOff val="80000"/>
                  <a:alpha val="31000"/>
                </a:schemeClr>
              </a:gs>
              <a:gs pos="60000">
                <a:schemeClr val="tx1">
                  <a:alpha val="0"/>
                </a:schemeClr>
              </a:gs>
              <a:gs pos="80000">
                <a:srgbClr val="99CCFF">
                  <a:alpha val="0"/>
                </a:srgbClr>
              </a:gs>
              <a:gs pos="100000">
                <a:schemeClr val="accent6">
                  <a:alpha val="77000"/>
                  <a:lumMod val="0"/>
                  <a:lumOff val="100000"/>
                </a:schemeClr>
              </a:gs>
            </a:gsLst>
            <a:path path="shape">
              <a:fillToRect l="50000" t="50000" r="50000" b="50000"/>
            </a:path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7" name="6 Rectángulo"/>
          <p:cNvSpPr/>
          <p:nvPr/>
        </p:nvSpPr>
        <p:spPr>
          <a:xfrm flipH="1">
            <a:off x="0" y="0"/>
            <a:ext cx="9252520" cy="5308054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44813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xit" presetSubtype="54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4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" dur="4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4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4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4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3" presetClass="exit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4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2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32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7" dur="indefinite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4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4" grpId="0" animBg="1"/>
      <p:bldP spid="9" grpId="0" animBg="1"/>
      <p:bldP spid="9" grpId="1" animBg="1"/>
      <p:bldP spid="3" grpId="0" animBg="1"/>
      <p:bldP spid="3" grpId="1" animBg="1"/>
      <p:bldP spid="7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65 Grupo"/>
          <p:cNvGrpSpPr/>
          <p:nvPr/>
        </p:nvGrpSpPr>
        <p:grpSpPr>
          <a:xfrm>
            <a:off x="0" y="0"/>
            <a:ext cx="9144000" cy="5143500"/>
            <a:chOff x="0" y="0"/>
            <a:chExt cx="9144000" cy="2571750"/>
          </a:xfrm>
        </p:grpSpPr>
        <p:sp>
          <p:nvSpPr>
            <p:cNvPr id="67" name="6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8" name="6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0">
                  <a:srgbClr val="66FFFF">
                    <a:lumMod val="0"/>
                    <a:lumOff val="100000"/>
                  </a:srgbClr>
                </a:gs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5" name="64 Imagen"/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98501"/>
          <a:stretch/>
        </p:blipFill>
        <p:spPr>
          <a:xfrm>
            <a:off x="0" y="-5066270"/>
            <a:ext cx="9144000" cy="10209770"/>
          </a:xfrm>
          <a:prstGeom prst="rect">
            <a:avLst/>
          </a:prstGeom>
        </p:spPr>
      </p:pic>
      <p:sp>
        <p:nvSpPr>
          <p:cNvPr id="5" name="4 Forma libre"/>
          <p:cNvSpPr/>
          <p:nvPr/>
        </p:nvSpPr>
        <p:spPr>
          <a:xfrm rot="10800000" flipV="1">
            <a:off x="-1" y="-22643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0800000" flipV="1">
            <a:off x="152399" y="-21500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0800000" flipV="1">
            <a:off x="304799" y="-20357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10800000" flipV="1">
            <a:off x="457199" y="-19214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0800000" flipV="1">
            <a:off x="609599" y="-18071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0800000" flipV="1">
            <a:off x="761999" y="-16928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0800000" flipV="1">
            <a:off x="914399" y="-15785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10800000" flipV="1">
            <a:off x="1066799" y="-14642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10800000" flipV="1">
            <a:off x="1219199" y="-13499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rot="10800000" flipV="1">
            <a:off x="1371599" y="-12356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0800000" flipV="1">
            <a:off x="1523999" y="-11213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10800000" flipV="1">
            <a:off x="1676399" y="-10070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0800000" flipV="1">
            <a:off x="1828799" y="-8927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0800000" flipV="1">
            <a:off x="1981199" y="-7784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0800000" flipV="1">
            <a:off x="2133599" y="-6641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0800000" flipV="1">
            <a:off x="2285999" y="-5498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1" name="20 Forma libre"/>
          <p:cNvSpPr/>
          <p:nvPr/>
        </p:nvSpPr>
        <p:spPr>
          <a:xfrm rot="10800000" flipV="1">
            <a:off x="2438399" y="-4355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Forma libre"/>
          <p:cNvSpPr/>
          <p:nvPr/>
        </p:nvSpPr>
        <p:spPr>
          <a:xfrm rot="10800000" flipV="1">
            <a:off x="2590799" y="-3212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Forma libre"/>
          <p:cNvSpPr/>
          <p:nvPr/>
        </p:nvSpPr>
        <p:spPr>
          <a:xfrm rot="10800000" flipV="1">
            <a:off x="2743199" y="-2069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Forma libre"/>
          <p:cNvSpPr/>
          <p:nvPr/>
        </p:nvSpPr>
        <p:spPr>
          <a:xfrm rot="10800000" flipV="1">
            <a:off x="2895599" y="-92641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Forma libre"/>
          <p:cNvSpPr/>
          <p:nvPr/>
        </p:nvSpPr>
        <p:spPr>
          <a:xfrm rot="10800000" flipV="1">
            <a:off x="3047999" y="21659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6" name="25 Forma libre"/>
          <p:cNvSpPr/>
          <p:nvPr/>
        </p:nvSpPr>
        <p:spPr>
          <a:xfrm rot="10800000" flipV="1">
            <a:off x="3200399" y="135959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7" name="26 Forma libre"/>
          <p:cNvSpPr/>
          <p:nvPr/>
        </p:nvSpPr>
        <p:spPr>
          <a:xfrm rot="10800000" flipV="1">
            <a:off x="3352799" y="237227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8" name="27 Forma libre"/>
          <p:cNvSpPr/>
          <p:nvPr/>
        </p:nvSpPr>
        <p:spPr>
          <a:xfrm rot="10800000" flipV="1">
            <a:off x="3505199" y="364559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" name="28 Forma libre"/>
          <p:cNvSpPr/>
          <p:nvPr/>
        </p:nvSpPr>
        <p:spPr>
          <a:xfrm rot="10800000" flipV="1">
            <a:off x="3657599" y="478859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29 Forma libre"/>
          <p:cNvSpPr/>
          <p:nvPr/>
        </p:nvSpPr>
        <p:spPr>
          <a:xfrm rot="10800000" flipV="1">
            <a:off x="3809999" y="593159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Forma libre"/>
          <p:cNvSpPr/>
          <p:nvPr/>
        </p:nvSpPr>
        <p:spPr>
          <a:xfrm rot="10800000" flipV="1">
            <a:off x="3962399" y="707459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2" name="31 Forma libre"/>
          <p:cNvSpPr/>
          <p:nvPr/>
        </p:nvSpPr>
        <p:spPr>
          <a:xfrm rot="10800000" flipV="1">
            <a:off x="4114799" y="821759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4" name="33 Forma libre"/>
          <p:cNvSpPr/>
          <p:nvPr/>
        </p:nvSpPr>
        <p:spPr>
          <a:xfrm rot="10800000" flipH="1" flipV="1">
            <a:off x="8579296" y="-22527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5" name="34 Forma libre"/>
          <p:cNvSpPr/>
          <p:nvPr/>
        </p:nvSpPr>
        <p:spPr>
          <a:xfrm rot="10800000" flipH="1" flipV="1">
            <a:off x="8426896" y="-21384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6" name="35 Forma libre"/>
          <p:cNvSpPr/>
          <p:nvPr/>
        </p:nvSpPr>
        <p:spPr>
          <a:xfrm rot="10800000" flipH="1" flipV="1">
            <a:off x="8274496" y="-20241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7" name="36 Forma libre"/>
          <p:cNvSpPr/>
          <p:nvPr/>
        </p:nvSpPr>
        <p:spPr>
          <a:xfrm rot="10800000" flipH="1" flipV="1">
            <a:off x="8122096" y="-19098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8" name="37 Forma libre"/>
          <p:cNvSpPr/>
          <p:nvPr/>
        </p:nvSpPr>
        <p:spPr>
          <a:xfrm rot="10800000" flipH="1" flipV="1">
            <a:off x="7969696" y="-17955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9" name="38 Forma libre"/>
          <p:cNvSpPr/>
          <p:nvPr/>
        </p:nvSpPr>
        <p:spPr>
          <a:xfrm rot="10800000" flipH="1" flipV="1">
            <a:off x="7817296" y="-1681287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0" name="39 Forma libre"/>
          <p:cNvSpPr/>
          <p:nvPr/>
        </p:nvSpPr>
        <p:spPr>
          <a:xfrm rot="10800000" flipH="1" flipV="1">
            <a:off x="7664896" y="-15669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1" name="40 Forma libre"/>
          <p:cNvSpPr/>
          <p:nvPr/>
        </p:nvSpPr>
        <p:spPr>
          <a:xfrm rot="10800000" flipH="1" flipV="1">
            <a:off x="7512496" y="-14526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2" name="41 Forma libre"/>
          <p:cNvSpPr/>
          <p:nvPr/>
        </p:nvSpPr>
        <p:spPr>
          <a:xfrm rot="10800000" flipH="1" flipV="1">
            <a:off x="7360096" y="-13383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3" name="42 Forma libre"/>
          <p:cNvSpPr/>
          <p:nvPr/>
        </p:nvSpPr>
        <p:spPr>
          <a:xfrm rot="10800000" flipH="1" flipV="1">
            <a:off x="7207696" y="-12240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4" name="43 Forma libre"/>
          <p:cNvSpPr/>
          <p:nvPr/>
        </p:nvSpPr>
        <p:spPr>
          <a:xfrm rot="10800000" flipH="1" flipV="1">
            <a:off x="7055296" y="-11097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5" name="44 Forma libre"/>
          <p:cNvSpPr/>
          <p:nvPr/>
        </p:nvSpPr>
        <p:spPr>
          <a:xfrm rot="10800000" flipH="1" flipV="1">
            <a:off x="6902896" y="-9954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6" name="45 Forma libre"/>
          <p:cNvSpPr/>
          <p:nvPr/>
        </p:nvSpPr>
        <p:spPr>
          <a:xfrm rot="10800000" flipH="1" flipV="1">
            <a:off x="6750496" y="-8811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7" name="46 Forma libre"/>
          <p:cNvSpPr/>
          <p:nvPr/>
        </p:nvSpPr>
        <p:spPr>
          <a:xfrm rot="10800000" flipH="1" flipV="1">
            <a:off x="6598096" y="-7668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8" name="47 Forma libre"/>
          <p:cNvSpPr/>
          <p:nvPr/>
        </p:nvSpPr>
        <p:spPr>
          <a:xfrm rot="10800000" flipH="1" flipV="1">
            <a:off x="6445696" y="-6525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9" name="48 Forma libre"/>
          <p:cNvSpPr/>
          <p:nvPr/>
        </p:nvSpPr>
        <p:spPr>
          <a:xfrm rot="10800000" flipH="1" flipV="1">
            <a:off x="6293296" y="-5382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0" name="49 Forma libre"/>
          <p:cNvSpPr/>
          <p:nvPr/>
        </p:nvSpPr>
        <p:spPr>
          <a:xfrm rot="10800000" flipH="1" flipV="1">
            <a:off x="6140896" y="-4239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1" name="50 Forma libre"/>
          <p:cNvSpPr/>
          <p:nvPr/>
        </p:nvSpPr>
        <p:spPr>
          <a:xfrm rot="10800000" flipH="1" flipV="1">
            <a:off x="5988496" y="-3096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2" name="51 Forma libre"/>
          <p:cNvSpPr/>
          <p:nvPr/>
        </p:nvSpPr>
        <p:spPr>
          <a:xfrm rot="10800000" flipH="1" flipV="1">
            <a:off x="5836096" y="-195387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3" name="52 Forma libre"/>
          <p:cNvSpPr/>
          <p:nvPr/>
        </p:nvSpPr>
        <p:spPr>
          <a:xfrm rot="10800000" flipH="1" flipV="1">
            <a:off x="5683696" y="-81086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4" name="53 Forma libre"/>
          <p:cNvSpPr/>
          <p:nvPr/>
        </p:nvSpPr>
        <p:spPr>
          <a:xfrm rot="10800000" flipH="1" flipV="1">
            <a:off x="5531296" y="33214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5" name="54 Forma libre"/>
          <p:cNvSpPr/>
          <p:nvPr/>
        </p:nvSpPr>
        <p:spPr>
          <a:xfrm rot="10800000" flipH="1" flipV="1">
            <a:off x="5378896" y="147514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6" name="55 Forma libre"/>
          <p:cNvSpPr/>
          <p:nvPr/>
        </p:nvSpPr>
        <p:spPr>
          <a:xfrm rot="10800000" flipH="1" flipV="1">
            <a:off x="5226496" y="261814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7" name="56 Forma libre"/>
          <p:cNvSpPr/>
          <p:nvPr/>
        </p:nvSpPr>
        <p:spPr>
          <a:xfrm rot="10800000" flipH="1" flipV="1">
            <a:off x="5074096" y="376114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8" name="57 Forma libre"/>
          <p:cNvSpPr/>
          <p:nvPr/>
        </p:nvSpPr>
        <p:spPr>
          <a:xfrm rot="10800000" flipH="1" flipV="1">
            <a:off x="4921696" y="490414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9" name="58 Forma libre"/>
          <p:cNvSpPr/>
          <p:nvPr/>
        </p:nvSpPr>
        <p:spPr>
          <a:xfrm rot="10800000" flipH="1" flipV="1">
            <a:off x="4769296" y="604713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0" name="59 Forma libre"/>
          <p:cNvSpPr/>
          <p:nvPr/>
        </p:nvSpPr>
        <p:spPr>
          <a:xfrm rot="10800000" flipH="1" flipV="1">
            <a:off x="4616896" y="719014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1" name="60 Forma libre"/>
          <p:cNvSpPr/>
          <p:nvPr/>
        </p:nvSpPr>
        <p:spPr>
          <a:xfrm rot="10800000" flipH="1" flipV="1">
            <a:off x="4464496" y="833314"/>
            <a:ext cx="560319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44450" cap="flat" cmpd="dbl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>
            <a:reflection blurRad="6350" dist="101600" dir="5400000" sy="-100000" algn="bl" rotWithShape="0"/>
          </a:effectLst>
          <a:scene3d>
            <a:camera prst="orthographicFront"/>
            <a:lightRig rig="freezing" dir="t"/>
          </a:scene3d>
          <a:sp3d prstMaterial="metal">
            <a:bevelT w="165100" prst="coolSlant"/>
          </a:sp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4" name="63 Rectángulo"/>
          <p:cNvSpPr/>
          <p:nvPr/>
        </p:nvSpPr>
        <p:spPr>
          <a:xfrm>
            <a:off x="-252536" y="-1604714"/>
            <a:ext cx="9595906" cy="7396286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80929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3000" fill="hold"/>
                                        <p:tgtEl>
                                          <p:spTgt spid="3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3000" fill="hold"/>
                                        <p:tgtEl>
                                          <p:spTgt spid="3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3000" fill="hold"/>
                                        <p:tgtEl>
                                          <p:spTgt spid="3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3000" fill="hold"/>
                                        <p:tgtEl>
                                          <p:spTgt spid="3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3000" fill="hold"/>
                                        <p:tgtEl>
                                          <p:spTgt spid="3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3000" fill="hold"/>
                                        <p:tgtEl>
                                          <p:spTgt spid="3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3000" fill="hold"/>
                                        <p:tgtEl>
                                          <p:spTgt spid="4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3000" fill="hold"/>
                                        <p:tgtEl>
                                          <p:spTgt spid="4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3000" fill="hold"/>
                                        <p:tgtEl>
                                          <p:spTgt spid="4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3000" fill="hold"/>
                                        <p:tgtEl>
                                          <p:spTgt spid="4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6" dur="3000" fill="hold"/>
                                        <p:tgtEl>
                                          <p:spTgt spid="4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8" dur="3000" fill="hold"/>
                                        <p:tgtEl>
                                          <p:spTgt spid="4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0" dur="3000" fill="hold"/>
                                        <p:tgtEl>
                                          <p:spTgt spid="4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2" dur="3000" fill="hold"/>
                                        <p:tgtEl>
                                          <p:spTgt spid="4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4" dur="3000" fill="hold"/>
                                        <p:tgtEl>
                                          <p:spTgt spid="4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6" dur="3000" fill="hold"/>
                                        <p:tgtEl>
                                          <p:spTgt spid="4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8" dur="3000" fill="hold"/>
                                        <p:tgtEl>
                                          <p:spTgt spid="5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0" dur="3000" fill="hold"/>
                                        <p:tgtEl>
                                          <p:spTgt spid="5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2" dur="3000" fill="hold"/>
                                        <p:tgtEl>
                                          <p:spTgt spid="5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4" dur="3000" fill="hold"/>
                                        <p:tgtEl>
                                          <p:spTgt spid="5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4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6" dur="3000" fill="hold"/>
                                        <p:tgtEl>
                                          <p:spTgt spid="5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8" dur="3000" fill="hold"/>
                                        <p:tgtEl>
                                          <p:spTgt spid="5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0" dur="3000" fill="hold"/>
                                        <p:tgtEl>
                                          <p:spTgt spid="5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2" dur="3000" fill="hold"/>
                                        <p:tgtEl>
                                          <p:spTgt spid="5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4" dur="3000" fill="hold"/>
                                        <p:tgtEl>
                                          <p:spTgt spid="5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6" dur="3000" fill="hold"/>
                                        <p:tgtEl>
                                          <p:spTgt spid="5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8" dur="3000" fill="hold"/>
                                        <p:tgtEl>
                                          <p:spTgt spid="6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4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4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0" dur="3000" fill="hold"/>
                                        <p:tgtEl>
                                          <p:spTgt spid="6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2" dur="3000" fill="hold"/>
                                        <p:tgtEl>
                                          <p:spTgt spid="3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4" dur="3000" fill="hold"/>
                                        <p:tgtEl>
                                          <p:spTgt spid="3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6" dur="3000" fill="hold"/>
                                        <p:tgtEl>
                                          <p:spTgt spid="3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8" dur="3000" fill="hold"/>
                                        <p:tgtEl>
                                          <p:spTgt spid="2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0" dur="3000" fill="hold"/>
                                        <p:tgtEl>
                                          <p:spTgt spid="2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2" dur="3000" fill="hold"/>
                                        <p:tgtEl>
                                          <p:spTgt spid="2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4" dur="3000" fill="hold"/>
                                        <p:tgtEl>
                                          <p:spTgt spid="2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6" dur="3000" fill="hold"/>
                                        <p:tgtEl>
                                          <p:spTgt spid="2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3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8" dur="3000" fill="hold"/>
                                        <p:tgtEl>
                                          <p:spTgt spid="2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0" dur="3000" fill="hold"/>
                                        <p:tgtEl>
                                          <p:spTgt spid="2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2" dur="3000" fill="hold"/>
                                        <p:tgtEl>
                                          <p:spTgt spid="2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4" dur="3000" fill="hold"/>
                                        <p:tgtEl>
                                          <p:spTgt spid="1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6" dur="3000" fill="hold"/>
                                        <p:tgtEl>
                                          <p:spTgt spid="1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8" dur="3000" fill="hold"/>
                                        <p:tgtEl>
                                          <p:spTgt spid="1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0" dur="3000" fill="hold"/>
                                        <p:tgtEl>
                                          <p:spTgt spid="1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7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2" dur="3000" fill="hold"/>
                                        <p:tgtEl>
                                          <p:spTgt spid="1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4" dur="3000" fill="hold"/>
                                        <p:tgtEl>
                                          <p:spTgt spid="1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4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6" dur="300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8" dur="300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0" dur="3000" fill="hold"/>
                                        <p:tgtEl>
                                          <p:spTgt spid="2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2" dur="3000" fill="hold"/>
                                        <p:tgtEl>
                                          <p:spTgt spid="2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78" dur="indefinite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79" dur="indefinite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0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82" dur="3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3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5" dur="3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3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4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16 Grupo"/>
          <p:cNvGrpSpPr/>
          <p:nvPr/>
        </p:nvGrpSpPr>
        <p:grpSpPr>
          <a:xfrm>
            <a:off x="0" y="-32488"/>
            <a:ext cx="9144000" cy="5175988"/>
            <a:chOff x="0" y="0"/>
            <a:chExt cx="9144000" cy="5143500"/>
          </a:xfrm>
        </p:grpSpPr>
        <p:sp>
          <p:nvSpPr>
            <p:cNvPr id="23" name="2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" name="24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6" name="25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6" name="15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6373"/>
            <a:ext cx="9144000" cy="5143500"/>
          </a:xfrm>
          <a:prstGeom prst="rect">
            <a:avLst/>
          </a:prstGeom>
        </p:spPr>
      </p:pic>
      <p:sp>
        <p:nvSpPr>
          <p:cNvPr id="3" name="Forma libre 30"/>
          <p:cNvSpPr/>
          <p:nvPr/>
        </p:nvSpPr>
        <p:spPr>
          <a:xfrm rot="4010929" flipH="1">
            <a:off x="6259917" y="613847"/>
            <a:ext cx="2786879" cy="1931487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31750">
            <a:solidFill>
              <a:srgbClr val="00B0F0"/>
            </a:solidFill>
            <a:prstDash val="sysDot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Forma libre 30"/>
          <p:cNvSpPr/>
          <p:nvPr/>
        </p:nvSpPr>
        <p:spPr>
          <a:xfrm rot="17563333" flipH="1" flipV="1">
            <a:off x="6327064" y="2579568"/>
            <a:ext cx="2780025" cy="1887119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31750">
            <a:solidFill>
              <a:srgbClr val="00B0F0"/>
            </a:solidFill>
            <a:prstDash val="sysDot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Forma libre 30"/>
          <p:cNvSpPr/>
          <p:nvPr/>
        </p:nvSpPr>
        <p:spPr>
          <a:xfrm rot="4177122" flipV="1">
            <a:off x="59983" y="2485903"/>
            <a:ext cx="2714799" cy="2054751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31750">
            <a:solidFill>
              <a:srgbClr val="00B0F0"/>
            </a:solidFill>
            <a:prstDash val="sysDot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Forma libre 30"/>
          <p:cNvSpPr/>
          <p:nvPr/>
        </p:nvSpPr>
        <p:spPr>
          <a:xfrm rot="6539483" flipH="1" flipV="1">
            <a:off x="1880241" y="584262"/>
            <a:ext cx="2749257" cy="2050827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31750">
            <a:solidFill>
              <a:srgbClr val="00B0F0"/>
            </a:solidFill>
            <a:prstDash val="sysDot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Forma libre 30"/>
          <p:cNvSpPr/>
          <p:nvPr/>
        </p:nvSpPr>
        <p:spPr>
          <a:xfrm rot="4261663" flipH="1">
            <a:off x="4409298" y="658544"/>
            <a:ext cx="2786878" cy="1931486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31750">
            <a:solidFill>
              <a:srgbClr val="00B0F0"/>
            </a:solidFill>
            <a:prstDash val="sysDot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Forma libre 30"/>
          <p:cNvSpPr/>
          <p:nvPr/>
        </p:nvSpPr>
        <p:spPr>
          <a:xfrm rot="17424208" flipH="1" flipV="1">
            <a:off x="4445845" y="2568184"/>
            <a:ext cx="2780025" cy="1887118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31750">
            <a:solidFill>
              <a:srgbClr val="00B0F0"/>
            </a:solidFill>
            <a:prstDash val="sysDot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Forma libre 30"/>
          <p:cNvSpPr/>
          <p:nvPr/>
        </p:nvSpPr>
        <p:spPr>
          <a:xfrm rot="4169868" flipV="1">
            <a:off x="1870432" y="2489492"/>
            <a:ext cx="2714798" cy="2054751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31750">
            <a:solidFill>
              <a:srgbClr val="00B0F0"/>
            </a:solidFill>
            <a:prstDash val="sysDot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Forma libre 30"/>
          <p:cNvSpPr/>
          <p:nvPr/>
        </p:nvSpPr>
        <p:spPr>
          <a:xfrm rot="6539483" flipH="1" flipV="1">
            <a:off x="42308" y="608086"/>
            <a:ext cx="2749257" cy="2050827"/>
          </a:xfrm>
          <a:custGeom>
            <a:avLst/>
            <a:gdLst>
              <a:gd name="connsiteX0" fmla="*/ 4516253 w 6336030"/>
              <a:gd name="connsiteY0" fmla="*/ 2662857 h 3783330"/>
              <a:gd name="connsiteX1" fmla="*/ 4535447 w 6336030"/>
              <a:gd name="connsiteY1" fmla="*/ 2726846 h 3783330"/>
              <a:gd name="connsiteX2" fmla="*/ 5139690 w 6336030"/>
              <a:gd name="connsiteY2" fmla="*/ 3141327 h 3783330"/>
              <a:gd name="connsiteX3" fmla="*/ 5143130 w 6336030"/>
              <a:gd name="connsiteY3" fmla="*/ 3140968 h 3783330"/>
              <a:gd name="connsiteX4" fmla="*/ 5139690 w 6336030"/>
              <a:gd name="connsiteY4" fmla="*/ 3175635 h 3783330"/>
              <a:gd name="connsiteX5" fmla="*/ 5147166 w 6336030"/>
              <a:gd name="connsiteY5" fmla="*/ 3250970 h 3783330"/>
              <a:gd name="connsiteX6" fmla="*/ 5139690 w 6336030"/>
              <a:gd name="connsiteY6" fmla="*/ 3251359 h 3783330"/>
              <a:gd name="connsiteX7" fmla="*/ 4434061 w 6336030"/>
              <a:gd name="connsiteY7" fmla="*/ 2769675 h 3783330"/>
              <a:gd name="connsiteX8" fmla="*/ 4410994 w 6336030"/>
              <a:gd name="connsiteY8" fmla="*/ 2693146 h 3783330"/>
              <a:gd name="connsiteX9" fmla="*/ 4475327 w 6336030"/>
              <a:gd name="connsiteY9" fmla="*/ 2677251 h 3783330"/>
              <a:gd name="connsiteX10" fmla="*/ 5764984 w 6336030"/>
              <a:gd name="connsiteY10" fmla="*/ 2656670 h 3783330"/>
              <a:gd name="connsiteX11" fmla="*/ 5841091 w 6336030"/>
              <a:gd name="connsiteY11" fmla="*/ 2664485 h 3783330"/>
              <a:gd name="connsiteX12" fmla="*/ 5873899 w 6336030"/>
              <a:gd name="connsiteY12" fmla="*/ 2674859 h 3783330"/>
              <a:gd name="connsiteX13" fmla="*/ 5845319 w 6336030"/>
              <a:gd name="connsiteY13" fmla="*/ 2769675 h 3783330"/>
              <a:gd name="connsiteX14" fmla="*/ 5294028 w 6336030"/>
              <a:gd name="connsiteY14" fmla="*/ 3235336 h 3783330"/>
              <a:gd name="connsiteX15" fmla="*/ 5232501 w 6336030"/>
              <a:gd name="connsiteY15" fmla="*/ 3245007 h 3783330"/>
              <a:gd name="connsiteX16" fmla="*/ 5225635 w 6336030"/>
              <a:gd name="connsiteY16" fmla="*/ 3175635 h 3783330"/>
              <a:gd name="connsiteX17" fmla="*/ 5229963 w 6336030"/>
              <a:gd name="connsiteY17" fmla="*/ 3131910 h 3783330"/>
              <a:gd name="connsiteX18" fmla="*/ 5271852 w 6336030"/>
              <a:gd name="connsiteY18" fmla="*/ 3127540 h 3783330"/>
              <a:gd name="connsiteX19" fmla="*/ 5743934 w 6336030"/>
              <a:gd name="connsiteY19" fmla="*/ 2726846 h 3783330"/>
              <a:gd name="connsiteX20" fmla="*/ 5892924 w 6336030"/>
              <a:gd name="connsiteY20" fmla="*/ 2591170 h 3783330"/>
              <a:gd name="connsiteX21" fmla="*/ 5970695 w 6336030"/>
              <a:gd name="connsiteY21" fmla="*/ 2615696 h 3783330"/>
              <a:gd name="connsiteX22" fmla="*/ 6336030 w 6336030"/>
              <a:gd name="connsiteY22" fmla="*/ 3175635 h 3783330"/>
              <a:gd name="connsiteX23" fmla="*/ 5737860 w 6336030"/>
              <a:gd name="connsiteY23" fmla="*/ 3783330 h 3783330"/>
              <a:gd name="connsiteX24" fmla="*/ 5151843 w 6336030"/>
              <a:gd name="connsiteY24" fmla="*/ 3298107 h 3783330"/>
              <a:gd name="connsiteX25" fmla="*/ 5147166 w 6336030"/>
              <a:gd name="connsiteY25" fmla="*/ 3250970 h 3783330"/>
              <a:gd name="connsiteX26" fmla="*/ 5217990 w 6336030"/>
              <a:gd name="connsiteY26" fmla="*/ 3247287 h 3783330"/>
              <a:gd name="connsiteX27" fmla="*/ 5232501 w 6336030"/>
              <a:gd name="connsiteY27" fmla="*/ 3245007 h 3783330"/>
              <a:gd name="connsiteX28" fmla="*/ 5236042 w 6336030"/>
              <a:gd name="connsiteY28" fmla="*/ 3280786 h 3783330"/>
              <a:gd name="connsiteX29" fmla="*/ 5737860 w 6336030"/>
              <a:gd name="connsiteY29" fmla="*/ 3697385 h 3783330"/>
              <a:gd name="connsiteX30" fmla="*/ 6250085 w 6336030"/>
              <a:gd name="connsiteY30" fmla="*/ 3175635 h 3783330"/>
              <a:gd name="connsiteX31" fmla="*/ 5937241 w 6336030"/>
              <a:gd name="connsiteY31" fmla="*/ 2694887 h 3783330"/>
              <a:gd name="connsiteX32" fmla="*/ 5873899 w 6336030"/>
              <a:gd name="connsiteY32" fmla="*/ 2674859 h 3783330"/>
              <a:gd name="connsiteX33" fmla="*/ 5889942 w 6336030"/>
              <a:gd name="connsiteY33" fmla="*/ 2621634 h 3783330"/>
              <a:gd name="connsiteX34" fmla="*/ 5737860 w 6336030"/>
              <a:gd name="connsiteY34" fmla="*/ 2567940 h 3783330"/>
              <a:gd name="connsiteX35" fmla="*/ 5784748 w 6336030"/>
              <a:gd name="connsiteY35" fmla="*/ 2572742 h 3783330"/>
              <a:gd name="connsiteX36" fmla="*/ 5782145 w 6336030"/>
              <a:gd name="connsiteY36" fmla="*/ 2599458 h 3783330"/>
              <a:gd name="connsiteX37" fmla="*/ 5764984 w 6336030"/>
              <a:gd name="connsiteY37" fmla="*/ 2656670 h 3783330"/>
              <a:gd name="connsiteX38" fmla="*/ 5737860 w 6336030"/>
              <a:gd name="connsiteY38" fmla="*/ 2653885 h 3783330"/>
              <a:gd name="connsiteX39" fmla="*/ 5236042 w 6336030"/>
              <a:gd name="connsiteY39" fmla="*/ 3070484 h 3783330"/>
              <a:gd name="connsiteX40" fmla="*/ 5229963 w 6336030"/>
              <a:gd name="connsiteY40" fmla="*/ 3131910 h 3783330"/>
              <a:gd name="connsiteX41" fmla="*/ 5143130 w 6336030"/>
              <a:gd name="connsiteY41" fmla="*/ 3140968 h 3783330"/>
              <a:gd name="connsiteX42" fmla="*/ 5151843 w 6336030"/>
              <a:gd name="connsiteY42" fmla="*/ 3053163 h 3783330"/>
              <a:gd name="connsiteX43" fmla="*/ 5737860 w 6336030"/>
              <a:gd name="connsiteY43" fmla="*/ 2567940 h 3783330"/>
              <a:gd name="connsiteX44" fmla="*/ 3672662 w 6336030"/>
              <a:gd name="connsiteY44" fmla="*/ 2461436 h 3783330"/>
              <a:gd name="connsiteX45" fmla="*/ 3694389 w 6336030"/>
              <a:gd name="connsiteY45" fmla="*/ 2478584 h 3783330"/>
              <a:gd name="connsiteX46" fmla="*/ 4185285 w 6336030"/>
              <a:gd name="connsiteY46" fmla="*/ 2622025 h 3783330"/>
              <a:gd name="connsiteX47" fmla="*/ 4362232 w 6336030"/>
              <a:gd name="connsiteY47" fmla="*/ 2604961 h 3783330"/>
              <a:gd name="connsiteX48" fmla="*/ 4387206 w 6336030"/>
              <a:gd name="connsiteY48" fmla="*/ 2598819 h 3783330"/>
              <a:gd name="connsiteX49" fmla="*/ 4389439 w 6336030"/>
              <a:gd name="connsiteY49" fmla="*/ 2621634 h 3783330"/>
              <a:gd name="connsiteX50" fmla="*/ 4410994 w 6336030"/>
              <a:gd name="connsiteY50" fmla="*/ 2693146 h 3783330"/>
              <a:gd name="connsiteX51" fmla="*/ 4381854 w 6336030"/>
              <a:gd name="connsiteY51" fmla="*/ 2700346 h 3783330"/>
              <a:gd name="connsiteX52" fmla="*/ 4185285 w 6336030"/>
              <a:gd name="connsiteY52" fmla="*/ 2719388 h 3783330"/>
              <a:gd name="connsiteX53" fmla="*/ 3639952 w 6336030"/>
              <a:gd name="connsiteY53" fmla="*/ 2559319 h 3783330"/>
              <a:gd name="connsiteX54" fmla="*/ 3589123 w 6336030"/>
              <a:gd name="connsiteY54" fmla="*/ 2519019 h 3783330"/>
              <a:gd name="connsiteX55" fmla="*/ 3618726 w 6336030"/>
              <a:gd name="connsiteY55" fmla="*/ 2501261 h 3783330"/>
              <a:gd name="connsiteX56" fmla="*/ 3487363 w 6336030"/>
              <a:gd name="connsiteY56" fmla="*/ 2435275 h 3783330"/>
              <a:gd name="connsiteX57" fmla="*/ 3495602 w 6336030"/>
              <a:gd name="connsiteY57" fmla="*/ 2444871 h 3783330"/>
              <a:gd name="connsiteX58" fmla="*/ 3589123 w 6336030"/>
              <a:gd name="connsiteY58" fmla="*/ 2519019 h 3783330"/>
              <a:gd name="connsiteX59" fmla="*/ 3518831 w 6336030"/>
              <a:gd name="connsiteY59" fmla="*/ 2561185 h 3783330"/>
              <a:gd name="connsiteX60" fmla="*/ 2941320 w 6336030"/>
              <a:gd name="connsiteY60" fmla="*/ 2705577 h 3783330"/>
              <a:gd name="connsiteX61" fmla="*/ 2363809 w 6336030"/>
              <a:gd name="connsiteY61" fmla="*/ 2561185 h 3783330"/>
              <a:gd name="connsiteX62" fmla="*/ 2359261 w 6336030"/>
              <a:gd name="connsiteY62" fmla="*/ 2558457 h 3783330"/>
              <a:gd name="connsiteX63" fmla="*/ 2406136 w 6336030"/>
              <a:gd name="connsiteY63" fmla="*/ 2524493 h 3783330"/>
              <a:gd name="connsiteX64" fmla="*/ 2465607 w 6336030"/>
              <a:gd name="connsiteY64" fmla="*/ 2472124 h 3783330"/>
              <a:gd name="connsiteX65" fmla="*/ 2518093 w 6336030"/>
              <a:gd name="connsiteY65" fmla="*/ 2497053 h 3783330"/>
              <a:gd name="connsiteX66" fmla="*/ 2941320 w 6336030"/>
              <a:gd name="connsiteY66" fmla="*/ 2581301 h 3783330"/>
              <a:gd name="connsiteX67" fmla="*/ 3459594 w 6336030"/>
              <a:gd name="connsiteY67" fmla="*/ 2451909 h 3783330"/>
              <a:gd name="connsiteX68" fmla="*/ 5139690 w 6336030"/>
              <a:gd name="connsiteY68" fmla="*/ 1784051 h 3783330"/>
              <a:gd name="connsiteX69" fmla="*/ 5160219 w 6336030"/>
              <a:gd name="connsiteY69" fmla="*/ 1786193 h 3783330"/>
              <a:gd name="connsiteX70" fmla="*/ 5140829 w 6336030"/>
              <a:gd name="connsiteY70" fmla="*/ 1971019 h 3783330"/>
              <a:gd name="connsiteX71" fmla="*/ 4564939 w 6336030"/>
              <a:gd name="connsiteY71" fmla="*/ 2645734 h 3783330"/>
              <a:gd name="connsiteX72" fmla="*/ 4516253 w 6336030"/>
              <a:gd name="connsiteY72" fmla="*/ 2662857 h 3783330"/>
              <a:gd name="connsiteX73" fmla="*/ 4497235 w 6336030"/>
              <a:gd name="connsiteY73" fmla="*/ 2599458 h 3783330"/>
              <a:gd name="connsiteX74" fmla="*/ 4494127 w 6336030"/>
              <a:gd name="connsiteY74" fmla="*/ 2567546 h 3783330"/>
              <a:gd name="connsiteX75" fmla="*/ 4527041 w 6336030"/>
              <a:gd name="connsiteY75" fmla="*/ 2556022 h 3783330"/>
              <a:gd name="connsiteX76" fmla="*/ 5045444 w 6336030"/>
              <a:gd name="connsiteY76" fmla="*/ 1951397 h 3783330"/>
              <a:gd name="connsiteX77" fmla="*/ 5062228 w 6336030"/>
              <a:gd name="connsiteY77" fmla="*/ 1792132 h 3783330"/>
              <a:gd name="connsiteX78" fmla="*/ 5052466 w 6336030"/>
              <a:gd name="connsiteY78" fmla="*/ 1679494 h 3783330"/>
              <a:gd name="connsiteX79" fmla="*/ 5063282 w 6336030"/>
              <a:gd name="connsiteY79" fmla="*/ 1782128 h 3783330"/>
              <a:gd name="connsiteX80" fmla="*/ 5062228 w 6336030"/>
              <a:gd name="connsiteY80" fmla="*/ 1792132 h 3783330"/>
              <a:gd name="connsiteX81" fmla="*/ 5007528 w 6336030"/>
              <a:gd name="connsiteY81" fmla="*/ 1797839 h 3783330"/>
              <a:gd name="connsiteX82" fmla="*/ 4483912 w 6336030"/>
              <a:gd name="connsiteY82" fmla="*/ 2462689 h 3783330"/>
              <a:gd name="connsiteX83" fmla="*/ 4494127 w 6336030"/>
              <a:gd name="connsiteY83" fmla="*/ 2567546 h 3783330"/>
              <a:gd name="connsiteX84" fmla="*/ 4446375 w 6336030"/>
              <a:gd name="connsiteY84" fmla="*/ 2584265 h 3783330"/>
              <a:gd name="connsiteX85" fmla="*/ 4387206 w 6336030"/>
              <a:gd name="connsiteY85" fmla="*/ 2598819 h 3783330"/>
              <a:gd name="connsiteX86" fmla="*/ 4373880 w 6336030"/>
              <a:gd name="connsiteY86" fmla="*/ 2462689 h 3783330"/>
              <a:gd name="connsiteX87" fmla="*/ 4985353 w 6336030"/>
              <a:gd name="connsiteY87" fmla="*/ 1690042 h 3783330"/>
              <a:gd name="connsiteX88" fmla="*/ 5149357 w 6336030"/>
              <a:gd name="connsiteY88" fmla="*/ 1674522 h 3783330"/>
              <a:gd name="connsiteX89" fmla="*/ 5217990 w 6336030"/>
              <a:gd name="connsiteY89" fmla="*/ 1678091 h 3783330"/>
              <a:gd name="connsiteX90" fmla="*/ 5905500 w 6336030"/>
              <a:gd name="connsiteY90" fmla="*/ 2462689 h 3783330"/>
              <a:gd name="connsiteX91" fmla="*/ 5892924 w 6336030"/>
              <a:gd name="connsiteY91" fmla="*/ 2591170 h 3783330"/>
              <a:gd name="connsiteX92" fmla="*/ 5858412 w 6336030"/>
              <a:gd name="connsiteY92" fmla="*/ 2580286 h 3783330"/>
              <a:gd name="connsiteX93" fmla="*/ 5784748 w 6336030"/>
              <a:gd name="connsiteY93" fmla="*/ 2572742 h 3783330"/>
              <a:gd name="connsiteX94" fmla="*/ 5795468 w 6336030"/>
              <a:gd name="connsiteY94" fmla="*/ 2462689 h 3783330"/>
              <a:gd name="connsiteX95" fmla="*/ 5271852 w 6336030"/>
              <a:gd name="connsiteY95" fmla="*/ 1797839 h 3783330"/>
              <a:gd name="connsiteX96" fmla="*/ 5160219 w 6336030"/>
              <a:gd name="connsiteY96" fmla="*/ 1786193 h 3783330"/>
              <a:gd name="connsiteX97" fmla="*/ 5160645 w 6336030"/>
              <a:gd name="connsiteY97" fmla="*/ 1782128 h 3783330"/>
              <a:gd name="connsiteX98" fmla="*/ 4011139 w 6336030"/>
              <a:gd name="connsiteY98" fmla="*/ 958886 h 3783330"/>
              <a:gd name="connsiteX99" fmla="*/ 4057688 w 6336030"/>
              <a:gd name="connsiteY99" fmla="*/ 1043568 h 3783330"/>
              <a:gd name="connsiteX100" fmla="*/ 4152900 w 6336030"/>
              <a:gd name="connsiteY100" fmla="*/ 1509237 h 3783330"/>
              <a:gd name="connsiteX101" fmla="*/ 3711998 w 6336030"/>
              <a:gd name="connsiteY101" fmla="*/ 2432391 h 3783330"/>
              <a:gd name="connsiteX102" fmla="*/ 3672662 w 6336030"/>
              <a:gd name="connsiteY102" fmla="*/ 2461436 h 3783330"/>
              <a:gd name="connsiteX103" fmla="*/ 3571636 w 6336030"/>
              <a:gd name="connsiteY103" fmla="*/ 2381698 h 3783330"/>
              <a:gd name="connsiteX104" fmla="*/ 3632946 w 6336030"/>
              <a:gd name="connsiteY104" fmla="*/ 2336494 h 3783330"/>
              <a:gd name="connsiteX105" fmla="*/ 4028624 w 6336030"/>
              <a:gd name="connsiteY105" fmla="*/ 1509237 h 3783330"/>
              <a:gd name="connsiteX106" fmla="*/ 3943178 w 6336030"/>
              <a:gd name="connsiteY106" fmla="*/ 1091941 h 3783330"/>
              <a:gd name="connsiteX107" fmla="*/ 3888442 w 6336030"/>
              <a:gd name="connsiteY107" fmla="*/ 992510 h 3783330"/>
              <a:gd name="connsiteX108" fmla="*/ 3924196 w 6336030"/>
              <a:gd name="connsiteY108" fmla="*/ 979991 h 3783330"/>
              <a:gd name="connsiteX109" fmla="*/ 4008338 w 6336030"/>
              <a:gd name="connsiteY109" fmla="*/ 959295 h 3783330"/>
              <a:gd name="connsiteX110" fmla="*/ 3840065 w 6336030"/>
              <a:gd name="connsiteY110" fmla="*/ 906412 h 3783330"/>
              <a:gd name="connsiteX111" fmla="*/ 3842930 w 6336030"/>
              <a:gd name="connsiteY111" fmla="*/ 909836 h 3783330"/>
              <a:gd name="connsiteX112" fmla="*/ 3888442 w 6336030"/>
              <a:gd name="connsiteY112" fmla="*/ 992510 h 3783330"/>
              <a:gd name="connsiteX113" fmla="*/ 3843529 w 6336030"/>
              <a:gd name="connsiteY113" fmla="*/ 1008234 h 3783330"/>
              <a:gd name="connsiteX114" fmla="*/ 3307288 w 6336030"/>
              <a:gd name="connsiteY114" fmla="*/ 1782128 h 3783330"/>
              <a:gd name="connsiteX115" fmla="*/ 3564448 w 6336030"/>
              <a:gd name="connsiteY115" fmla="*/ 2376025 h 3783330"/>
              <a:gd name="connsiteX116" fmla="*/ 3571636 w 6336030"/>
              <a:gd name="connsiteY116" fmla="*/ 2381698 h 3783330"/>
              <a:gd name="connsiteX117" fmla="*/ 3549242 w 6336030"/>
              <a:gd name="connsiteY117" fmla="*/ 2398210 h 3783330"/>
              <a:gd name="connsiteX118" fmla="*/ 3487363 w 6336030"/>
              <a:gd name="connsiteY118" fmla="*/ 2435275 h 3783330"/>
              <a:gd name="connsiteX119" fmla="*/ 3376502 w 6336030"/>
              <a:gd name="connsiteY119" fmla="*/ 2306159 h 3783330"/>
              <a:gd name="connsiteX120" fmla="*/ 3209925 w 6336030"/>
              <a:gd name="connsiteY120" fmla="*/ 1782128 h 3783330"/>
              <a:gd name="connsiteX121" fmla="*/ 3805631 w 6336030"/>
              <a:gd name="connsiteY121" fmla="*/ 918523 h 3783330"/>
              <a:gd name="connsiteX122" fmla="*/ 4185285 w 6336030"/>
              <a:gd name="connsiteY122" fmla="*/ 844868 h 3783330"/>
              <a:gd name="connsiteX123" fmla="*/ 5140829 w 6336030"/>
              <a:gd name="connsiteY123" fmla="*/ 1593238 h 3783330"/>
              <a:gd name="connsiteX124" fmla="*/ 5149357 w 6336030"/>
              <a:gd name="connsiteY124" fmla="*/ 1674522 h 3783330"/>
              <a:gd name="connsiteX125" fmla="*/ 5139690 w 6336030"/>
              <a:gd name="connsiteY125" fmla="*/ 1674019 h 3783330"/>
              <a:gd name="connsiteX126" fmla="*/ 5061391 w 6336030"/>
              <a:gd name="connsiteY126" fmla="*/ 1678091 h 3783330"/>
              <a:gd name="connsiteX127" fmla="*/ 5052466 w 6336030"/>
              <a:gd name="connsiteY127" fmla="*/ 1679494 h 3783330"/>
              <a:gd name="connsiteX128" fmla="*/ 5045444 w 6336030"/>
              <a:gd name="connsiteY128" fmla="*/ 1612860 h 3783330"/>
              <a:gd name="connsiteX129" fmla="*/ 4185285 w 6336030"/>
              <a:gd name="connsiteY129" fmla="*/ 942231 h 3783330"/>
              <a:gd name="connsiteX130" fmla="*/ 4095515 w 6336030"/>
              <a:gd name="connsiteY130" fmla="*/ 946567 h 3783330"/>
              <a:gd name="connsiteX131" fmla="*/ 4011139 w 6336030"/>
              <a:gd name="connsiteY131" fmla="*/ 958886 h 3783330"/>
              <a:gd name="connsiteX132" fmla="*/ 3962493 w 6336030"/>
              <a:gd name="connsiteY132" fmla="*/ 870389 h 3783330"/>
              <a:gd name="connsiteX133" fmla="*/ 3988716 w 6336030"/>
              <a:gd name="connsiteY133" fmla="*/ 863910 h 3783330"/>
              <a:gd name="connsiteX134" fmla="*/ 4185285 w 6336030"/>
              <a:gd name="connsiteY134" fmla="*/ 844868 h 3783330"/>
              <a:gd name="connsiteX135" fmla="*/ 2585405 w 6336030"/>
              <a:gd name="connsiteY135" fmla="*/ 497130 h 3783330"/>
              <a:gd name="connsiteX136" fmla="*/ 2605493 w 6336030"/>
              <a:gd name="connsiteY136" fmla="*/ 518546 h 3783330"/>
              <a:gd name="connsiteX137" fmla="*/ 2941320 w 6336030"/>
              <a:gd name="connsiteY137" fmla="*/ 1424940 h 3783330"/>
              <a:gd name="connsiteX138" fmla="*/ 2510574 w 6336030"/>
              <a:gd name="connsiteY138" fmla="*/ 2432525 h 3783330"/>
              <a:gd name="connsiteX139" fmla="*/ 2465607 w 6336030"/>
              <a:gd name="connsiteY139" fmla="*/ 2472124 h 3783330"/>
              <a:gd name="connsiteX140" fmla="*/ 2423047 w 6336030"/>
              <a:gd name="connsiteY140" fmla="*/ 2451909 h 3783330"/>
              <a:gd name="connsiteX141" fmla="*/ 2342644 w 6336030"/>
              <a:gd name="connsiteY141" fmla="*/ 2403748 h 3783330"/>
              <a:gd name="connsiteX142" fmla="*/ 2416748 w 6336030"/>
              <a:gd name="connsiteY142" fmla="*/ 2338699 h 3783330"/>
              <a:gd name="connsiteX143" fmla="*/ 2808630 w 6336030"/>
              <a:gd name="connsiteY143" fmla="*/ 1424940 h 3783330"/>
              <a:gd name="connsiteX144" fmla="*/ 2503103 w 6336030"/>
              <a:gd name="connsiteY144" fmla="*/ 602949 h 3783330"/>
              <a:gd name="connsiteX145" fmla="*/ 2454712 w 6336030"/>
              <a:gd name="connsiteY145" fmla="*/ 551525 h 3783330"/>
              <a:gd name="connsiteX146" fmla="*/ 2518093 w 6336030"/>
              <a:gd name="connsiteY146" fmla="*/ 521421 h 3783330"/>
              <a:gd name="connsiteX147" fmla="*/ 2358786 w 6336030"/>
              <a:gd name="connsiteY147" fmla="*/ 460302 h 3783330"/>
              <a:gd name="connsiteX148" fmla="*/ 2416748 w 6336030"/>
              <a:gd name="connsiteY148" fmla="*/ 511181 h 3783330"/>
              <a:gd name="connsiteX149" fmla="*/ 2454712 w 6336030"/>
              <a:gd name="connsiteY149" fmla="*/ 551525 h 3783330"/>
              <a:gd name="connsiteX150" fmla="*/ 2423047 w 6336030"/>
              <a:gd name="connsiteY150" fmla="*/ 566565 h 3783330"/>
              <a:gd name="connsiteX151" fmla="*/ 1854016 w 6336030"/>
              <a:gd name="connsiteY151" fmla="*/ 1509237 h 3783330"/>
              <a:gd name="connsiteX152" fmla="*/ 2333398 w 6336030"/>
              <a:gd name="connsiteY152" fmla="*/ 2398210 h 3783330"/>
              <a:gd name="connsiteX153" fmla="*/ 2342644 w 6336030"/>
              <a:gd name="connsiteY153" fmla="*/ 2403748 h 3783330"/>
              <a:gd name="connsiteX154" fmla="*/ 2321733 w 6336030"/>
              <a:gd name="connsiteY154" fmla="*/ 2422103 h 3783330"/>
              <a:gd name="connsiteX155" fmla="*/ 2238309 w 6336030"/>
              <a:gd name="connsiteY155" fmla="*/ 2482355 h 3783330"/>
              <a:gd name="connsiteX156" fmla="*/ 2170643 w 6336030"/>
              <a:gd name="connsiteY156" fmla="*/ 2432391 h 3783330"/>
              <a:gd name="connsiteX157" fmla="*/ 1729740 w 6336030"/>
              <a:gd name="connsiteY157" fmla="*/ 1509237 h 3783330"/>
              <a:gd name="connsiteX158" fmla="*/ 2263914 w 6336030"/>
              <a:gd name="connsiteY158" fmla="*/ 517213 h 3783330"/>
              <a:gd name="connsiteX159" fmla="*/ 2941320 w 6336030"/>
              <a:gd name="connsiteY159" fmla="*/ 312897 h 3783330"/>
              <a:gd name="connsiteX160" fmla="*/ 3945981 w 6336030"/>
              <a:gd name="connsiteY160" fmla="*/ 840352 h 3783330"/>
              <a:gd name="connsiteX161" fmla="*/ 3962493 w 6336030"/>
              <a:gd name="connsiteY161" fmla="*/ 870389 h 3783330"/>
              <a:gd name="connsiteX162" fmla="*/ 3895243 w 6336030"/>
              <a:gd name="connsiteY162" fmla="*/ 887006 h 3783330"/>
              <a:gd name="connsiteX163" fmla="*/ 3840065 w 6336030"/>
              <a:gd name="connsiteY163" fmla="*/ 906412 h 3783330"/>
              <a:gd name="connsiteX164" fmla="*/ 3710160 w 6336030"/>
              <a:gd name="connsiteY164" fmla="*/ 751173 h 3783330"/>
              <a:gd name="connsiteX165" fmla="*/ 2941320 w 6336030"/>
              <a:gd name="connsiteY165" fmla="*/ 437173 h 3783330"/>
              <a:gd name="connsiteX166" fmla="*/ 2617989 w 6336030"/>
              <a:gd name="connsiteY166" fmla="*/ 485371 h 3783330"/>
              <a:gd name="connsiteX167" fmla="*/ 2585405 w 6336030"/>
              <a:gd name="connsiteY167" fmla="*/ 497130 h 3783330"/>
              <a:gd name="connsiteX168" fmla="*/ 2510574 w 6336030"/>
              <a:gd name="connsiteY168" fmla="*/ 417355 h 3783330"/>
              <a:gd name="connsiteX169" fmla="*/ 2490277 w 6336030"/>
              <a:gd name="connsiteY169" fmla="*/ 399482 h 3783330"/>
              <a:gd name="connsiteX170" fmla="*/ 2581033 w 6336030"/>
              <a:gd name="connsiteY170" fmla="*/ 366682 h 3783330"/>
              <a:gd name="connsiteX171" fmla="*/ 2941320 w 6336030"/>
              <a:gd name="connsiteY171" fmla="*/ 312897 h 3783330"/>
              <a:gd name="connsiteX172" fmla="*/ 1470660 w 6336030"/>
              <a:gd name="connsiteY172" fmla="*/ 0 h 3783330"/>
              <a:gd name="connsiteX173" fmla="*/ 2406136 w 6336030"/>
              <a:gd name="connsiteY173" fmla="*/ 325387 h 3783330"/>
              <a:gd name="connsiteX174" fmla="*/ 2490277 w 6336030"/>
              <a:gd name="connsiteY174" fmla="*/ 399482 h 3783330"/>
              <a:gd name="connsiteX175" fmla="*/ 2469719 w 6336030"/>
              <a:gd name="connsiteY175" fmla="*/ 406912 h 3783330"/>
              <a:gd name="connsiteX176" fmla="*/ 2363809 w 6336030"/>
              <a:gd name="connsiteY176" fmla="*/ 457289 h 3783330"/>
              <a:gd name="connsiteX177" fmla="*/ 2358786 w 6336030"/>
              <a:gd name="connsiteY177" fmla="*/ 460302 h 3783330"/>
              <a:gd name="connsiteX178" fmla="*/ 2321733 w 6336030"/>
              <a:gd name="connsiteY178" fmla="*/ 427777 h 3783330"/>
              <a:gd name="connsiteX179" fmla="*/ 1470660 w 6336030"/>
              <a:gd name="connsiteY179" fmla="*/ 132690 h 3783330"/>
              <a:gd name="connsiteX180" fmla="*/ 132690 w 6336030"/>
              <a:gd name="connsiteY180" fmla="*/ 1424940 h 3783330"/>
              <a:gd name="connsiteX181" fmla="*/ 1470660 w 6336030"/>
              <a:gd name="connsiteY181" fmla="*/ 2717190 h 3783330"/>
              <a:gd name="connsiteX182" fmla="*/ 2218732 w 6336030"/>
              <a:gd name="connsiteY182" fmla="*/ 2496494 h 3783330"/>
              <a:gd name="connsiteX183" fmla="*/ 2238309 w 6336030"/>
              <a:gd name="connsiteY183" fmla="*/ 2482355 h 3783330"/>
              <a:gd name="connsiteX184" fmla="*/ 2263914 w 6336030"/>
              <a:gd name="connsiteY184" fmla="*/ 2501261 h 3783330"/>
              <a:gd name="connsiteX185" fmla="*/ 2359261 w 6336030"/>
              <a:gd name="connsiteY185" fmla="*/ 2558457 h 3783330"/>
              <a:gd name="connsiteX186" fmla="*/ 2292920 w 6336030"/>
              <a:gd name="connsiteY186" fmla="*/ 2606523 h 3783330"/>
              <a:gd name="connsiteX187" fmla="*/ 1470660 w 6336030"/>
              <a:gd name="connsiteY187" fmla="*/ 2849880 h 3783330"/>
              <a:gd name="connsiteX188" fmla="*/ 0 w 6336030"/>
              <a:gd name="connsiteY188" fmla="*/ 1424940 h 3783330"/>
              <a:gd name="connsiteX189" fmla="*/ 1470660 w 6336030"/>
              <a:gd name="connsiteY189" fmla="*/ 0 h 378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6336030" h="3783330">
                <a:moveTo>
                  <a:pt x="4516253" y="2662857"/>
                </a:moveTo>
                <a:lnTo>
                  <a:pt x="4535447" y="2726846"/>
                </a:lnTo>
                <a:cubicBezTo>
                  <a:pt x="4634999" y="2970419"/>
                  <a:pt x="4868058" y="3141327"/>
                  <a:pt x="5139690" y="3141327"/>
                </a:cubicBezTo>
                <a:lnTo>
                  <a:pt x="5143130" y="3140968"/>
                </a:lnTo>
                <a:lnTo>
                  <a:pt x="5139690" y="3175635"/>
                </a:lnTo>
                <a:lnTo>
                  <a:pt x="5147166" y="3250970"/>
                </a:lnTo>
                <a:lnTo>
                  <a:pt x="5139690" y="3251359"/>
                </a:lnTo>
                <a:cubicBezTo>
                  <a:pt x="4822482" y="3251359"/>
                  <a:pt x="4550318" y="3052740"/>
                  <a:pt x="4434061" y="2769675"/>
                </a:cubicBezTo>
                <a:lnTo>
                  <a:pt x="4410994" y="2693146"/>
                </a:lnTo>
                <a:lnTo>
                  <a:pt x="4475327" y="2677251"/>
                </a:lnTo>
                <a:close/>
                <a:moveTo>
                  <a:pt x="5764984" y="2656670"/>
                </a:moveTo>
                <a:lnTo>
                  <a:pt x="5841091" y="2664485"/>
                </a:lnTo>
                <a:lnTo>
                  <a:pt x="5873899" y="2674859"/>
                </a:lnTo>
                <a:lnTo>
                  <a:pt x="5845319" y="2769675"/>
                </a:lnTo>
                <a:cubicBezTo>
                  <a:pt x="5748439" y="3005563"/>
                  <a:pt x="5543290" y="3182807"/>
                  <a:pt x="5294028" y="3235336"/>
                </a:cubicBezTo>
                <a:lnTo>
                  <a:pt x="5232501" y="3245007"/>
                </a:lnTo>
                <a:lnTo>
                  <a:pt x="5225635" y="3175635"/>
                </a:lnTo>
                <a:lnTo>
                  <a:pt x="5229963" y="3131910"/>
                </a:lnTo>
                <a:lnTo>
                  <a:pt x="5271852" y="3127540"/>
                </a:lnTo>
                <a:cubicBezTo>
                  <a:pt x="5485300" y="3082339"/>
                  <a:pt x="5660973" y="2929823"/>
                  <a:pt x="5743934" y="2726846"/>
                </a:cubicBezTo>
                <a:close/>
                <a:moveTo>
                  <a:pt x="5892924" y="2591170"/>
                </a:moveTo>
                <a:lnTo>
                  <a:pt x="5970695" y="2615696"/>
                </a:lnTo>
                <a:cubicBezTo>
                  <a:pt x="6185387" y="2707949"/>
                  <a:pt x="6336030" y="2923920"/>
                  <a:pt x="6336030" y="3175635"/>
                </a:cubicBezTo>
                <a:cubicBezTo>
                  <a:pt x="6336030" y="3511256"/>
                  <a:pt x="6068220" y="3783330"/>
                  <a:pt x="5737860" y="3783330"/>
                </a:cubicBezTo>
                <a:cubicBezTo>
                  <a:pt x="5448795" y="3783330"/>
                  <a:pt x="5207620" y="3575024"/>
                  <a:pt x="5151843" y="3298107"/>
                </a:cubicBezTo>
                <a:lnTo>
                  <a:pt x="5147166" y="3250970"/>
                </a:lnTo>
                <a:lnTo>
                  <a:pt x="5217990" y="3247287"/>
                </a:lnTo>
                <a:lnTo>
                  <a:pt x="5232501" y="3245007"/>
                </a:lnTo>
                <a:lnTo>
                  <a:pt x="5236042" y="3280786"/>
                </a:lnTo>
                <a:cubicBezTo>
                  <a:pt x="5283805" y="3518539"/>
                  <a:pt x="5490328" y="3697385"/>
                  <a:pt x="5737860" y="3697385"/>
                </a:cubicBezTo>
                <a:cubicBezTo>
                  <a:pt x="6020754" y="3697385"/>
                  <a:pt x="6250085" y="3463790"/>
                  <a:pt x="6250085" y="3175635"/>
                </a:cubicBezTo>
                <a:cubicBezTo>
                  <a:pt x="6250085" y="2959519"/>
                  <a:pt x="6121087" y="2774093"/>
                  <a:pt x="5937241" y="2694887"/>
                </a:cubicBezTo>
                <a:lnTo>
                  <a:pt x="5873899" y="2674859"/>
                </a:lnTo>
                <a:lnTo>
                  <a:pt x="5889942" y="2621634"/>
                </a:lnTo>
                <a:close/>
                <a:moveTo>
                  <a:pt x="5737860" y="2567940"/>
                </a:moveTo>
                <a:lnTo>
                  <a:pt x="5784748" y="2572742"/>
                </a:lnTo>
                <a:lnTo>
                  <a:pt x="5782145" y="2599458"/>
                </a:lnTo>
                <a:lnTo>
                  <a:pt x="5764984" y="2656670"/>
                </a:lnTo>
                <a:lnTo>
                  <a:pt x="5737860" y="2653885"/>
                </a:lnTo>
                <a:cubicBezTo>
                  <a:pt x="5490328" y="2653885"/>
                  <a:pt x="5283805" y="2832731"/>
                  <a:pt x="5236042" y="3070484"/>
                </a:cubicBezTo>
                <a:lnTo>
                  <a:pt x="5229963" y="3131910"/>
                </a:lnTo>
                <a:lnTo>
                  <a:pt x="5143130" y="3140968"/>
                </a:lnTo>
                <a:lnTo>
                  <a:pt x="5151843" y="3053163"/>
                </a:lnTo>
                <a:cubicBezTo>
                  <a:pt x="5207620" y="2776247"/>
                  <a:pt x="5448795" y="2567940"/>
                  <a:pt x="5737860" y="2567940"/>
                </a:cubicBezTo>
                <a:close/>
                <a:moveTo>
                  <a:pt x="3672662" y="2461436"/>
                </a:moveTo>
                <a:lnTo>
                  <a:pt x="3694389" y="2478584"/>
                </a:lnTo>
                <a:cubicBezTo>
                  <a:pt x="3834518" y="2569145"/>
                  <a:pt x="4003446" y="2622025"/>
                  <a:pt x="4185285" y="2622025"/>
                </a:cubicBezTo>
                <a:cubicBezTo>
                  <a:pt x="4245898" y="2622025"/>
                  <a:pt x="4305077" y="2616150"/>
                  <a:pt x="4362232" y="2604961"/>
                </a:cubicBezTo>
                <a:lnTo>
                  <a:pt x="4387206" y="2598819"/>
                </a:lnTo>
                <a:lnTo>
                  <a:pt x="4389439" y="2621634"/>
                </a:lnTo>
                <a:lnTo>
                  <a:pt x="4410994" y="2693146"/>
                </a:lnTo>
                <a:lnTo>
                  <a:pt x="4381854" y="2700346"/>
                </a:lnTo>
                <a:cubicBezTo>
                  <a:pt x="4318361" y="2712831"/>
                  <a:pt x="4252620" y="2719388"/>
                  <a:pt x="4185285" y="2719388"/>
                </a:cubicBezTo>
                <a:cubicBezTo>
                  <a:pt x="3983282" y="2719388"/>
                  <a:pt x="3795621" y="2660378"/>
                  <a:pt x="3639952" y="2559319"/>
                </a:cubicBezTo>
                <a:lnTo>
                  <a:pt x="3589123" y="2519019"/>
                </a:lnTo>
                <a:lnTo>
                  <a:pt x="3618726" y="2501261"/>
                </a:lnTo>
                <a:close/>
                <a:moveTo>
                  <a:pt x="3487363" y="2435275"/>
                </a:moveTo>
                <a:lnTo>
                  <a:pt x="3495602" y="2444871"/>
                </a:lnTo>
                <a:lnTo>
                  <a:pt x="3589123" y="2519019"/>
                </a:lnTo>
                <a:lnTo>
                  <a:pt x="3518831" y="2561185"/>
                </a:lnTo>
                <a:cubicBezTo>
                  <a:pt x="3347158" y="2653271"/>
                  <a:pt x="3150426" y="2705577"/>
                  <a:pt x="2941320" y="2705577"/>
                </a:cubicBezTo>
                <a:cubicBezTo>
                  <a:pt x="2732215" y="2705577"/>
                  <a:pt x="2535482" y="2653271"/>
                  <a:pt x="2363809" y="2561185"/>
                </a:cubicBezTo>
                <a:lnTo>
                  <a:pt x="2359261" y="2558457"/>
                </a:lnTo>
                <a:lnTo>
                  <a:pt x="2406136" y="2524493"/>
                </a:lnTo>
                <a:lnTo>
                  <a:pt x="2465607" y="2472124"/>
                </a:lnTo>
                <a:lnTo>
                  <a:pt x="2518093" y="2497053"/>
                </a:lnTo>
                <a:cubicBezTo>
                  <a:pt x="2648176" y="2551302"/>
                  <a:pt x="2791195" y="2581301"/>
                  <a:pt x="2941320" y="2581301"/>
                </a:cubicBezTo>
                <a:cubicBezTo>
                  <a:pt x="3128977" y="2581301"/>
                  <a:pt x="3305530" y="2534428"/>
                  <a:pt x="3459594" y="2451909"/>
                </a:cubicBezTo>
                <a:close/>
                <a:moveTo>
                  <a:pt x="5139690" y="1784051"/>
                </a:moveTo>
                <a:lnTo>
                  <a:pt x="5160219" y="1786193"/>
                </a:lnTo>
                <a:lnTo>
                  <a:pt x="5140829" y="1971019"/>
                </a:lnTo>
                <a:cubicBezTo>
                  <a:pt x="5075866" y="2276085"/>
                  <a:pt x="4856665" y="2527164"/>
                  <a:pt x="4564939" y="2645734"/>
                </a:cubicBezTo>
                <a:lnTo>
                  <a:pt x="4516253" y="2662857"/>
                </a:lnTo>
                <a:lnTo>
                  <a:pt x="4497235" y="2599458"/>
                </a:lnTo>
                <a:lnTo>
                  <a:pt x="4494127" y="2567546"/>
                </a:lnTo>
                <a:lnTo>
                  <a:pt x="4527041" y="2556022"/>
                </a:lnTo>
                <a:cubicBezTo>
                  <a:pt x="4789646" y="2449769"/>
                  <a:pt x="4986966" y="2224773"/>
                  <a:pt x="5045444" y="1951397"/>
                </a:cubicBezTo>
                <a:lnTo>
                  <a:pt x="5062228" y="1792132"/>
                </a:lnTo>
                <a:close/>
                <a:moveTo>
                  <a:pt x="5052466" y="1679494"/>
                </a:moveTo>
                <a:lnTo>
                  <a:pt x="5063282" y="1782128"/>
                </a:lnTo>
                <a:lnTo>
                  <a:pt x="5062228" y="1792132"/>
                </a:lnTo>
                <a:lnTo>
                  <a:pt x="5007528" y="1797839"/>
                </a:lnTo>
                <a:cubicBezTo>
                  <a:pt x="4708701" y="1861119"/>
                  <a:pt x="4483912" y="2134738"/>
                  <a:pt x="4483912" y="2462689"/>
                </a:cubicBezTo>
                <a:lnTo>
                  <a:pt x="4494127" y="2567546"/>
                </a:lnTo>
                <a:lnTo>
                  <a:pt x="4446375" y="2584265"/>
                </a:lnTo>
                <a:lnTo>
                  <a:pt x="4387206" y="2598819"/>
                </a:lnTo>
                <a:lnTo>
                  <a:pt x="4373880" y="2462689"/>
                </a:lnTo>
                <a:cubicBezTo>
                  <a:pt x="4373880" y="2081565"/>
                  <a:pt x="4636386" y="1763583"/>
                  <a:pt x="4985353" y="1690042"/>
                </a:cubicBezTo>
                <a:close/>
                <a:moveTo>
                  <a:pt x="5149357" y="1674522"/>
                </a:moveTo>
                <a:lnTo>
                  <a:pt x="5217990" y="1678091"/>
                </a:lnTo>
                <a:cubicBezTo>
                  <a:pt x="5604154" y="1718479"/>
                  <a:pt x="5905500" y="2054342"/>
                  <a:pt x="5905500" y="2462689"/>
                </a:cubicBezTo>
                <a:lnTo>
                  <a:pt x="5892924" y="2591170"/>
                </a:lnTo>
                <a:lnTo>
                  <a:pt x="5858412" y="2580286"/>
                </a:lnTo>
                <a:lnTo>
                  <a:pt x="5784748" y="2572742"/>
                </a:lnTo>
                <a:lnTo>
                  <a:pt x="5795468" y="2462689"/>
                </a:lnTo>
                <a:cubicBezTo>
                  <a:pt x="5795468" y="2134738"/>
                  <a:pt x="5570679" y="1861119"/>
                  <a:pt x="5271852" y="1797839"/>
                </a:cubicBezTo>
                <a:lnTo>
                  <a:pt x="5160219" y="1786193"/>
                </a:lnTo>
                <a:lnTo>
                  <a:pt x="5160645" y="1782128"/>
                </a:lnTo>
                <a:close/>
                <a:moveTo>
                  <a:pt x="4011139" y="958886"/>
                </a:moveTo>
                <a:lnTo>
                  <a:pt x="4057688" y="1043568"/>
                </a:lnTo>
                <a:cubicBezTo>
                  <a:pt x="4118998" y="1186696"/>
                  <a:pt x="4152900" y="1344057"/>
                  <a:pt x="4152900" y="1509237"/>
                </a:cubicBezTo>
                <a:cubicBezTo>
                  <a:pt x="4152900" y="1880892"/>
                  <a:pt x="3981268" y="2212965"/>
                  <a:pt x="3711998" y="2432391"/>
                </a:cubicBezTo>
                <a:lnTo>
                  <a:pt x="3672662" y="2461436"/>
                </a:lnTo>
                <a:lnTo>
                  <a:pt x="3571636" y="2381698"/>
                </a:lnTo>
                <a:lnTo>
                  <a:pt x="3632946" y="2336494"/>
                </a:lnTo>
                <a:cubicBezTo>
                  <a:pt x="3874597" y="2139862"/>
                  <a:pt x="4028624" y="1842285"/>
                  <a:pt x="4028624" y="1509237"/>
                </a:cubicBezTo>
                <a:cubicBezTo>
                  <a:pt x="4028624" y="1361216"/>
                  <a:pt x="3998199" y="1220201"/>
                  <a:pt x="3943178" y="1091941"/>
                </a:cubicBezTo>
                <a:lnTo>
                  <a:pt x="3888442" y="992510"/>
                </a:lnTo>
                <a:lnTo>
                  <a:pt x="3924196" y="979991"/>
                </a:lnTo>
                <a:cubicBezTo>
                  <a:pt x="3951689" y="971811"/>
                  <a:pt x="3979761" y="964889"/>
                  <a:pt x="4008338" y="959295"/>
                </a:cubicBezTo>
                <a:close/>
                <a:moveTo>
                  <a:pt x="3840065" y="906412"/>
                </a:moveTo>
                <a:lnTo>
                  <a:pt x="3842930" y="909836"/>
                </a:lnTo>
                <a:lnTo>
                  <a:pt x="3888442" y="992510"/>
                </a:lnTo>
                <a:lnTo>
                  <a:pt x="3843529" y="1008234"/>
                </a:lnTo>
                <a:cubicBezTo>
                  <a:pt x="3528403" y="1135738"/>
                  <a:pt x="3307288" y="1434232"/>
                  <a:pt x="3307288" y="1782128"/>
                </a:cubicBezTo>
                <a:cubicBezTo>
                  <a:pt x="3307288" y="2014059"/>
                  <a:pt x="3405562" y="2224033"/>
                  <a:pt x="3564448" y="2376025"/>
                </a:cubicBezTo>
                <a:lnTo>
                  <a:pt x="3571636" y="2381698"/>
                </a:lnTo>
                <a:lnTo>
                  <a:pt x="3549242" y="2398210"/>
                </a:lnTo>
                <a:lnTo>
                  <a:pt x="3487363" y="2435275"/>
                </a:lnTo>
                <a:lnTo>
                  <a:pt x="3376502" y="2306159"/>
                </a:lnTo>
                <a:cubicBezTo>
                  <a:pt x="3271334" y="2156571"/>
                  <a:pt x="3209925" y="1976241"/>
                  <a:pt x="3209925" y="1782128"/>
                </a:cubicBezTo>
                <a:cubicBezTo>
                  <a:pt x="3209925" y="1393903"/>
                  <a:pt x="3455560" y="1060807"/>
                  <a:pt x="3805631" y="918523"/>
                </a:cubicBezTo>
                <a:close/>
                <a:moveTo>
                  <a:pt x="4185285" y="844868"/>
                </a:moveTo>
                <a:cubicBezTo>
                  <a:pt x="4656627" y="844868"/>
                  <a:pt x="5049881" y="1166144"/>
                  <a:pt x="5140829" y="1593238"/>
                </a:cubicBezTo>
                <a:lnTo>
                  <a:pt x="5149357" y="1674522"/>
                </a:lnTo>
                <a:lnTo>
                  <a:pt x="5139690" y="1674019"/>
                </a:lnTo>
                <a:cubicBezTo>
                  <a:pt x="5113256" y="1674019"/>
                  <a:pt x="5087135" y="1675398"/>
                  <a:pt x="5061391" y="1678091"/>
                </a:cubicBezTo>
                <a:lnTo>
                  <a:pt x="5052466" y="1679494"/>
                </a:lnTo>
                <a:lnTo>
                  <a:pt x="5045444" y="1612860"/>
                </a:lnTo>
                <a:cubicBezTo>
                  <a:pt x="4963574" y="1230133"/>
                  <a:pt x="4609576" y="942231"/>
                  <a:pt x="4185285" y="942231"/>
                </a:cubicBezTo>
                <a:cubicBezTo>
                  <a:pt x="4154979" y="942231"/>
                  <a:pt x="4125031" y="943700"/>
                  <a:pt x="4095515" y="946567"/>
                </a:cubicBezTo>
                <a:lnTo>
                  <a:pt x="4011139" y="958886"/>
                </a:lnTo>
                <a:lnTo>
                  <a:pt x="3962493" y="870389"/>
                </a:lnTo>
                <a:lnTo>
                  <a:pt x="3988716" y="863910"/>
                </a:lnTo>
                <a:cubicBezTo>
                  <a:pt x="4052210" y="851425"/>
                  <a:pt x="4117951" y="844868"/>
                  <a:pt x="4185285" y="844868"/>
                </a:cubicBezTo>
                <a:close/>
                <a:moveTo>
                  <a:pt x="2585405" y="497130"/>
                </a:moveTo>
                <a:lnTo>
                  <a:pt x="2605493" y="518546"/>
                </a:lnTo>
                <a:cubicBezTo>
                  <a:pt x="2815291" y="764859"/>
                  <a:pt x="2941320" y="1080639"/>
                  <a:pt x="2941320" y="1424940"/>
                </a:cubicBezTo>
                <a:cubicBezTo>
                  <a:pt x="2941320" y="1818427"/>
                  <a:pt x="2776711" y="2174662"/>
                  <a:pt x="2510574" y="2432525"/>
                </a:cubicBezTo>
                <a:lnTo>
                  <a:pt x="2465607" y="2472124"/>
                </a:lnTo>
                <a:lnTo>
                  <a:pt x="2423047" y="2451909"/>
                </a:lnTo>
                <a:lnTo>
                  <a:pt x="2342644" y="2403748"/>
                </a:lnTo>
                <a:lnTo>
                  <a:pt x="2416748" y="2338699"/>
                </a:lnTo>
                <a:cubicBezTo>
                  <a:pt x="2658873" y="2104848"/>
                  <a:pt x="2808630" y="1781785"/>
                  <a:pt x="2808630" y="1424940"/>
                </a:cubicBezTo>
                <a:cubicBezTo>
                  <a:pt x="2808630" y="1112701"/>
                  <a:pt x="2693972" y="826326"/>
                  <a:pt x="2503103" y="602949"/>
                </a:cubicBezTo>
                <a:lnTo>
                  <a:pt x="2454712" y="551525"/>
                </a:lnTo>
                <a:lnTo>
                  <a:pt x="2518093" y="521421"/>
                </a:lnTo>
                <a:close/>
                <a:moveTo>
                  <a:pt x="2358786" y="460302"/>
                </a:moveTo>
                <a:lnTo>
                  <a:pt x="2416748" y="511181"/>
                </a:lnTo>
                <a:lnTo>
                  <a:pt x="2454712" y="551525"/>
                </a:lnTo>
                <a:lnTo>
                  <a:pt x="2423047" y="566565"/>
                </a:lnTo>
                <a:cubicBezTo>
                  <a:pt x="2084107" y="748108"/>
                  <a:pt x="1854016" y="1102179"/>
                  <a:pt x="1854016" y="1509237"/>
                </a:cubicBezTo>
                <a:cubicBezTo>
                  <a:pt x="1854016" y="1879290"/>
                  <a:pt x="2044174" y="2205552"/>
                  <a:pt x="2333398" y="2398210"/>
                </a:cubicBezTo>
                <a:lnTo>
                  <a:pt x="2342644" y="2403748"/>
                </a:lnTo>
                <a:lnTo>
                  <a:pt x="2321733" y="2422103"/>
                </a:lnTo>
                <a:lnTo>
                  <a:pt x="2238309" y="2482355"/>
                </a:lnTo>
                <a:lnTo>
                  <a:pt x="2170643" y="2432391"/>
                </a:lnTo>
                <a:cubicBezTo>
                  <a:pt x="1901373" y="2212965"/>
                  <a:pt x="1729740" y="1880892"/>
                  <a:pt x="1729740" y="1509237"/>
                </a:cubicBezTo>
                <a:cubicBezTo>
                  <a:pt x="1729740" y="1096287"/>
                  <a:pt x="1941632" y="732204"/>
                  <a:pt x="2263914" y="517213"/>
                </a:cubicBezTo>
                <a:close/>
                <a:moveTo>
                  <a:pt x="2941320" y="312897"/>
                </a:moveTo>
                <a:cubicBezTo>
                  <a:pt x="3359531" y="312897"/>
                  <a:pt x="3728252" y="522124"/>
                  <a:pt x="3945981" y="840352"/>
                </a:cubicBezTo>
                <a:lnTo>
                  <a:pt x="3962493" y="870389"/>
                </a:lnTo>
                <a:lnTo>
                  <a:pt x="3895243" y="887006"/>
                </a:lnTo>
                <a:lnTo>
                  <a:pt x="3840065" y="906412"/>
                </a:lnTo>
                <a:lnTo>
                  <a:pt x="3710160" y="751173"/>
                </a:lnTo>
                <a:cubicBezTo>
                  <a:pt x="3513397" y="557168"/>
                  <a:pt x="3241571" y="437173"/>
                  <a:pt x="2941320" y="437173"/>
                </a:cubicBezTo>
                <a:cubicBezTo>
                  <a:pt x="2828726" y="437173"/>
                  <a:pt x="2720130" y="454047"/>
                  <a:pt x="2617989" y="485371"/>
                </a:cubicBezTo>
                <a:lnTo>
                  <a:pt x="2585405" y="497130"/>
                </a:lnTo>
                <a:lnTo>
                  <a:pt x="2510574" y="417355"/>
                </a:lnTo>
                <a:lnTo>
                  <a:pt x="2490277" y="399482"/>
                </a:lnTo>
                <a:lnTo>
                  <a:pt x="2581033" y="366682"/>
                </a:lnTo>
                <a:cubicBezTo>
                  <a:pt x="2694848" y="331728"/>
                  <a:pt x="2815857" y="312897"/>
                  <a:pt x="2941320" y="312897"/>
                </a:cubicBezTo>
                <a:close/>
                <a:moveTo>
                  <a:pt x="1470660" y="0"/>
                </a:moveTo>
                <a:cubicBezTo>
                  <a:pt x="1826008" y="0"/>
                  <a:pt x="2151920" y="122111"/>
                  <a:pt x="2406136" y="325387"/>
                </a:cubicBezTo>
                <a:lnTo>
                  <a:pt x="2490277" y="399482"/>
                </a:lnTo>
                <a:lnTo>
                  <a:pt x="2469719" y="406912"/>
                </a:lnTo>
                <a:cubicBezTo>
                  <a:pt x="2433481" y="422046"/>
                  <a:pt x="2398144" y="438872"/>
                  <a:pt x="2363809" y="457289"/>
                </a:cubicBezTo>
                <a:lnTo>
                  <a:pt x="2358786" y="460302"/>
                </a:lnTo>
                <a:lnTo>
                  <a:pt x="2321733" y="427777"/>
                </a:lnTo>
                <a:cubicBezTo>
                  <a:pt x="2090453" y="243430"/>
                  <a:pt x="1793946" y="132690"/>
                  <a:pt x="1470660" y="132690"/>
                </a:cubicBezTo>
                <a:cubicBezTo>
                  <a:pt x="731720" y="132690"/>
                  <a:pt x="132690" y="711250"/>
                  <a:pt x="132690" y="1424940"/>
                </a:cubicBezTo>
                <a:cubicBezTo>
                  <a:pt x="132690" y="2138630"/>
                  <a:pt x="731720" y="2717190"/>
                  <a:pt x="1470660" y="2717190"/>
                </a:cubicBezTo>
                <a:cubicBezTo>
                  <a:pt x="1747763" y="2717190"/>
                  <a:pt x="2005190" y="2635830"/>
                  <a:pt x="2218732" y="2496494"/>
                </a:cubicBezTo>
                <a:lnTo>
                  <a:pt x="2238309" y="2482355"/>
                </a:lnTo>
                <a:lnTo>
                  <a:pt x="2263914" y="2501261"/>
                </a:lnTo>
                <a:lnTo>
                  <a:pt x="2359261" y="2558457"/>
                </a:lnTo>
                <a:lnTo>
                  <a:pt x="2292920" y="2606523"/>
                </a:lnTo>
                <a:cubicBezTo>
                  <a:pt x="2058201" y="2760166"/>
                  <a:pt x="1775244" y="2849880"/>
                  <a:pt x="1470660" y="2849880"/>
                </a:cubicBezTo>
                <a:cubicBezTo>
                  <a:pt x="658437" y="2849880"/>
                  <a:pt x="0" y="2211913"/>
                  <a:pt x="0" y="1424940"/>
                </a:cubicBezTo>
                <a:cubicBezTo>
                  <a:pt x="0" y="637967"/>
                  <a:pt x="658437" y="0"/>
                  <a:pt x="1470660" y="0"/>
                </a:cubicBezTo>
                <a:close/>
              </a:path>
            </a:pathLst>
          </a:custGeom>
          <a:noFill/>
          <a:ln w="31750">
            <a:solidFill>
              <a:srgbClr val="00B0F0"/>
            </a:solidFill>
            <a:prstDash val="sysDot"/>
          </a:ln>
          <a:effectLst>
            <a:glow rad="12700">
              <a:srgbClr val="00CC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Rectángulo"/>
          <p:cNvSpPr/>
          <p:nvPr/>
        </p:nvSpPr>
        <p:spPr>
          <a:xfrm>
            <a:off x="-211690" y="-25182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739646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0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6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2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8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34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40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46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52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4" dur="indefinite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5" dur="indefinite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500"/>
                            </p:stCondLst>
                            <p:childTnLst>
                              <p:par>
                                <p:cTn id="57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90" dur="4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92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94" dur="4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96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98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00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02" dur="4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04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3" presetClass="entr" presetSubtype="27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6" presetClass="entr" presetSubtype="37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1" dur="2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27" grpId="0" animBg="1"/>
      <p:bldP spid="27" grpId="1" animBg="1"/>
      <p:bldP spid="27" grpId="2" animBg="1"/>
      <p:bldP spid="27" grpId="3" animBg="1"/>
      <p:bldP spid="18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54 Grupo"/>
          <p:cNvGrpSpPr/>
          <p:nvPr/>
        </p:nvGrpSpPr>
        <p:grpSpPr>
          <a:xfrm>
            <a:off x="0" y="-32488"/>
            <a:ext cx="9144000" cy="5175988"/>
            <a:chOff x="0" y="0"/>
            <a:chExt cx="9144000" cy="5143500"/>
          </a:xfrm>
        </p:grpSpPr>
        <p:sp>
          <p:nvSpPr>
            <p:cNvPr id="56" name="5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7" name="5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" name="5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5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rgbClr val="66FFFF">
                    <a:lumMod val="0"/>
                    <a:lumOff val="100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58" name="57 Imagen" descr="Diapositiva37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764"/>
            <a:ext cx="9165744" cy="514121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" name="5 Grupo"/>
          <p:cNvGrpSpPr/>
          <p:nvPr/>
        </p:nvGrpSpPr>
        <p:grpSpPr>
          <a:xfrm>
            <a:off x="-1332656" y="123478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" name="3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8" name="7 Grupo"/>
          <p:cNvGrpSpPr/>
          <p:nvPr/>
        </p:nvGrpSpPr>
        <p:grpSpPr>
          <a:xfrm>
            <a:off x="-252536" y="745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9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9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1" name="10 Grupo"/>
          <p:cNvGrpSpPr/>
          <p:nvPr/>
        </p:nvGrpSpPr>
        <p:grpSpPr>
          <a:xfrm>
            <a:off x="611560" y="1357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2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12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4" name="13 Grupo"/>
          <p:cNvGrpSpPr/>
          <p:nvPr/>
        </p:nvGrpSpPr>
        <p:grpSpPr>
          <a:xfrm>
            <a:off x="1691680" y="1969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5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15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7" name="16 Grupo"/>
          <p:cNvGrpSpPr/>
          <p:nvPr/>
        </p:nvGrpSpPr>
        <p:grpSpPr>
          <a:xfrm flipV="1">
            <a:off x="-1332656" y="4442560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8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18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0" name="19 Grupo"/>
          <p:cNvGrpSpPr/>
          <p:nvPr/>
        </p:nvGrpSpPr>
        <p:grpSpPr>
          <a:xfrm flipV="1">
            <a:off x="-252536" y="3818966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1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21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3" name="22 Grupo"/>
          <p:cNvGrpSpPr/>
          <p:nvPr/>
        </p:nvGrpSpPr>
        <p:grpSpPr>
          <a:xfrm flipV="1">
            <a:off x="611560" y="3205481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4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24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6" name="25 Grupo"/>
          <p:cNvGrpSpPr/>
          <p:nvPr/>
        </p:nvGrpSpPr>
        <p:grpSpPr>
          <a:xfrm flipV="1">
            <a:off x="1691680" y="2591996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7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27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1" name="30 Grupo"/>
          <p:cNvGrpSpPr/>
          <p:nvPr/>
        </p:nvGrpSpPr>
        <p:grpSpPr>
          <a:xfrm flipH="1">
            <a:off x="8316416" y="108000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2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32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4" name="33 Grupo"/>
          <p:cNvGrpSpPr/>
          <p:nvPr/>
        </p:nvGrpSpPr>
        <p:grpSpPr>
          <a:xfrm flipH="1">
            <a:off x="7236296" y="730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5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35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7" name="36 Grupo"/>
          <p:cNvGrpSpPr/>
          <p:nvPr/>
        </p:nvGrpSpPr>
        <p:grpSpPr>
          <a:xfrm flipH="1">
            <a:off x="6372200" y="1342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8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38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0" name="39 Grupo"/>
          <p:cNvGrpSpPr/>
          <p:nvPr/>
        </p:nvGrpSpPr>
        <p:grpSpPr>
          <a:xfrm flipH="1">
            <a:off x="5292080" y="1954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1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41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3" name="42 Grupo"/>
          <p:cNvGrpSpPr/>
          <p:nvPr/>
        </p:nvGrpSpPr>
        <p:grpSpPr>
          <a:xfrm flipH="1" flipV="1">
            <a:off x="8316416" y="4427082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4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44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6" name="45 Grupo"/>
          <p:cNvGrpSpPr/>
          <p:nvPr/>
        </p:nvGrpSpPr>
        <p:grpSpPr>
          <a:xfrm flipH="1" flipV="1">
            <a:off x="7236296" y="3803488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7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47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9" name="48 Grupo"/>
          <p:cNvGrpSpPr/>
          <p:nvPr/>
        </p:nvGrpSpPr>
        <p:grpSpPr>
          <a:xfrm flipH="1" flipV="1">
            <a:off x="6372200" y="3190003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50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50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52" name="51 Grupo"/>
          <p:cNvGrpSpPr/>
          <p:nvPr/>
        </p:nvGrpSpPr>
        <p:grpSpPr>
          <a:xfrm flipH="1" flipV="1">
            <a:off x="5292080" y="2576518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53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4" name="53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sp>
        <p:nvSpPr>
          <p:cNvPr id="64" name="63 Rectángulo"/>
          <p:cNvSpPr/>
          <p:nvPr/>
        </p:nvSpPr>
        <p:spPr>
          <a:xfrm flipH="1">
            <a:off x="-1548680" y="-220184"/>
            <a:ext cx="12241360" cy="574426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14446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5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98" dur="indefinite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99" dur="indefinite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3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6" dur="3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19 Grupo"/>
          <p:cNvGrpSpPr/>
          <p:nvPr/>
        </p:nvGrpSpPr>
        <p:grpSpPr>
          <a:xfrm>
            <a:off x="0" y="7590"/>
            <a:ext cx="9144000" cy="5143500"/>
            <a:chOff x="0" y="0"/>
            <a:chExt cx="9144000" cy="5143500"/>
          </a:xfrm>
        </p:grpSpPr>
        <p:sp>
          <p:nvSpPr>
            <p:cNvPr id="21" name="20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" name="2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4" name="13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2" name="CuadroTexto 28"/>
          <p:cNvSpPr txBox="1"/>
          <p:nvPr/>
        </p:nvSpPr>
        <p:spPr>
          <a:xfrm rot="16200000">
            <a:off x="-264309" y="1809944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0066FF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102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3" name="CuadroTexto 28"/>
          <p:cNvSpPr txBox="1"/>
          <p:nvPr/>
        </p:nvSpPr>
        <p:spPr>
          <a:xfrm rot="16200000">
            <a:off x="1252049" y="1784987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0066FF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102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4" name="CuadroTexto 28"/>
          <p:cNvSpPr txBox="1"/>
          <p:nvPr/>
        </p:nvSpPr>
        <p:spPr>
          <a:xfrm rot="16200000">
            <a:off x="2723518" y="1784987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0066FF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102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5" name="CuadroTexto 28"/>
          <p:cNvSpPr txBox="1"/>
          <p:nvPr/>
        </p:nvSpPr>
        <p:spPr>
          <a:xfrm rot="5400000" flipH="1">
            <a:off x="4426666" y="1778393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0066FF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30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6" name="CuadroTexto 28"/>
          <p:cNvSpPr txBox="1"/>
          <p:nvPr/>
        </p:nvSpPr>
        <p:spPr>
          <a:xfrm rot="5400000" flipH="1">
            <a:off x="5977414" y="1778393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0066FF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30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7" name="CuadroTexto 28"/>
          <p:cNvSpPr txBox="1"/>
          <p:nvPr/>
        </p:nvSpPr>
        <p:spPr>
          <a:xfrm rot="5400000" flipH="1">
            <a:off x="7328944" y="1778393"/>
            <a:ext cx="2079365" cy="1550748"/>
          </a:xfrm>
          <a:custGeom>
            <a:avLst/>
            <a:gdLst>
              <a:gd name="connsiteX0" fmla="*/ 3744844 w 3787238"/>
              <a:gd name="connsiteY0" fmla="*/ 1304267 h 3912801"/>
              <a:gd name="connsiteX1" fmla="*/ 3757068 w 3787238"/>
              <a:gd name="connsiteY1" fmla="*/ 1333388 h 3912801"/>
              <a:gd name="connsiteX2" fmla="*/ 3787238 w 3787238"/>
              <a:gd name="connsiteY2" fmla="*/ 1571150 h 3912801"/>
              <a:gd name="connsiteX3" fmla="*/ 3298295 w 3787238"/>
              <a:gd name="connsiteY3" fmla="*/ 2503145 h 3912801"/>
              <a:gd name="connsiteX4" fmla="*/ 2382560 w 3787238"/>
              <a:gd name="connsiteY4" fmla="*/ 3202142 h 3912801"/>
              <a:gd name="connsiteX5" fmla="*/ 2015853 w 3787238"/>
              <a:gd name="connsiteY5" fmla="*/ 3663824 h 3912801"/>
              <a:gd name="connsiteX6" fmla="*/ 1924253 w 3787238"/>
              <a:gd name="connsiteY6" fmla="*/ 3912801 h 3912801"/>
              <a:gd name="connsiteX7" fmla="*/ 1909156 w 3787238"/>
              <a:gd name="connsiteY7" fmla="*/ 3840843 h 3912801"/>
              <a:gd name="connsiteX8" fmla="*/ 1893619 w 3787238"/>
              <a:gd name="connsiteY8" fmla="*/ 3628699 h 3912801"/>
              <a:gd name="connsiteX9" fmla="*/ 2382560 w 3787238"/>
              <a:gd name="connsiteY9" fmla="*/ 2656433 h 3912801"/>
              <a:gd name="connsiteX10" fmla="*/ 3298295 w 3787238"/>
              <a:gd name="connsiteY10" fmla="*/ 1957436 h 3912801"/>
              <a:gd name="connsiteX11" fmla="*/ 3665002 w 3787238"/>
              <a:gd name="connsiteY11" fmla="*/ 1511575 h 3912801"/>
              <a:gd name="connsiteX12" fmla="*/ 42395 w 3787238"/>
              <a:gd name="connsiteY12" fmla="*/ 1304267 h 3912801"/>
              <a:gd name="connsiteX13" fmla="*/ 122236 w 3787238"/>
              <a:gd name="connsiteY13" fmla="*/ 1511575 h 3912801"/>
              <a:gd name="connsiteX14" fmla="*/ 488944 w 3787238"/>
              <a:gd name="connsiteY14" fmla="*/ 1957436 h 3912801"/>
              <a:gd name="connsiteX15" fmla="*/ 1404678 w 3787238"/>
              <a:gd name="connsiteY15" fmla="*/ 2656433 h 3912801"/>
              <a:gd name="connsiteX16" fmla="*/ 1893619 w 3787238"/>
              <a:gd name="connsiteY16" fmla="*/ 3628699 h 3912801"/>
              <a:gd name="connsiteX17" fmla="*/ 1878083 w 3787238"/>
              <a:gd name="connsiteY17" fmla="*/ 3840843 h 3912801"/>
              <a:gd name="connsiteX18" fmla="*/ 1862986 w 3787238"/>
              <a:gd name="connsiteY18" fmla="*/ 3912801 h 3912801"/>
              <a:gd name="connsiteX19" fmla="*/ 1771386 w 3787238"/>
              <a:gd name="connsiteY19" fmla="*/ 3663824 h 3912801"/>
              <a:gd name="connsiteX20" fmla="*/ 1404678 w 3787238"/>
              <a:gd name="connsiteY20" fmla="*/ 3202142 h 3912801"/>
              <a:gd name="connsiteX21" fmla="*/ 488944 w 3787238"/>
              <a:gd name="connsiteY21" fmla="*/ 2503145 h 3912801"/>
              <a:gd name="connsiteX22" fmla="*/ 0 w 3787238"/>
              <a:gd name="connsiteY22" fmla="*/ 1571150 h 3912801"/>
              <a:gd name="connsiteX23" fmla="*/ 30171 w 3787238"/>
              <a:gd name="connsiteY23" fmla="*/ 1333388 h 3912801"/>
              <a:gd name="connsiteX24" fmla="*/ 42395 w 3787238"/>
              <a:gd name="connsiteY24" fmla="*/ 0 h 3912801"/>
              <a:gd name="connsiteX25" fmla="*/ 122236 w 3787238"/>
              <a:gd name="connsiteY25" fmla="*/ 207308 h 3912801"/>
              <a:gd name="connsiteX26" fmla="*/ 488944 w 3787238"/>
              <a:gd name="connsiteY26" fmla="*/ 653169 h 3912801"/>
              <a:gd name="connsiteX27" fmla="*/ 1404678 w 3787238"/>
              <a:gd name="connsiteY27" fmla="*/ 1352166 h 3912801"/>
              <a:gd name="connsiteX28" fmla="*/ 1893619 w 3787238"/>
              <a:gd name="connsiteY28" fmla="*/ 2324432 h 3912801"/>
              <a:gd name="connsiteX29" fmla="*/ 1878083 w 3787238"/>
              <a:gd name="connsiteY29" fmla="*/ 2536576 h 3912801"/>
              <a:gd name="connsiteX30" fmla="*/ 1862986 w 3787238"/>
              <a:gd name="connsiteY30" fmla="*/ 2608534 h 3912801"/>
              <a:gd name="connsiteX31" fmla="*/ 1771386 w 3787238"/>
              <a:gd name="connsiteY31" fmla="*/ 2359557 h 3912801"/>
              <a:gd name="connsiteX32" fmla="*/ 1404678 w 3787238"/>
              <a:gd name="connsiteY32" fmla="*/ 1897875 h 3912801"/>
              <a:gd name="connsiteX33" fmla="*/ 488944 w 3787238"/>
              <a:gd name="connsiteY33" fmla="*/ 1198878 h 3912801"/>
              <a:gd name="connsiteX34" fmla="*/ 0 w 3787238"/>
              <a:gd name="connsiteY34" fmla="*/ 266883 h 3912801"/>
              <a:gd name="connsiteX35" fmla="*/ 30171 w 3787238"/>
              <a:gd name="connsiteY35" fmla="*/ 29121 h 3912801"/>
              <a:gd name="connsiteX36" fmla="*/ 3744844 w 3787238"/>
              <a:gd name="connsiteY36" fmla="*/ 0 h 3912801"/>
              <a:gd name="connsiteX37" fmla="*/ 3757068 w 3787238"/>
              <a:gd name="connsiteY37" fmla="*/ 29121 h 3912801"/>
              <a:gd name="connsiteX38" fmla="*/ 3787238 w 3787238"/>
              <a:gd name="connsiteY38" fmla="*/ 266883 h 3912801"/>
              <a:gd name="connsiteX39" fmla="*/ 3298295 w 3787238"/>
              <a:gd name="connsiteY39" fmla="*/ 1198878 h 3912801"/>
              <a:gd name="connsiteX40" fmla="*/ 2382560 w 3787238"/>
              <a:gd name="connsiteY40" fmla="*/ 1897875 h 3912801"/>
              <a:gd name="connsiteX41" fmla="*/ 2015853 w 3787238"/>
              <a:gd name="connsiteY41" fmla="*/ 2359557 h 3912801"/>
              <a:gd name="connsiteX42" fmla="*/ 1924253 w 3787238"/>
              <a:gd name="connsiteY42" fmla="*/ 2608534 h 3912801"/>
              <a:gd name="connsiteX43" fmla="*/ 1909156 w 3787238"/>
              <a:gd name="connsiteY43" fmla="*/ 2536576 h 3912801"/>
              <a:gd name="connsiteX44" fmla="*/ 1893619 w 3787238"/>
              <a:gd name="connsiteY44" fmla="*/ 2324432 h 3912801"/>
              <a:gd name="connsiteX45" fmla="*/ 2382560 w 3787238"/>
              <a:gd name="connsiteY45" fmla="*/ 1352166 h 3912801"/>
              <a:gd name="connsiteX46" fmla="*/ 3298295 w 3787238"/>
              <a:gd name="connsiteY46" fmla="*/ 653169 h 3912801"/>
              <a:gd name="connsiteX47" fmla="*/ 3665002 w 3787238"/>
              <a:gd name="connsiteY47" fmla="*/ 207308 h 391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87238" h="3912801">
                <a:moveTo>
                  <a:pt x="3744844" y="1304267"/>
                </a:moveTo>
                <a:lnTo>
                  <a:pt x="3757068" y="1333388"/>
                </a:lnTo>
                <a:cubicBezTo>
                  <a:pt x="3777180" y="1408957"/>
                  <a:pt x="3787238" y="1488211"/>
                  <a:pt x="3787238" y="1571150"/>
                </a:cubicBezTo>
                <a:cubicBezTo>
                  <a:pt x="3787238" y="1908664"/>
                  <a:pt x="3624257" y="2219329"/>
                  <a:pt x="3298295" y="2503145"/>
                </a:cubicBezTo>
                <a:cubicBezTo>
                  <a:pt x="2991670" y="2735186"/>
                  <a:pt x="2686424" y="2968184"/>
                  <a:pt x="2382560" y="3202142"/>
                </a:cubicBezTo>
                <a:cubicBezTo>
                  <a:pt x="2219579" y="3347886"/>
                  <a:pt x="2097343" y="3501781"/>
                  <a:pt x="2015853" y="3663824"/>
                </a:cubicBezTo>
                <a:lnTo>
                  <a:pt x="1924253" y="3912801"/>
                </a:lnTo>
                <a:lnTo>
                  <a:pt x="1909156" y="3840843"/>
                </a:lnTo>
                <a:cubicBezTo>
                  <a:pt x="1898797" y="3768449"/>
                  <a:pt x="1893619" y="3697734"/>
                  <a:pt x="1893619" y="3628699"/>
                </a:cubicBezTo>
                <a:cubicBezTo>
                  <a:pt x="1893619" y="3272009"/>
                  <a:pt x="2056598" y="2947921"/>
                  <a:pt x="2382560" y="2656433"/>
                </a:cubicBezTo>
                <a:cubicBezTo>
                  <a:pt x="2686424" y="2422475"/>
                  <a:pt x="2991670" y="2189477"/>
                  <a:pt x="3298295" y="1957436"/>
                </a:cubicBezTo>
                <a:cubicBezTo>
                  <a:pt x="3461276" y="1815528"/>
                  <a:pt x="3583512" y="1666906"/>
                  <a:pt x="3665002" y="1511575"/>
                </a:cubicBezTo>
                <a:close/>
                <a:moveTo>
                  <a:pt x="42395" y="1304267"/>
                </a:moveTo>
                <a:lnTo>
                  <a:pt x="122236" y="1511575"/>
                </a:lnTo>
                <a:cubicBezTo>
                  <a:pt x="203727" y="1666906"/>
                  <a:pt x="325963" y="1815529"/>
                  <a:pt x="488944" y="1957436"/>
                </a:cubicBezTo>
                <a:cubicBezTo>
                  <a:pt x="795569" y="2189477"/>
                  <a:pt x="1100814" y="2422475"/>
                  <a:pt x="1404678" y="2656433"/>
                </a:cubicBezTo>
                <a:cubicBezTo>
                  <a:pt x="1730640" y="2947921"/>
                  <a:pt x="1893619" y="3272009"/>
                  <a:pt x="1893619" y="3628699"/>
                </a:cubicBezTo>
                <a:cubicBezTo>
                  <a:pt x="1893619" y="3697734"/>
                  <a:pt x="1888441" y="3768449"/>
                  <a:pt x="1878083" y="3840843"/>
                </a:cubicBezTo>
                <a:lnTo>
                  <a:pt x="1862986" y="3912801"/>
                </a:lnTo>
                <a:lnTo>
                  <a:pt x="1771386" y="3663824"/>
                </a:lnTo>
                <a:cubicBezTo>
                  <a:pt x="1689895" y="3501781"/>
                  <a:pt x="1567659" y="3347886"/>
                  <a:pt x="1404678" y="3202142"/>
                </a:cubicBezTo>
                <a:cubicBezTo>
                  <a:pt x="1100814" y="2968184"/>
                  <a:pt x="795569" y="2735186"/>
                  <a:pt x="488944" y="2503145"/>
                </a:cubicBezTo>
                <a:cubicBezTo>
                  <a:pt x="162981" y="2219329"/>
                  <a:pt x="0" y="1908664"/>
                  <a:pt x="0" y="1571150"/>
                </a:cubicBezTo>
                <a:cubicBezTo>
                  <a:pt x="0" y="1488211"/>
                  <a:pt x="10059" y="1408957"/>
                  <a:pt x="30171" y="1333388"/>
                </a:cubicBezTo>
                <a:close/>
                <a:moveTo>
                  <a:pt x="42395" y="0"/>
                </a:moveTo>
                <a:lnTo>
                  <a:pt x="122236" y="207308"/>
                </a:lnTo>
                <a:cubicBezTo>
                  <a:pt x="203727" y="362639"/>
                  <a:pt x="325963" y="511261"/>
                  <a:pt x="488944" y="653169"/>
                </a:cubicBezTo>
                <a:cubicBezTo>
                  <a:pt x="795569" y="885210"/>
                  <a:pt x="1100814" y="1118208"/>
                  <a:pt x="1404678" y="1352166"/>
                </a:cubicBezTo>
                <a:cubicBezTo>
                  <a:pt x="1730640" y="1643654"/>
                  <a:pt x="1893619" y="1967742"/>
                  <a:pt x="1893619" y="2324432"/>
                </a:cubicBezTo>
                <a:cubicBezTo>
                  <a:pt x="1893619" y="2393467"/>
                  <a:pt x="1888441" y="2464182"/>
                  <a:pt x="1878083" y="2536576"/>
                </a:cubicBezTo>
                <a:lnTo>
                  <a:pt x="1862986" y="2608534"/>
                </a:lnTo>
                <a:lnTo>
                  <a:pt x="1771386" y="2359557"/>
                </a:lnTo>
                <a:cubicBezTo>
                  <a:pt x="1689895" y="2197514"/>
                  <a:pt x="1567659" y="2043619"/>
                  <a:pt x="1404678" y="1897875"/>
                </a:cubicBezTo>
                <a:cubicBezTo>
                  <a:pt x="1100814" y="1663917"/>
                  <a:pt x="795569" y="1430919"/>
                  <a:pt x="488944" y="1198878"/>
                </a:cubicBezTo>
                <a:cubicBezTo>
                  <a:pt x="162981" y="915062"/>
                  <a:pt x="0" y="604397"/>
                  <a:pt x="0" y="266883"/>
                </a:cubicBezTo>
                <a:cubicBezTo>
                  <a:pt x="0" y="183944"/>
                  <a:pt x="10059" y="104690"/>
                  <a:pt x="30171" y="29121"/>
                </a:cubicBezTo>
                <a:close/>
                <a:moveTo>
                  <a:pt x="3744844" y="0"/>
                </a:moveTo>
                <a:lnTo>
                  <a:pt x="3757068" y="29121"/>
                </a:lnTo>
                <a:cubicBezTo>
                  <a:pt x="3777180" y="104690"/>
                  <a:pt x="3787238" y="183944"/>
                  <a:pt x="3787238" y="266883"/>
                </a:cubicBezTo>
                <a:cubicBezTo>
                  <a:pt x="3787238" y="604397"/>
                  <a:pt x="3624257" y="915062"/>
                  <a:pt x="3298295" y="1198878"/>
                </a:cubicBezTo>
                <a:cubicBezTo>
                  <a:pt x="2991670" y="1430919"/>
                  <a:pt x="2686424" y="1663917"/>
                  <a:pt x="2382560" y="1897875"/>
                </a:cubicBezTo>
                <a:cubicBezTo>
                  <a:pt x="2219579" y="2043619"/>
                  <a:pt x="2097343" y="2197514"/>
                  <a:pt x="2015853" y="2359557"/>
                </a:cubicBezTo>
                <a:lnTo>
                  <a:pt x="1924253" y="2608534"/>
                </a:lnTo>
                <a:lnTo>
                  <a:pt x="1909156" y="2536576"/>
                </a:lnTo>
                <a:cubicBezTo>
                  <a:pt x="1898797" y="2464182"/>
                  <a:pt x="1893619" y="2393467"/>
                  <a:pt x="1893619" y="2324432"/>
                </a:cubicBezTo>
                <a:cubicBezTo>
                  <a:pt x="1893619" y="1967742"/>
                  <a:pt x="2056598" y="1643654"/>
                  <a:pt x="2382560" y="1352166"/>
                </a:cubicBezTo>
                <a:cubicBezTo>
                  <a:pt x="2686424" y="1118208"/>
                  <a:pt x="2991670" y="885210"/>
                  <a:pt x="3298295" y="653169"/>
                </a:cubicBezTo>
                <a:cubicBezTo>
                  <a:pt x="3461276" y="511261"/>
                  <a:pt x="3583512" y="362639"/>
                  <a:pt x="3665002" y="207308"/>
                </a:cubicBezTo>
                <a:close/>
              </a:path>
            </a:pathLst>
          </a:custGeom>
          <a:gradFill flip="none" rotWithShape="1">
            <a:gsLst>
              <a:gs pos="13000">
                <a:srgbClr val="0066FF"/>
              </a:gs>
              <a:gs pos="62000">
                <a:srgbClr val="FF0000"/>
              </a:gs>
              <a:gs pos="75000">
                <a:srgbClr val="FF0000"/>
              </a:gs>
              <a:gs pos="100000">
                <a:srgbClr val="FFC000"/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>
              <a:rot lat="0" lon="0" rev="3000000"/>
            </a:lightRig>
          </a:scene3d>
          <a:sp3d prstMaterial="flat">
            <a:bevelT w="152400" h="50800" prst="softRound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  <a:sp3d extrusionH="57150">
              <a:bevelT w="38100" h="38100"/>
            </a:sp3d>
          </a:bodyPr>
          <a:lstStyle/>
          <a:p>
            <a:pPr algn="ctr"/>
            <a:endParaRPr lang="es-ES" sz="11500" dirty="0">
              <a:latin typeface="Webdings" panose="05030102010509060703" pitchFamily="18" charset="2"/>
            </a:endParaRPr>
          </a:p>
        </p:txBody>
      </p:sp>
      <p:sp>
        <p:nvSpPr>
          <p:cNvPr id="15" name="14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06525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4" dur="indefinite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5" dur="indefinite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" presetClass="exit" presetSubtype="2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" presetClass="exit" presetSubtype="2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2" presetClass="exit" presetSubtype="2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" presetClass="exit" presetSubtype="8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2" presetClass="exit" presetSubtype="8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2" presetClass="exit" presetSubtype="8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86" dur="5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15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29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31" name="30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" name="31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" name="32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4" name="33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" name="23 Grupo"/>
          <p:cNvGrpSpPr/>
          <p:nvPr/>
        </p:nvGrpSpPr>
        <p:grpSpPr>
          <a:xfrm>
            <a:off x="0" y="7590"/>
            <a:ext cx="9144000" cy="5143500"/>
            <a:chOff x="0" y="0"/>
            <a:chExt cx="9144000" cy="5143500"/>
          </a:xfrm>
        </p:grpSpPr>
        <p:sp>
          <p:nvSpPr>
            <p:cNvPr id="26" name="2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" name="28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5">
                    <a:lumMod val="0"/>
                    <a:lumOff val="10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5" name="24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8694" y="0"/>
            <a:ext cx="9144000" cy="5143500"/>
          </a:xfrm>
          <a:prstGeom prst="rect">
            <a:avLst/>
          </a:prstGeom>
        </p:spPr>
      </p:pic>
      <p:sp>
        <p:nvSpPr>
          <p:cNvPr id="2" name="Forma libre 22"/>
          <p:cNvSpPr/>
          <p:nvPr/>
        </p:nvSpPr>
        <p:spPr>
          <a:xfrm>
            <a:off x="1" y="20219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" name="Forma libre 22"/>
          <p:cNvSpPr/>
          <p:nvPr/>
        </p:nvSpPr>
        <p:spPr>
          <a:xfrm>
            <a:off x="7069122" y="19548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4" name="Forma libre 22"/>
          <p:cNvSpPr/>
          <p:nvPr/>
        </p:nvSpPr>
        <p:spPr>
          <a:xfrm>
            <a:off x="1290411" y="273435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5" name="Forma libre 22"/>
          <p:cNvSpPr/>
          <p:nvPr/>
        </p:nvSpPr>
        <p:spPr>
          <a:xfrm>
            <a:off x="7069121" y="3260660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Forma libre 22"/>
          <p:cNvSpPr/>
          <p:nvPr/>
        </p:nvSpPr>
        <p:spPr>
          <a:xfrm>
            <a:off x="5796137" y="640410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Forma libre 22"/>
          <p:cNvSpPr/>
          <p:nvPr/>
        </p:nvSpPr>
        <p:spPr>
          <a:xfrm>
            <a:off x="4510573" y="1138482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Forma libre 22"/>
          <p:cNvSpPr/>
          <p:nvPr/>
        </p:nvSpPr>
        <p:spPr>
          <a:xfrm>
            <a:off x="1290411" y="69441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Forma libre 22"/>
          <p:cNvSpPr/>
          <p:nvPr/>
        </p:nvSpPr>
        <p:spPr>
          <a:xfrm>
            <a:off x="2435694" y="1138482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Forma libre 22"/>
          <p:cNvSpPr/>
          <p:nvPr/>
        </p:nvSpPr>
        <p:spPr>
          <a:xfrm>
            <a:off x="12468" y="3288500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Forma libre 22"/>
          <p:cNvSpPr/>
          <p:nvPr/>
        </p:nvSpPr>
        <p:spPr>
          <a:xfrm>
            <a:off x="2460846" y="2251093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Forma libre 22"/>
          <p:cNvSpPr/>
          <p:nvPr/>
        </p:nvSpPr>
        <p:spPr>
          <a:xfrm>
            <a:off x="5791781" y="2734356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Forma libre 22"/>
          <p:cNvSpPr/>
          <p:nvPr/>
        </p:nvSpPr>
        <p:spPr>
          <a:xfrm>
            <a:off x="4589348" y="2240637"/>
            <a:ext cx="2074879" cy="1616840"/>
          </a:xfrm>
          <a:custGeom>
            <a:avLst/>
            <a:gdLst>
              <a:gd name="connsiteX0" fmla="*/ 2438402 w 4876802"/>
              <a:gd name="connsiteY0" fmla="*/ 1556565 h 4746172"/>
              <a:gd name="connsiteX1" fmla="*/ 1571082 w 4876802"/>
              <a:gd name="connsiteY1" fmla="*/ 2364013 h 4746172"/>
              <a:gd name="connsiteX2" fmla="*/ 2438402 w 4876802"/>
              <a:gd name="connsiteY2" fmla="*/ 3171461 h 4746172"/>
              <a:gd name="connsiteX3" fmla="*/ 3305722 w 4876802"/>
              <a:gd name="connsiteY3" fmla="*/ 2364013 h 4746172"/>
              <a:gd name="connsiteX4" fmla="*/ 2438402 w 4876802"/>
              <a:gd name="connsiteY4" fmla="*/ 1556565 h 4746172"/>
              <a:gd name="connsiteX5" fmla="*/ 2438403 w 4876802"/>
              <a:gd name="connsiteY5" fmla="*/ 1436913 h 4746172"/>
              <a:gd name="connsiteX6" fmla="*/ 3425375 w 4876802"/>
              <a:gd name="connsiteY6" fmla="*/ 2364013 h 4746172"/>
              <a:gd name="connsiteX7" fmla="*/ 2438403 w 4876802"/>
              <a:gd name="connsiteY7" fmla="*/ 3291113 h 4746172"/>
              <a:gd name="connsiteX8" fmla="*/ 1451431 w 4876802"/>
              <a:gd name="connsiteY8" fmla="*/ 2364013 h 4746172"/>
              <a:gd name="connsiteX9" fmla="*/ 2438403 w 4876802"/>
              <a:gd name="connsiteY9" fmla="*/ 1436913 h 4746172"/>
              <a:gd name="connsiteX10" fmla="*/ 2452918 w 4876802"/>
              <a:gd name="connsiteY10" fmla="*/ 1181167 h 4746172"/>
              <a:gd name="connsiteX11" fmla="*/ 1221087 w 4876802"/>
              <a:gd name="connsiteY11" fmla="*/ 2351314 h 4746172"/>
              <a:gd name="connsiteX12" fmla="*/ 2452918 w 4876802"/>
              <a:gd name="connsiteY12" fmla="*/ 3521461 h 4746172"/>
              <a:gd name="connsiteX13" fmla="*/ 3684749 w 4876802"/>
              <a:gd name="connsiteY13" fmla="*/ 2351314 h 4746172"/>
              <a:gd name="connsiteX14" fmla="*/ 2452918 w 4876802"/>
              <a:gd name="connsiteY14" fmla="*/ 1181167 h 4746172"/>
              <a:gd name="connsiteX15" fmla="*/ 2452918 w 4876802"/>
              <a:gd name="connsiteY15" fmla="*/ 1074056 h 4746172"/>
              <a:gd name="connsiteX16" fmla="*/ 3791860 w 4876802"/>
              <a:gd name="connsiteY16" fmla="*/ 2351314 h 4746172"/>
              <a:gd name="connsiteX17" fmla="*/ 2452918 w 4876802"/>
              <a:gd name="connsiteY17" fmla="*/ 3628572 h 4746172"/>
              <a:gd name="connsiteX18" fmla="*/ 1113976 w 4876802"/>
              <a:gd name="connsiteY18" fmla="*/ 2351314 h 4746172"/>
              <a:gd name="connsiteX19" fmla="*/ 2452918 w 4876802"/>
              <a:gd name="connsiteY19" fmla="*/ 1074056 h 4746172"/>
              <a:gd name="connsiteX20" fmla="*/ 2452918 w 4876802"/>
              <a:gd name="connsiteY20" fmla="*/ 860457 h 4746172"/>
              <a:gd name="connsiteX21" fmla="*/ 831433 w 4876802"/>
              <a:gd name="connsiteY21" fmla="*/ 2365828 h 4746172"/>
              <a:gd name="connsiteX22" fmla="*/ 2452918 w 4876802"/>
              <a:gd name="connsiteY22" fmla="*/ 3871199 h 4746172"/>
              <a:gd name="connsiteX23" fmla="*/ 4074403 w 4876802"/>
              <a:gd name="connsiteY23" fmla="*/ 2365828 h 4746172"/>
              <a:gd name="connsiteX24" fmla="*/ 2452918 w 4876802"/>
              <a:gd name="connsiteY24" fmla="*/ 860457 h 4746172"/>
              <a:gd name="connsiteX25" fmla="*/ 2452918 w 4876802"/>
              <a:gd name="connsiteY25" fmla="*/ 740228 h 4746172"/>
              <a:gd name="connsiteX26" fmla="*/ 4194632 w 4876802"/>
              <a:gd name="connsiteY26" fmla="*/ 2365828 h 4746172"/>
              <a:gd name="connsiteX27" fmla="*/ 2452918 w 4876802"/>
              <a:gd name="connsiteY27" fmla="*/ 3991428 h 4746172"/>
              <a:gd name="connsiteX28" fmla="*/ 711204 w 4876802"/>
              <a:gd name="connsiteY28" fmla="*/ 2365828 h 4746172"/>
              <a:gd name="connsiteX29" fmla="*/ 2452918 w 4876802"/>
              <a:gd name="connsiteY29" fmla="*/ 740228 h 4746172"/>
              <a:gd name="connsiteX30" fmla="*/ 2438400 w 4876802"/>
              <a:gd name="connsiteY30" fmla="*/ 519415 h 4746172"/>
              <a:gd name="connsiteX31" fmla="*/ 457728 w 4876802"/>
              <a:gd name="connsiteY31" fmla="*/ 2373085 h 4746172"/>
              <a:gd name="connsiteX32" fmla="*/ 2438400 w 4876802"/>
              <a:gd name="connsiteY32" fmla="*/ 4226756 h 4746172"/>
              <a:gd name="connsiteX33" fmla="*/ 4419072 w 4876802"/>
              <a:gd name="connsiteY33" fmla="*/ 2373085 h 4746172"/>
              <a:gd name="connsiteX34" fmla="*/ 2438400 w 4876802"/>
              <a:gd name="connsiteY34" fmla="*/ 519415 h 4746172"/>
              <a:gd name="connsiteX35" fmla="*/ 2438400 w 4876802"/>
              <a:gd name="connsiteY35" fmla="*/ 402772 h 4746172"/>
              <a:gd name="connsiteX36" fmla="*/ 4535715 w 4876802"/>
              <a:gd name="connsiteY36" fmla="*/ 2373085 h 4746172"/>
              <a:gd name="connsiteX37" fmla="*/ 2438400 w 4876802"/>
              <a:gd name="connsiteY37" fmla="*/ 4343399 h 4746172"/>
              <a:gd name="connsiteX38" fmla="*/ 341085 w 4876802"/>
              <a:gd name="connsiteY38" fmla="*/ 2373085 h 4746172"/>
              <a:gd name="connsiteX39" fmla="*/ 2438400 w 4876802"/>
              <a:gd name="connsiteY39" fmla="*/ 402772 h 4746172"/>
              <a:gd name="connsiteX40" fmla="*/ 2438400 w 4876802"/>
              <a:gd name="connsiteY40" fmla="*/ 117422 h 4746172"/>
              <a:gd name="connsiteX41" fmla="*/ 117420 w 4876802"/>
              <a:gd name="connsiteY41" fmla="*/ 2373086 h 4746172"/>
              <a:gd name="connsiteX42" fmla="*/ 2438400 w 4876802"/>
              <a:gd name="connsiteY42" fmla="*/ 4628751 h 4746172"/>
              <a:gd name="connsiteX43" fmla="*/ 4759380 w 4876802"/>
              <a:gd name="connsiteY43" fmla="*/ 2373086 h 4746172"/>
              <a:gd name="connsiteX44" fmla="*/ 2438400 w 4876802"/>
              <a:gd name="connsiteY44" fmla="*/ 117422 h 4746172"/>
              <a:gd name="connsiteX45" fmla="*/ 2438401 w 4876802"/>
              <a:gd name="connsiteY45" fmla="*/ 0 h 4746172"/>
              <a:gd name="connsiteX46" fmla="*/ 4876802 w 4876802"/>
              <a:gd name="connsiteY46" fmla="*/ 2373086 h 4746172"/>
              <a:gd name="connsiteX47" fmla="*/ 2438401 w 4876802"/>
              <a:gd name="connsiteY47" fmla="*/ 4746172 h 4746172"/>
              <a:gd name="connsiteX48" fmla="*/ 0 w 4876802"/>
              <a:gd name="connsiteY48" fmla="*/ 2373086 h 4746172"/>
              <a:gd name="connsiteX49" fmla="*/ 2438401 w 4876802"/>
              <a:gd name="connsiteY49" fmla="*/ 0 h 4746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876802" h="4746172">
                <a:moveTo>
                  <a:pt x="2438402" y="1556565"/>
                </a:moveTo>
                <a:cubicBezTo>
                  <a:pt x="1959394" y="1556565"/>
                  <a:pt x="1571082" y="1918072"/>
                  <a:pt x="1571082" y="2364013"/>
                </a:cubicBezTo>
                <a:cubicBezTo>
                  <a:pt x="1571082" y="2809954"/>
                  <a:pt x="1959394" y="3171461"/>
                  <a:pt x="2438402" y="3171461"/>
                </a:cubicBezTo>
                <a:cubicBezTo>
                  <a:pt x="2917410" y="3171461"/>
                  <a:pt x="3305722" y="2809954"/>
                  <a:pt x="3305722" y="2364013"/>
                </a:cubicBezTo>
                <a:cubicBezTo>
                  <a:pt x="3305722" y="1918072"/>
                  <a:pt x="2917410" y="1556565"/>
                  <a:pt x="2438402" y="1556565"/>
                </a:cubicBezTo>
                <a:close/>
                <a:moveTo>
                  <a:pt x="2438403" y="1436913"/>
                </a:moveTo>
                <a:cubicBezTo>
                  <a:pt x="2983493" y="1436913"/>
                  <a:pt x="3425375" y="1851990"/>
                  <a:pt x="3425375" y="2364013"/>
                </a:cubicBezTo>
                <a:cubicBezTo>
                  <a:pt x="3425375" y="2876036"/>
                  <a:pt x="2983493" y="3291113"/>
                  <a:pt x="2438403" y="3291113"/>
                </a:cubicBezTo>
                <a:cubicBezTo>
                  <a:pt x="1893313" y="3291113"/>
                  <a:pt x="1451431" y="2876036"/>
                  <a:pt x="1451431" y="2364013"/>
                </a:cubicBezTo>
                <a:cubicBezTo>
                  <a:pt x="1451431" y="1851990"/>
                  <a:pt x="1893313" y="1436913"/>
                  <a:pt x="2438403" y="1436913"/>
                </a:cubicBezTo>
                <a:close/>
                <a:moveTo>
                  <a:pt x="2452918" y="1181167"/>
                </a:moveTo>
                <a:cubicBezTo>
                  <a:pt x="1772597" y="1181167"/>
                  <a:pt x="1221087" y="1705060"/>
                  <a:pt x="1221087" y="2351314"/>
                </a:cubicBezTo>
                <a:cubicBezTo>
                  <a:pt x="1221087" y="2997568"/>
                  <a:pt x="1772597" y="3521461"/>
                  <a:pt x="2452918" y="3521461"/>
                </a:cubicBezTo>
                <a:cubicBezTo>
                  <a:pt x="3133239" y="3521461"/>
                  <a:pt x="3684749" y="2997568"/>
                  <a:pt x="3684749" y="2351314"/>
                </a:cubicBezTo>
                <a:cubicBezTo>
                  <a:pt x="3684749" y="1705060"/>
                  <a:pt x="3133239" y="1181167"/>
                  <a:pt x="2452918" y="1181167"/>
                </a:cubicBezTo>
                <a:close/>
                <a:moveTo>
                  <a:pt x="2452918" y="1074056"/>
                </a:moveTo>
                <a:cubicBezTo>
                  <a:pt x="3192395" y="1074056"/>
                  <a:pt x="3791860" y="1645904"/>
                  <a:pt x="3791860" y="2351314"/>
                </a:cubicBezTo>
                <a:cubicBezTo>
                  <a:pt x="3791860" y="3056724"/>
                  <a:pt x="3192395" y="3628572"/>
                  <a:pt x="2452918" y="3628572"/>
                </a:cubicBezTo>
                <a:cubicBezTo>
                  <a:pt x="1713441" y="3628572"/>
                  <a:pt x="1113976" y="3056724"/>
                  <a:pt x="1113976" y="2351314"/>
                </a:cubicBezTo>
                <a:cubicBezTo>
                  <a:pt x="1113976" y="1645904"/>
                  <a:pt x="1713441" y="1074056"/>
                  <a:pt x="2452918" y="1074056"/>
                </a:cubicBezTo>
                <a:close/>
                <a:moveTo>
                  <a:pt x="2452918" y="860457"/>
                </a:moveTo>
                <a:cubicBezTo>
                  <a:pt x="1557397" y="860457"/>
                  <a:pt x="831433" y="1534435"/>
                  <a:pt x="831433" y="2365828"/>
                </a:cubicBezTo>
                <a:cubicBezTo>
                  <a:pt x="831433" y="3197221"/>
                  <a:pt x="1557397" y="3871199"/>
                  <a:pt x="2452918" y="3871199"/>
                </a:cubicBezTo>
                <a:cubicBezTo>
                  <a:pt x="3348439" y="3871199"/>
                  <a:pt x="4074403" y="3197221"/>
                  <a:pt x="4074403" y="2365828"/>
                </a:cubicBezTo>
                <a:cubicBezTo>
                  <a:pt x="4074403" y="1534435"/>
                  <a:pt x="3348439" y="860457"/>
                  <a:pt x="2452918" y="860457"/>
                </a:cubicBezTo>
                <a:close/>
                <a:moveTo>
                  <a:pt x="2452918" y="740228"/>
                </a:moveTo>
                <a:cubicBezTo>
                  <a:pt x="3414840" y="740228"/>
                  <a:pt x="4194632" y="1468034"/>
                  <a:pt x="4194632" y="2365828"/>
                </a:cubicBezTo>
                <a:cubicBezTo>
                  <a:pt x="4194632" y="3263622"/>
                  <a:pt x="3414840" y="3991428"/>
                  <a:pt x="2452918" y="3991428"/>
                </a:cubicBezTo>
                <a:cubicBezTo>
                  <a:pt x="1490996" y="3991428"/>
                  <a:pt x="711204" y="3263622"/>
                  <a:pt x="711204" y="2365828"/>
                </a:cubicBezTo>
                <a:cubicBezTo>
                  <a:pt x="711204" y="1468034"/>
                  <a:pt x="1490996" y="740228"/>
                  <a:pt x="2452918" y="740228"/>
                </a:cubicBezTo>
                <a:close/>
                <a:moveTo>
                  <a:pt x="2438400" y="519415"/>
                </a:moveTo>
                <a:cubicBezTo>
                  <a:pt x="1344505" y="519415"/>
                  <a:pt x="457728" y="1349331"/>
                  <a:pt x="457728" y="2373085"/>
                </a:cubicBezTo>
                <a:cubicBezTo>
                  <a:pt x="457728" y="3396839"/>
                  <a:pt x="1344505" y="4226756"/>
                  <a:pt x="2438400" y="4226756"/>
                </a:cubicBezTo>
                <a:cubicBezTo>
                  <a:pt x="3532295" y="4226756"/>
                  <a:pt x="4419072" y="3396839"/>
                  <a:pt x="4419072" y="2373085"/>
                </a:cubicBezTo>
                <a:cubicBezTo>
                  <a:pt x="4419072" y="1349331"/>
                  <a:pt x="3532295" y="519415"/>
                  <a:pt x="2438400" y="519415"/>
                </a:cubicBezTo>
                <a:close/>
                <a:moveTo>
                  <a:pt x="2438400" y="402772"/>
                </a:moveTo>
                <a:cubicBezTo>
                  <a:pt x="3596715" y="402772"/>
                  <a:pt x="4535715" y="1284911"/>
                  <a:pt x="4535715" y="2373085"/>
                </a:cubicBezTo>
                <a:cubicBezTo>
                  <a:pt x="4535715" y="3461259"/>
                  <a:pt x="3596715" y="4343399"/>
                  <a:pt x="2438400" y="4343399"/>
                </a:cubicBezTo>
                <a:cubicBezTo>
                  <a:pt x="1280085" y="4343399"/>
                  <a:pt x="341085" y="3461259"/>
                  <a:pt x="341085" y="2373085"/>
                </a:cubicBezTo>
                <a:cubicBezTo>
                  <a:pt x="341085" y="1284911"/>
                  <a:pt x="1280085" y="402772"/>
                  <a:pt x="2438400" y="402772"/>
                </a:cubicBezTo>
                <a:close/>
                <a:moveTo>
                  <a:pt x="2438400" y="117422"/>
                </a:moveTo>
                <a:cubicBezTo>
                  <a:pt x="1156558" y="117422"/>
                  <a:pt x="117420" y="1127317"/>
                  <a:pt x="117420" y="2373086"/>
                </a:cubicBezTo>
                <a:cubicBezTo>
                  <a:pt x="117420" y="3618855"/>
                  <a:pt x="1156558" y="4628751"/>
                  <a:pt x="2438400" y="4628751"/>
                </a:cubicBezTo>
                <a:cubicBezTo>
                  <a:pt x="3720242" y="4628751"/>
                  <a:pt x="4759380" y="3618855"/>
                  <a:pt x="4759380" y="2373086"/>
                </a:cubicBezTo>
                <a:cubicBezTo>
                  <a:pt x="4759380" y="1127317"/>
                  <a:pt x="3720242" y="117422"/>
                  <a:pt x="2438400" y="117422"/>
                </a:cubicBezTo>
                <a:close/>
                <a:moveTo>
                  <a:pt x="2438401" y="0"/>
                </a:moveTo>
                <a:cubicBezTo>
                  <a:pt x="3785093" y="0"/>
                  <a:pt x="4876802" y="1062467"/>
                  <a:pt x="4876802" y="2373086"/>
                </a:cubicBezTo>
                <a:cubicBezTo>
                  <a:pt x="4876802" y="3683705"/>
                  <a:pt x="3785093" y="4746172"/>
                  <a:pt x="2438401" y="4746172"/>
                </a:cubicBezTo>
                <a:cubicBezTo>
                  <a:pt x="1091709" y="4746172"/>
                  <a:pt x="0" y="3683705"/>
                  <a:pt x="0" y="2373086"/>
                </a:cubicBezTo>
                <a:cubicBezTo>
                  <a:pt x="0" y="1062467"/>
                  <a:pt x="1091709" y="0"/>
                  <a:pt x="2438401" y="0"/>
                </a:cubicBezTo>
                <a:close/>
              </a:path>
            </a:pathLst>
          </a:custGeom>
          <a:gradFill flip="none" rotWithShape="1">
            <a:gsLst>
              <a:gs pos="0">
                <a:srgbClr val="E6DCAC"/>
              </a:gs>
              <a:gs pos="12000">
                <a:srgbClr val="E6D78A"/>
              </a:gs>
              <a:gs pos="30000">
                <a:schemeClr val="accent6">
                  <a:lumMod val="40000"/>
                  <a:lumOff val="60000"/>
                </a:schemeClr>
              </a:gs>
              <a:gs pos="45000">
                <a:srgbClr val="E6D78A"/>
              </a:gs>
              <a:gs pos="77000">
                <a:schemeClr val="accent2">
                  <a:lumMod val="36000"/>
                </a:schemeClr>
              </a:gs>
              <a:gs pos="100000">
                <a:srgbClr val="E6DCAC"/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scene3d>
            <a:camera prst="orthographicFront"/>
            <a:lightRig rig="morning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Rectángulo"/>
          <p:cNvSpPr/>
          <p:nvPr/>
        </p:nvSpPr>
        <p:spPr>
          <a:xfrm>
            <a:off x="14378" y="-19681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8858767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9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7" dur="4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7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2" presetClass="exit" presetSubtype="3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55" dur="4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5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2" presetClass="exit" presetSubtype="9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73" dur="4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3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5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91" dur="4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4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1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09" dur="4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2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9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27" dur="4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7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9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45" dur="4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8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5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7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2" presetClass="exit" presetSubtype="3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63" dur="4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6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3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2" presetClass="exit" presetSubtype="3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81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91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2" presetClass="exit" presetSubtype="9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99" dur="4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09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2" presetID="2" presetClass="exit" presetSubtype="9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5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217" dur="4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27" dur="3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29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30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2" grpId="5" animBg="1"/>
      <p:bldP spid="3" grpId="0" animBg="1"/>
      <p:bldP spid="3" grpId="1" animBg="1"/>
      <p:bldP spid="3" grpId="2" animBg="1"/>
      <p:bldP spid="3" grpId="3" animBg="1"/>
      <p:bldP spid="3" grpId="4" animBg="1"/>
      <p:bldP spid="3" grpId="5" animBg="1"/>
      <p:bldP spid="4" grpId="0" animBg="1"/>
      <p:bldP spid="4" grpId="1" animBg="1"/>
      <p:bldP spid="4" grpId="2" animBg="1"/>
      <p:bldP spid="4" grpId="3" animBg="1"/>
      <p:bldP spid="4" grpId="4" animBg="1"/>
      <p:bldP spid="4" grpId="5" animBg="1"/>
      <p:bldP spid="5" grpId="0" animBg="1"/>
      <p:bldP spid="5" grpId="1" animBg="1"/>
      <p:bldP spid="5" grpId="2" animBg="1"/>
      <p:bldP spid="5" grpId="3" animBg="1"/>
      <p:bldP spid="5" grpId="4" animBg="1"/>
      <p:bldP spid="5" grpId="5" animBg="1"/>
      <p:bldP spid="6" grpId="0" animBg="1"/>
      <p:bldP spid="6" grpId="1" animBg="1"/>
      <p:bldP spid="6" grpId="2" animBg="1"/>
      <p:bldP spid="6" grpId="3" animBg="1"/>
      <p:bldP spid="6" grpId="4" animBg="1"/>
      <p:bldP spid="6" grpId="5" animBg="1"/>
      <p:bldP spid="7" grpId="0" animBg="1"/>
      <p:bldP spid="7" grpId="1" animBg="1"/>
      <p:bldP spid="7" grpId="2" animBg="1"/>
      <p:bldP spid="7" grpId="3" animBg="1"/>
      <p:bldP spid="7" grpId="4" animBg="1"/>
      <p:bldP spid="7" grpId="5" animBg="1"/>
      <p:bldP spid="8" grpId="0" animBg="1"/>
      <p:bldP spid="8" grpId="1" animBg="1"/>
      <p:bldP spid="8" grpId="2" animBg="1"/>
      <p:bldP spid="8" grpId="3" animBg="1"/>
      <p:bldP spid="8" grpId="4" animBg="1"/>
      <p:bldP spid="8" grpId="5" animBg="1"/>
      <p:bldP spid="9" grpId="0" animBg="1"/>
      <p:bldP spid="9" grpId="1" animBg="1"/>
      <p:bldP spid="9" grpId="2" animBg="1"/>
      <p:bldP spid="9" grpId="3" animBg="1"/>
      <p:bldP spid="9" grpId="4" animBg="1"/>
      <p:bldP spid="9" grpId="5" animBg="1"/>
      <p:bldP spid="10" grpId="0" animBg="1"/>
      <p:bldP spid="10" grpId="1" animBg="1"/>
      <p:bldP spid="10" grpId="2" animBg="1"/>
      <p:bldP spid="10" grpId="3" animBg="1"/>
      <p:bldP spid="10" grpId="4" animBg="1"/>
      <p:bldP spid="10" grpId="5" animBg="1"/>
      <p:bldP spid="11" grpId="0" animBg="1"/>
      <p:bldP spid="11" grpId="1" animBg="1"/>
      <p:bldP spid="11" grpId="2" animBg="1"/>
      <p:bldP spid="11" grpId="3" animBg="1"/>
      <p:bldP spid="11" grpId="4" animBg="1"/>
      <p:bldP spid="11" grpId="5" animBg="1"/>
      <p:bldP spid="12" grpId="0" animBg="1"/>
      <p:bldP spid="12" grpId="1" animBg="1"/>
      <p:bldP spid="12" grpId="2" animBg="1"/>
      <p:bldP spid="12" grpId="3" animBg="1"/>
      <p:bldP spid="12" grpId="4" animBg="1"/>
      <p:bldP spid="12" grpId="5" animBg="1"/>
      <p:bldP spid="13" grpId="0" animBg="1"/>
      <p:bldP spid="13" grpId="1" animBg="1"/>
      <p:bldP spid="13" grpId="2" animBg="1"/>
      <p:bldP spid="13" grpId="3" animBg="1"/>
      <p:bldP spid="13" grpId="4" animBg="1"/>
      <p:bldP spid="13" grpId="5" animBg="1"/>
      <p:bldP spid="35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12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4" name="13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4000">
                  <a:srgbClr val="1A1245">
                    <a:lumMod val="24000"/>
                  </a:srgbClr>
                </a:gs>
                <a:gs pos="100000">
                  <a:srgbClr val="C00000">
                    <a:lumMod val="4000"/>
                  </a:srgbClr>
                </a:gs>
                <a:gs pos="60000">
                  <a:srgbClr val="5454D4">
                    <a:alpha val="97000"/>
                    <a:lumMod val="7000"/>
                  </a:srgbClr>
                </a:gs>
                <a:gs pos="79000">
                  <a:schemeClr val="accent6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" name="2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1658"/>
            <a:ext cx="9144000" cy="5143500"/>
          </a:xfrm>
          <a:prstGeom prst="rect">
            <a:avLst/>
          </a:prstGeom>
        </p:spPr>
      </p:pic>
      <p:sp>
        <p:nvSpPr>
          <p:cNvPr id="6" name="Forma libre 11"/>
          <p:cNvSpPr/>
          <p:nvPr/>
        </p:nvSpPr>
        <p:spPr>
          <a:xfrm rot="5400000">
            <a:off x="-1557331" y="1750473"/>
            <a:ext cx="5201876" cy="1584176"/>
          </a:xfrm>
          <a:custGeom>
            <a:avLst/>
            <a:gdLst>
              <a:gd name="connsiteX0" fmla="*/ 3724906 w 5779300"/>
              <a:gd name="connsiteY0" fmla="*/ 4196905 h 4875047"/>
              <a:gd name="connsiteX1" fmla="*/ 4286678 w 5779300"/>
              <a:gd name="connsiteY1" fmla="*/ 4320913 h 4875047"/>
              <a:gd name="connsiteX2" fmla="*/ 4359786 w 5779300"/>
              <a:gd name="connsiteY2" fmla="*/ 4360419 h 4875047"/>
              <a:gd name="connsiteX3" fmla="*/ 4366327 w 5779300"/>
              <a:gd name="connsiteY3" fmla="*/ 4353223 h 4875047"/>
              <a:gd name="connsiteX4" fmla="*/ 4380788 w 5779300"/>
              <a:gd name="connsiteY4" fmla="*/ 4367964 h 4875047"/>
              <a:gd name="connsiteX5" fmla="*/ 5047812 w 5779300"/>
              <a:gd name="connsiteY5" fmla="*/ 4607746 h 4875047"/>
              <a:gd name="connsiteX6" fmla="*/ 5752747 w 5779300"/>
              <a:gd name="connsiteY6" fmla="*/ 4330270 h 4875047"/>
              <a:gd name="connsiteX7" fmla="*/ 5779300 w 5779300"/>
              <a:gd name="connsiteY7" fmla="*/ 4296485 h 4875047"/>
              <a:gd name="connsiteX8" fmla="*/ 5752483 w 5779300"/>
              <a:gd name="connsiteY8" fmla="*/ 4344805 h 4875047"/>
              <a:gd name="connsiteX9" fmla="*/ 4852156 w 5779300"/>
              <a:gd name="connsiteY9" fmla="*/ 4748204 h 4875047"/>
              <a:gd name="connsiteX10" fmla="*/ 4290385 w 5779300"/>
              <a:gd name="connsiteY10" fmla="*/ 4624196 h 4875047"/>
              <a:gd name="connsiteX11" fmla="*/ 4217279 w 5779300"/>
              <a:gd name="connsiteY11" fmla="*/ 4584691 h 4875047"/>
              <a:gd name="connsiteX12" fmla="*/ 4210736 w 5779300"/>
              <a:gd name="connsiteY12" fmla="*/ 4591887 h 4875047"/>
              <a:gd name="connsiteX13" fmla="*/ 4196275 w 5779300"/>
              <a:gd name="connsiteY13" fmla="*/ 4577146 h 4875047"/>
              <a:gd name="connsiteX14" fmla="*/ 3529251 w 5779300"/>
              <a:gd name="connsiteY14" fmla="*/ 4337363 h 4875047"/>
              <a:gd name="connsiteX15" fmla="*/ 2887657 w 5779300"/>
              <a:gd name="connsiteY15" fmla="*/ 4554703 h 4875047"/>
              <a:gd name="connsiteX16" fmla="*/ 2887274 w 5779300"/>
              <a:gd name="connsiteY16" fmla="*/ 4555044 h 4875047"/>
              <a:gd name="connsiteX17" fmla="*/ 2885011 w 5779300"/>
              <a:gd name="connsiteY17" fmla="*/ 4557626 h 4875047"/>
              <a:gd name="connsiteX18" fmla="*/ 2844389 w 5779300"/>
              <a:gd name="connsiteY18" fmla="*/ 4597658 h 4875047"/>
              <a:gd name="connsiteX19" fmla="*/ 2824287 w 5779300"/>
              <a:gd name="connsiteY19" fmla="*/ 4614879 h 4875047"/>
              <a:gd name="connsiteX20" fmla="*/ 2797763 w 5779300"/>
              <a:gd name="connsiteY20" fmla="*/ 4648624 h 4875047"/>
              <a:gd name="connsiteX21" fmla="*/ 2809427 w 5779300"/>
              <a:gd name="connsiteY21" fmla="*/ 4627607 h 4875047"/>
              <a:gd name="connsiteX22" fmla="*/ 2800162 w 5779300"/>
              <a:gd name="connsiteY22" fmla="*/ 4635545 h 4875047"/>
              <a:gd name="connsiteX23" fmla="*/ 2054395 w 5779300"/>
              <a:gd name="connsiteY23" fmla="*/ 4875047 h 4875047"/>
              <a:gd name="connsiteX24" fmla="*/ 1492623 w 5779300"/>
              <a:gd name="connsiteY24" fmla="*/ 4751040 h 4875047"/>
              <a:gd name="connsiteX25" fmla="*/ 1419516 w 5779300"/>
              <a:gd name="connsiteY25" fmla="*/ 4711533 h 4875047"/>
              <a:gd name="connsiteX26" fmla="*/ 1412973 w 5779300"/>
              <a:gd name="connsiteY26" fmla="*/ 4718730 h 4875047"/>
              <a:gd name="connsiteX27" fmla="*/ 1398512 w 5779300"/>
              <a:gd name="connsiteY27" fmla="*/ 4703989 h 4875047"/>
              <a:gd name="connsiteX28" fmla="*/ 731489 w 5779300"/>
              <a:gd name="connsiteY28" fmla="*/ 4464207 h 4875047"/>
              <a:gd name="connsiteX29" fmla="*/ 26554 w 5779300"/>
              <a:gd name="connsiteY29" fmla="*/ 4741683 h 4875047"/>
              <a:gd name="connsiteX30" fmla="*/ 0 w 5779300"/>
              <a:gd name="connsiteY30" fmla="*/ 4775468 h 4875047"/>
              <a:gd name="connsiteX31" fmla="*/ 26818 w 5779300"/>
              <a:gd name="connsiteY31" fmla="*/ 4727148 h 4875047"/>
              <a:gd name="connsiteX32" fmla="*/ 927144 w 5779300"/>
              <a:gd name="connsiteY32" fmla="*/ 4323749 h 4875047"/>
              <a:gd name="connsiteX33" fmla="*/ 1488916 w 5779300"/>
              <a:gd name="connsiteY33" fmla="*/ 4447756 h 4875047"/>
              <a:gd name="connsiteX34" fmla="*/ 1562023 w 5779300"/>
              <a:gd name="connsiteY34" fmla="*/ 4487263 h 4875047"/>
              <a:gd name="connsiteX35" fmla="*/ 1568565 w 5779300"/>
              <a:gd name="connsiteY35" fmla="*/ 4480066 h 4875047"/>
              <a:gd name="connsiteX36" fmla="*/ 1583026 w 5779300"/>
              <a:gd name="connsiteY36" fmla="*/ 4494807 h 4875047"/>
              <a:gd name="connsiteX37" fmla="*/ 2250049 w 5779300"/>
              <a:gd name="connsiteY37" fmla="*/ 4734589 h 4875047"/>
              <a:gd name="connsiteX38" fmla="*/ 2891645 w 5779300"/>
              <a:gd name="connsiteY38" fmla="*/ 4517250 h 4875047"/>
              <a:gd name="connsiteX39" fmla="*/ 2892026 w 5779300"/>
              <a:gd name="connsiteY39" fmla="*/ 4516908 h 4875047"/>
              <a:gd name="connsiteX40" fmla="*/ 2894289 w 5779300"/>
              <a:gd name="connsiteY40" fmla="*/ 4514326 h 4875047"/>
              <a:gd name="connsiteX41" fmla="*/ 2934912 w 5779300"/>
              <a:gd name="connsiteY41" fmla="*/ 4474294 h 4875047"/>
              <a:gd name="connsiteX42" fmla="*/ 2955014 w 5779300"/>
              <a:gd name="connsiteY42" fmla="*/ 4457073 h 4875047"/>
              <a:gd name="connsiteX43" fmla="*/ 2981537 w 5779300"/>
              <a:gd name="connsiteY43" fmla="*/ 4423328 h 4875047"/>
              <a:gd name="connsiteX44" fmla="*/ 2969873 w 5779300"/>
              <a:gd name="connsiteY44" fmla="*/ 4444345 h 4875047"/>
              <a:gd name="connsiteX45" fmla="*/ 2979139 w 5779300"/>
              <a:gd name="connsiteY45" fmla="*/ 4436408 h 4875047"/>
              <a:gd name="connsiteX46" fmla="*/ 3724906 w 5779300"/>
              <a:gd name="connsiteY46" fmla="*/ 4196905 h 4875047"/>
              <a:gd name="connsiteX47" fmla="*/ 2313044 w 5779300"/>
              <a:gd name="connsiteY47" fmla="*/ 3980477 h 4875047"/>
              <a:gd name="connsiteX48" fmla="*/ 2505879 w 5779300"/>
              <a:gd name="connsiteY48" fmla="*/ 4218253 h 4875047"/>
              <a:gd name="connsiteX49" fmla="*/ 2313044 w 5779300"/>
              <a:gd name="connsiteY49" fmla="*/ 4456029 h 4875047"/>
              <a:gd name="connsiteX50" fmla="*/ 2120209 w 5779300"/>
              <a:gd name="connsiteY50" fmla="*/ 4218253 h 4875047"/>
              <a:gd name="connsiteX51" fmla="*/ 2313044 w 5779300"/>
              <a:gd name="connsiteY51" fmla="*/ 3980477 h 4875047"/>
              <a:gd name="connsiteX52" fmla="*/ 1725007 w 5779300"/>
              <a:gd name="connsiteY52" fmla="*/ 3950835 h 4875047"/>
              <a:gd name="connsiteX53" fmla="*/ 1862402 w 5779300"/>
              <a:gd name="connsiteY53" fmla="*/ 4133314 h 4875047"/>
              <a:gd name="connsiteX54" fmla="*/ 1725007 w 5779300"/>
              <a:gd name="connsiteY54" fmla="*/ 4315793 h 4875047"/>
              <a:gd name="connsiteX55" fmla="*/ 1587612 w 5779300"/>
              <a:gd name="connsiteY55" fmla="*/ 4133314 h 4875047"/>
              <a:gd name="connsiteX56" fmla="*/ 1725007 w 5779300"/>
              <a:gd name="connsiteY56" fmla="*/ 3950835 h 4875047"/>
              <a:gd name="connsiteX57" fmla="*/ 4695521 w 5779300"/>
              <a:gd name="connsiteY57" fmla="*/ 3752385 h 4875047"/>
              <a:gd name="connsiteX58" fmla="*/ 4888356 w 5779300"/>
              <a:gd name="connsiteY58" fmla="*/ 3990161 h 4875047"/>
              <a:gd name="connsiteX59" fmla="*/ 4695521 w 5779300"/>
              <a:gd name="connsiteY59" fmla="*/ 4227937 h 4875047"/>
              <a:gd name="connsiteX60" fmla="*/ 4502686 w 5779300"/>
              <a:gd name="connsiteY60" fmla="*/ 3990161 h 4875047"/>
              <a:gd name="connsiteX61" fmla="*/ 4695521 w 5779300"/>
              <a:gd name="connsiteY61" fmla="*/ 3752385 h 4875047"/>
              <a:gd name="connsiteX62" fmla="*/ 3335352 w 5779300"/>
              <a:gd name="connsiteY62" fmla="*/ 3616182 h 4875047"/>
              <a:gd name="connsiteX63" fmla="*/ 3472748 w 5779300"/>
              <a:gd name="connsiteY63" fmla="*/ 3798661 h 4875047"/>
              <a:gd name="connsiteX64" fmla="*/ 3335352 w 5779300"/>
              <a:gd name="connsiteY64" fmla="*/ 3981141 h 4875047"/>
              <a:gd name="connsiteX65" fmla="*/ 3197957 w 5779300"/>
              <a:gd name="connsiteY65" fmla="*/ 3798661 h 4875047"/>
              <a:gd name="connsiteX66" fmla="*/ 3335352 w 5779300"/>
              <a:gd name="connsiteY66" fmla="*/ 3616182 h 4875047"/>
              <a:gd name="connsiteX67" fmla="*/ 2752256 w 5779300"/>
              <a:gd name="connsiteY67" fmla="*/ 3594170 h 4875047"/>
              <a:gd name="connsiteX68" fmla="*/ 2889650 w 5779300"/>
              <a:gd name="connsiteY68" fmla="*/ 3776650 h 4875047"/>
              <a:gd name="connsiteX69" fmla="*/ 2752256 w 5779300"/>
              <a:gd name="connsiteY69" fmla="*/ 3959129 h 4875047"/>
              <a:gd name="connsiteX70" fmla="*/ 2614861 w 5779300"/>
              <a:gd name="connsiteY70" fmla="*/ 3776650 h 4875047"/>
              <a:gd name="connsiteX71" fmla="*/ 2752256 w 5779300"/>
              <a:gd name="connsiteY71" fmla="*/ 3594170 h 4875047"/>
              <a:gd name="connsiteX72" fmla="*/ 1272022 w 5779300"/>
              <a:gd name="connsiteY72" fmla="*/ 3510406 h 4875047"/>
              <a:gd name="connsiteX73" fmla="*/ 1428700 w 5779300"/>
              <a:gd name="connsiteY73" fmla="*/ 3692885 h 4875047"/>
              <a:gd name="connsiteX74" fmla="*/ 1272022 w 5779300"/>
              <a:gd name="connsiteY74" fmla="*/ 3875365 h 4875047"/>
              <a:gd name="connsiteX75" fmla="*/ 1115344 w 5779300"/>
              <a:gd name="connsiteY75" fmla="*/ 3692885 h 4875047"/>
              <a:gd name="connsiteX76" fmla="*/ 1272022 w 5779300"/>
              <a:gd name="connsiteY76" fmla="*/ 3510406 h 4875047"/>
              <a:gd name="connsiteX77" fmla="*/ 557672 w 5779300"/>
              <a:gd name="connsiteY77" fmla="*/ 3504925 h 4875047"/>
              <a:gd name="connsiteX78" fmla="*/ 750507 w 5779300"/>
              <a:gd name="connsiteY78" fmla="*/ 3742701 h 4875047"/>
              <a:gd name="connsiteX79" fmla="*/ 557672 w 5779300"/>
              <a:gd name="connsiteY79" fmla="*/ 3980477 h 4875047"/>
              <a:gd name="connsiteX80" fmla="*/ 364836 w 5779300"/>
              <a:gd name="connsiteY80" fmla="*/ 3742701 h 4875047"/>
              <a:gd name="connsiteX81" fmla="*/ 557672 w 5779300"/>
              <a:gd name="connsiteY81" fmla="*/ 3504925 h 4875047"/>
              <a:gd name="connsiteX82" fmla="*/ 5237411 w 5779300"/>
              <a:gd name="connsiteY82" fmla="*/ 3504482 h 4875047"/>
              <a:gd name="connsiteX83" fmla="*/ 5374806 w 5779300"/>
              <a:gd name="connsiteY83" fmla="*/ 3686961 h 4875047"/>
              <a:gd name="connsiteX84" fmla="*/ 5237411 w 5779300"/>
              <a:gd name="connsiteY84" fmla="*/ 3869440 h 4875047"/>
              <a:gd name="connsiteX85" fmla="*/ 5100016 w 5779300"/>
              <a:gd name="connsiteY85" fmla="*/ 3686961 h 4875047"/>
              <a:gd name="connsiteX86" fmla="*/ 5237411 w 5779300"/>
              <a:gd name="connsiteY86" fmla="*/ 3504482 h 4875047"/>
              <a:gd name="connsiteX87" fmla="*/ 3900712 w 5779300"/>
              <a:gd name="connsiteY87" fmla="*/ 3259961 h 4875047"/>
              <a:gd name="connsiteX88" fmla="*/ 4093547 w 5779300"/>
              <a:gd name="connsiteY88" fmla="*/ 3497737 h 4875047"/>
              <a:gd name="connsiteX89" fmla="*/ 3900712 w 5779300"/>
              <a:gd name="connsiteY89" fmla="*/ 3735513 h 4875047"/>
              <a:gd name="connsiteX90" fmla="*/ 3707877 w 5779300"/>
              <a:gd name="connsiteY90" fmla="*/ 3497737 h 4875047"/>
              <a:gd name="connsiteX91" fmla="*/ 3900712 w 5779300"/>
              <a:gd name="connsiteY91" fmla="*/ 3259961 h 4875047"/>
              <a:gd name="connsiteX92" fmla="*/ 3724906 w 5779300"/>
              <a:gd name="connsiteY92" fmla="*/ 2823028 h 4875047"/>
              <a:gd name="connsiteX93" fmla="*/ 4286678 w 5779300"/>
              <a:gd name="connsiteY93" fmla="*/ 2947036 h 4875047"/>
              <a:gd name="connsiteX94" fmla="*/ 4359786 w 5779300"/>
              <a:gd name="connsiteY94" fmla="*/ 2986542 h 4875047"/>
              <a:gd name="connsiteX95" fmla="*/ 4366327 w 5779300"/>
              <a:gd name="connsiteY95" fmla="*/ 2979345 h 4875047"/>
              <a:gd name="connsiteX96" fmla="*/ 4380788 w 5779300"/>
              <a:gd name="connsiteY96" fmla="*/ 2994087 h 4875047"/>
              <a:gd name="connsiteX97" fmla="*/ 5047812 w 5779300"/>
              <a:gd name="connsiteY97" fmla="*/ 3233868 h 4875047"/>
              <a:gd name="connsiteX98" fmla="*/ 5752747 w 5779300"/>
              <a:gd name="connsiteY98" fmla="*/ 2956393 h 4875047"/>
              <a:gd name="connsiteX99" fmla="*/ 5779300 w 5779300"/>
              <a:gd name="connsiteY99" fmla="*/ 2922608 h 4875047"/>
              <a:gd name="connsiteX100" fmla="*/ 5752483 w 5779300"/>
              <a:gd name="connsiteY100" fmla="*/ 2970928 h 4875047"/>
              <a:gd name="connsiteX101" fmla="*/ 4852156 w 5779300"/>
              <a:gd name="connsiteY101" fmla="*/ 3374327 h 4875047"/>
              <a:gd name="connsiteX102" fmla="*/ 4290385 w 5779300"/>
              <a:gd name="connsiteY102" fmla="*/ 3250320 h 4875047"/>
              <a:gd name="connsiteX103" fmla="*/ 4217279 w 5779300"/>
              <a:gd name="connsiteY103" fmla="*/ 3210813 h 4875047"/>
              <a:gd name="connsiteX104" fmla="*/ 4210736 w 5779300"/>
              <a:gd name="connsiteY104" fmla="*/ 3218010 h 4875047"/>
              <a:gd name="connsiteX105" fmla="*/ 4196275 w 5779300"/>
              <a:gd name="connsiteY105" fmla="*/ 3203269 h 4875047"/>
              <a:gd name="connsiteX106" fmla="*/ 3529251 w 5779300"/>
              <a:gd name="connsiteY106" fmla="*/ 2963486 h 4875047"/>
              <a:gd name="connsiteX107" fmla="*/ 2887656 w 5779300"/>
              <a:gd name="connsiteY107" fmla="*/ 3180826 h 4875047"/>
              <a:gd name="connsiteX108" fmla="*/ 2887274 w 5779300"/>
              <a:gd name="connsiteY108" fmla="*/ 3181167 h 4875047"/>
              <a:gd name="connsiteX109" fmla="*/ 2885011 w 5779300"/>
              <a:gd name="connsiteY109" fmla="*/ 3183749 h 4875047"/>
              <a:gd name="connsiteX110" fmla="*/ 2844389 w 5779300"/>
              <a:gd name="connsiteY110" fmla="*/ 3223781 h 4875047"/>
              <a:gd name="connsiteX111" fmla="*/ 2824287 w 5779300"/>
              <a:gd name="connsiteY111" fmla="*/ 3241002 h 4875047"/>
              <a:gd name="connsiteX112" fmla="*/ 2797763 w 5779300"/>
              <a:gd name="connsiteY112" fmla="*/ 3274747 h 4875047"/>
              <a:gd name="connsiteX113" fmla="*/ 2809427 w 5779300"/>
              <a:gd name="connsiteY113" fmla="*/ 3253730 h 4875047"/>
              <a:gd name="connsiteX114" fmla="*/ 2800162 w 5779300"/>
              <a:gd name="connsiteY114" fmla="*/ 3261668 h 4875047"/>
              <a:gd name="connsiteX115" fmla="*/ 2054394 w 5779300"/>
              <a:gd name="connsiteY115" fmla="*/ 3501170 h 4875047"/>
              <a:gd name="connsiteX116" fmla="*/ 1492622 w 5779300"/>
              <a:gd name="connsiteY116" fmla="*/ 3377162 h 4875047"/>
              <a:gd name="connsiteX117" fmla="*/ 1419516 w 5779300"/>
              <a:gd name="connsiteY117" fmla="*/ 3337656 h 4875047"/>
              <a:gd name="connsiteX118" fmla="*/ 1412973 w 5779300"/>
              <a:gd name="connsiteY118" fmla="*/ 3344853 h 4875047"/>
              <a:gd name="connsiteX119" fmla="*/ 1398512 w 5779300"/>
              <a:gd name="connsiteY119" fmla="*/ 3330111 h 4875047"/>
              <a:gd name="connsiteX120" fmla="*/ 731488 w 5779300"/>
              <a:gd name="connsiteY120" fmla="*/ 3090330 h 4875047"/>
              <a:gd name="connsiteX121" fmla="*/ 26554 w 5779300"/>
              <a:gd name="connsiteY121" fmla="*/ 3367806 h 4875047"/>
              <a:gd name="connsiteX122" fmla="*/ 0 w 5779300"/>
              <a:gd name="connsiteY122" fmla="*/ 3401591 h 4875047"/>
              <a:gd name="connsiteX123" fmla="*/ 26817 w 5779300"/>
              <a:gd name="connsiteY123" fmla="*/ 3353271 h 4875047"/>
              <a:gd name="connsiteX124" fmla="*/ 927144 w 5779300"/>
              <a:gd name="connsiteY124" fmla="*/ 2949871 h 4875047"/>
              <a:gd name="connsiteX125" fmla="*/ 1488915 w 5779300"/>
              <a:gd name="connsiteY125" fmla="*/ 3073879 h 4875047"/>
              <a:gd name="connsiteX126" fmla="*/ 1562022 w 5779300"/>
              <a:gd name="connsiteY126" fmla="*/ 3113385 h 4875047"/>
              <a:gd name="connsiteX127" fmla="*/ 1568565 w 5779300"/>
              <a:gd name="connsiteY127" fmla="*/ 3106189 h 4875047"/>
              <a:gd name="connsiteX128" fmla="*/ 1583026 w 5779300"/>
              <a:gd name="connsiteY128" fmla="*/ 3120930 h 4875047"/>
              <a:gd name="connsiteX129" fmla="*/ 2250049 w 5779300"/>
              <a:gd name="connsiteY129" fmla="*/ 3360712 h 4875047"/>
              <a:gd name="connsiteX130" fmla="*/ 2891645 w 5779300"/>
              <a:gd name="connsiteY130" fmla="*/ 3143373 h 4875047"/>
              <a:gd name="connsiteX131" fmla="*/ 2892026 w 5779300"/>
              <a:gd name="connsiteY131" fmla="*/ 3143031 h 4875047"/>
              <a:gd name="connsiteX132" fmla="*/ 2894289 w 5779300"/>
              <a:gd name="connsiteY132" fmla="*/ 3140449 h 4875047"/>
              <a:gd name="connsiteX133" fmla="*/ 2934912 w 5779300"/>
              <a:gd name="connsiteY133" fmla="*/ 3100417 h 4875047"/>
              <a:gd name="connsiteX134" fmla="*/ 2955014 w 5779300"/>
              <a:gd name="connsiteY134" fmla="*/ 3083196 h 4875047"/>
              <a:gd name="connsiteX135" fmla="*/ 2981537 w 5779300"/>
              <a:gd name="connsiteY135" fmla="*/ 3049451 h 4875047"/>
              <a:gd name="connsiteX136" fmla="*/ 2969873 w 5779300"/>
              <a:gd name="connsiteY136" fmla="*/ 3070468 h 4875047"/>
              <a:gd name="connsiteX137" fmla="*/ 2979139 w 5779300"/>
              <a:gd name="connsiteY137" fmla="*/ 3062530 h 4875047"/>
              <a:gd name="connsiteX138" fmla="*/ 3724906 w 5779300"/>
              <a:gd name="connsiteY138" fmla="*/ 2823028 h 4875047"/>
              <a:gd name="connsiteX139" fmla="*/ 3724906 w 5779300"/>
              <a:gd name="connsiteY139" fmla="*/ 1373877 h 4875047"/>
              <a:gd name="connsiteX140" fmla="*/ 4286678 w 5779300"/>
              <a:gd name="connsiteY140" fmla="*/ 1497885 h 4875047"/>
              <a:gd name="connsiteX141" fmla="*/ 4359786 w 5779300"/>
              <a:gd name="connsiteY141" fmla="*/ 1537391 h 4875047"/>
              <a:gd name="connsiteX142" fmla="*/ 4366327 w 5779300"/>
              <a:gd name="connsiteY142" fmla="*/ 1530195 h 4875047"/>
              <a:gd name="connsiteX143" fmla="*/ 4380788 w 5779300"/>
              <a:gd name="connsiteY143" fmla="*/ 1544936 h 4875047"/>
              <a:gd name="connsiteX144" fmla="*/ 5047812 w 5779300"/>
              <a:gd name="connsiteY144" fmla="*/ 1784718 h 4875047"/>
              <a:gd name="connsiteX145" fmla="*/ 5752747 w 5779300"/>
              <a:gd name="connsiteY145" fmla="*/ 1507242 h 4875047"/>
              <a:gd name="connsiteX146" fmla="*/ 5779300 w 5779300"/>
              <a:gd name="connsiteY146" fmla="*/ 1473457 h 4875047"/>
              <a:gd name="connsiteX147" fmla="*/ 5752483 w 5779300"/>
              <a:gd name="connsiteY147" fmla="*/ 1521777 h 4875047"/>
              <a:gd name="connsiteX148" fmla="*/ 4852156 w 5779300"/>
              <a:gd name="connsiteY148" fmla="*/ 1925176 h 4875047"/>
              <a:gd name="connsiteX149" fmla="*/ 4290385 w 5779300"/>
              <a:gd name="connsiteY149" fmla="*/ 1801168 h 4875047"/>
              <a:gd name="connsiteX150" fmla="*/ 4217279 w 5779300"/>
              <a:gd name="connsiteY150" fmla="*/ 1761663 h 4875047"/>
              <a:gd name="connsiteX151" fmla="*/ 4210736 w 5779300"/>
              <a:gd name="connsiteY151" fmla="*/ 1768859 h 4875047"/>
              <a:gd name="connsiteX152" fmla="*/ 4196275 w 5779300"/>
              <a:gd name="connsiteY152" fmla="*/ 1754118 h 4875047"/>
              <a:gd name="connsiteX153" fmla="*/ 3529251 w 5779300"/>
              <a:gd name="connsiteY153" fmla="*/ 1514335 h 4875047"/>
              <a:gd name="connsiteX154" fmla="*/ 2887657 w 5779300"/>
              <a:gd name="connsiteY154" fmla="*/ 1731675 h 4875047"/>
              <a:gd name="connsiteX155" fmla="*/ 2887274 w 5779300"/>
              <a:gd name="connsiteY155" fmla="*/ 1732016 h 4875047"/>
              <a:gd name="connsiteX156" fmla="*/ 2885011 w 5779300"/>
              <a:gd name="connsiteY156" fmla="*/ 1734598 h 4875047"/>
              <a:gd name="connsiteX157" fmla="*/ 2844389 w 5779300"/>
              <a:gd name="connsiteY157" fmla="*/ 1774630 h 4875047"/>
              <a:gd name="connsiteX158" fmla="*/ 2824287 w 5779300"/>
              <a:gd name="connsiteY158" fmla="*/ 1791851 h 4875047"/>
              <a:gd name="connsiteX159" fmla="*/ 2797763 w 5779300"/>
              <a:gd name="connsiteY159" fmla="*/ 1825596 h 4875047"/>
              <a:gd name="connsiteX160" fmla="*/ 2809427 w 5779300"/>
              <a:gd name="connsiteY160" fmla="*/ 1804579 h 4875047"/>
              <a:gd name="connsiteX161" fmla="*/ 2800162 w 5779300"/>
              <a:gd name="connsiteY161" fmla="*/ 1812517 h 4875047"/>
              <a:gd name="connsiteX162" fmla="*/ 2054395 w 5779300"/>
              <a:gd name="connsiteY162" fmla="*/ 2052019 h 4875047"/>
              <a:gd name="connsiteX163" fmla="*/ 1492623 w 5779300"/>
              <a:gd name="connsiteY163" fmla="*/ 1928012 h 4875047"/>
              <a:gd name="connsiteX164" fmla="*/ 1419516 w 5779300"/>
              <a:gd name="connsiteY164" fmla="*/ 1888505 h 4875047"/>
              <a:gd name="connsiteX165" fmla="*/ 1412973 w 5779300"/>
              <a:gd name="connsiteY165" fmla="*/ 1895702 h 4875047"/>
              <a:gd name="connsiteX166" fmla="*/ 1398512 w 5779300"/>
              <a:gd name="connsiteY166" fmla="*/ 1880961 h 4875047"/>
              <a:gd name="connsiteX167" fmla="*/ 731489 w 5779300"/>
              <a:gd name="connsiteY167" fmla="*/ 1641179 h 4875047"/>
              <a:gd name="connsiteX168" fmla="*/ 26554 w 5779300"/>
              <a:gd name="connsiteY168" fmla="*/ 1918655 h 4875047"/>
              <a:gd name="connsiteX169" fmla="*/ 0 w 5779300"/>
              <a:gd name="connsiteY169" fmla="*/ 1952440 h 4875047"/>
              <a:gd name="connsiteX170" fmla="*/ 26818 w 5779300"/>
              <a:gd name="connsiteY170" fmla="*/ 1904120 h 4875047"/>
              <a:gd name="connsiteX171" fmla="*/ 927144 w 5779300"/>
              <a:gd name="connsiteY171" fmla="*/ 1500721 h 4875047"/>
              <a:gd name="connsiteX172" fmla="*/ 1488916 w 5779300"/>
              <a:gd name="connsiteY172" fmla="*/ 1624728 h 4875047"/>
              <a:gd name="connsiteX173" fmla="*/ 1562023 w 5779300"/>
              <a:gd name="connsiteY173" fmla="*/ 1664235 h 4875047"/>
              <a:gd name="connsiteX174" fmla="*/ 1568565 w 5779300"/>
              <a:gd name="connsiteY174" fmla="*/ 1657038 h 4875047"/>
              <a:gd name="connsiteX175" fmla="*/ 1583026 w 5779300"/>
              <a:gd name="connsiteY175" fmla="*/ 1671779 h 4875047"/>
              <a:gd name="connsiteX176" fmla="*/ 2250049 w 5779300"/>
              <a:gd name="connsiteY176" fmla="*/ 1911561 h 4875047"/>
              <a:gd name="connsiteX177" fmla="*/ 2891645 w 5779300"/>
              <a:gd name="connsiteY177" fmla="*/ 1694222 h 4875047"/>
              <a:gd name="connsiteX178" fmla="*/ 2892026 w 5779300"/>
              <a:gd name="connsiteY178" fmla="*/ 1693880 h 4875047"/>
              <a:gd name="connsiteX179" fmla="*/ 2894289 w 5779300"/>
              <a:gd name="connsiteY179" fmla="*/ 1691298 h 4875047"/>
              <a:gd name="connsiteX180" fmla="*/ 2934912 w 5779300"/>
              <a:gd name="connsiteY180" fmla="*/ 1651266 h 4875047"/>
              <a:gd name="connsiteX181" fmla="*/ 2955014 w 5779300"/>
              <a:gd name="connsiteY181" fmla="*/ 1634045 h 4875047"/>
              <a:gd name="connsiteX182" fmla="*/ 2981537 w 5779300"/>
              <a:gd name="connsiteY182" fmla="*/ 1600300 h 4875047"/>
              <a:gd name="connsiteX183" fmla="*/ 2969873 w 5779300"/>
              <a:gd name="connsiteY183" fmla="*/ 1621317 h 4875047"/>
              <a:gd name="connsiteX184" fmla="*/ 2979139 w 5779300"/>
              <a:gd name="connsiteY184" fmla="*/ 1613380 h 4875047"/>
              <a:gd name="connsiteX185" fmla="*/ 3724906 w 5779300"/>
              <a:gd name="connsiteY185" fmla="*/ 1373877 h 4875047"/>
              <a:gd name="connsiteX186" fmla="*/ 2313044 w 5779300"/>
              <a:gd name="connsiteY186" fmla="*/ 1157449 h 4875047"/>
              <a:gd name="connsiteX187" fmla="*/ 2505879 w 5779300"/>
              <a:gd name="connsiteY187" fmla="*/ 1395225 h 4875047"/>
              <a:gd name="connsiteX188" fmla="*/ 2313044 w 5779300"/>
              <a:gd name="connsiteY188" fmla="*/ 1633001 h 4875047"/>
              <a:gd name="connsiteX189" fmla="*/ 2120209 w 5779300"/>
              <a:gd name="connsiteY189" fmla="*/ 1395225 h 4875047"/>
              <a:gd name="connsiteX190" fmla="*/ 2313044 w 5779300"/>
              <a:gd name="connsiteY190" fmla="*/ 1157449 h 4875047"/>
              <a:gd name="connsiteX191" fmla="*/ 1725007 w 5779300"/>
              <a:gd name="connsiteY191" fmla="*/ 1127807 h 4875047"/>
              <a:gd name="connsiteX192" fmla="*/ 1862402 w 5779300"/>
              <a:gd name="connsiteY192" fmla="*/ 1310286 h 4875047"/>
              <a:gd name="connsiteX193" fmla="*/ 1725007 w 5779300"/>
              <a:gd name="connsiteY193" fmla="*/ 1492765 h 4875047"/>
              <a:gd name="connsiteX194" fmla="*/ 1587612 w 5779300"/>
              <a:gd name="connsiteY194" fmla="*/ 1310286 h 4875047"/>
              <a:gd name="connsiteX195" fmla="*/ 1725007 w 5779300"/>
              <a:gd name="connsiteY195" fmla="*/ 1127807 h 4875047"/>
              <a:gd name="connsiteX196" fmla="*/ 4695521 w 5779300"/>
              <a:gd name="connsiteY196" fmla="*/ 929357 h 4875047"/>
              <a:gd name="connsiteX197" fmla="*/ 4888356 w 5779300"/>
              <a:gd name="connsiteY197" fmla="*/ 1167133 h 4875047"/>
              <a:gd name="connsiteX198" fmla="*/ 4695521 w 5779300"/>
              <a:gd name="connsiteY198" fmla="*/ 1404909 h 4875047"/>
              <a:gd name="connsiteX199" fmla="*/ 4502686 w 5779300"/>
              <a:gd name="connsiteY199" fmla="*/ 1167133 h 4875047"/>
              <a:gd name="connsiteX200" fmla="*/ 4695521 w 5779300"/>
              <a:gd name="connsiteY200" fmla="*/ 929357 h 4875047"/>
              <a:gd name="connsiteX201" fmla="*/ 3335352 w 5779300"/>
              <a:gd name="connsiteY201" fmla="*/ 793154 h 4875047"/>
              <a:gd name="connsiteX202" fmla="*/ 3472748 w 5779300"/>
              <a:gd name="connsiteY202" fmla="*/ 975633 h 4875047"/>
              <a:gd name="connsiteX203" fmla="*/ 3335352 w 5779300"/>
              <a:gd name="connsiteY203" fmla="*/ 1158113 h 4875047"/>
              <a:gd name="connsiteX204" fmla="*/ 3197957 w 5779300"/>
              <a:gd name="connsiteY204" fmla="*/ 975633 h 4875047"/>
              <a:gd name="connsiteX205" fmla="*/ 3335352 w 5779300"/>
              <a:gd name="connsiteY205" fmla="*/ 793154 h 4875047"/>
              <a:gd name="connsiteX206" fmla="*/ 2752256 w 5779300"/>
              <a:gd name="connsiteY206" fmla="*/ 771142 h 4875047"/>
              <a:gd name="connsiteX207" fmla="*/ 2889650 w 5779300"/>
              <a:gd name="connsiteY207" fmla="*/ 953622 h 4875047"/>
              <a:gd name="connsiteX208" fmla="*/ 2752256 w 5779300"/>
              <a:gd name="connsiteY208" fmla="*/ 1136101 h 4875047"/>
              <a:gd name="connsiteX209" fmla="*/ 2614861 w 5779300"/>
              <a:gd name="connsiteY209" fmla="*/ 953622 h 4875047"/>
              <a:gd name="connsiteX210" fmla="*/ 2752256 w 5779300"/>
              <a:gd name="connsiteY210" fmla="*/ 771142 h 4875047"/>
              <a:gd name="connsiteX211" fmla="*/ 1272022 w 5779300"/>
              <a:gd name="connsiteY211" fmla="*/ 687378 h 4875047"/>
              <a:gd name="connsiteX212" fmla="*/ 1428700 w 5779300"/>
              <a:gd name="connsiteY212" fmla="*/ 869857 h 4875047"/>
              <a:gd name="connsiteX213" fmla="*/ 1272022 w 5779300"/>
              <a:gd name="connsiteY213" fmla="*/ 1052337 h 4875047"/>
              <a:gd name="connsiteX214" fmla="*/ 1115344 w 5779300"/>
              <a:gd name="connsiteY214" fmla="*/ 869857 h 4875047"/>
              <a:gd name="connsiteX215" fmla="*/ 1272022 w 5779300"/>
              <a:gd name="connsiteY215" fmla="*/ 687378 h 4875047"/>
              <a:gd name="connsiteX216" fmla="*/ 557672 w 5779300"/>
              <a:gd name="connsiteY216" fmla="*/ 681897 h 4875047"/>
              <a:gd name="connsiteX217" fmla="*/ 750507 w 5779300"/>
              <a:gd name="connsiteY217" fmla="*/ 919673 h 4875047"/>
              <a:gd name="connsiteX218" fmla="*/ 557672 w 5779300"/>
              <a:gd name="connsiteY218" fmla="*/ 1157449 h 4875047"/>
              <a:gd name="connsiteX219" fmla="*/ 364836 w 5779300"/>
              <a:gd name="connsiteY219" fmla="*/ 919673 h 4875047"/>
              <a:gd name="connsiteX220" fmla="*/ 557672 w 5779300"/>
              <a:gd name="connsiteY220" fmla="*/ 681897 h 4875047"/>
              <a:gd name="connsiteX221" fmla="*/ 5237411 w 5779300"/>
              <a:gd name="connsiteY221" fmla="*/ 681454 h 4875047"/>
              <a:gd name="connsiteX222" fmla="*/ 5374806 w 5779300"/>
              <a:gd name="connsiteY222" fmla="*/ 863933 h 4875047"/>
              <a:gd name="connsiteX223" fmla="*/ 5237411 w 5779300"/>
              <a:gd name="connsiteY223" fmla="*/ 1046412 h 4875047"/>
              <a:gd name="connsiteX224" fmla="*/ 5100016 w 5779300"/>
              <a:gd name="connsiteY224" fmla="*/ 863933 h 4875047"/>
              <a:gd name="connsiteX225" fmla="*/ 5237411 w 5779300"/>
              <a:gd name="connsiteY225" fmla="*/ 681454 h 4875047"/>
              <a:gd name="connsiteX226" fmla="*/ 3900712 w 5779300"/>
              <a:gd name="connsiteY226" fmla="*/ 436933 h 4875047"/>
              <a:gd name="connsiteX227" fmla="*/ 4093547 w 5779300"/>
              <a:gd name="connsiteY227" fmla="*/ 674709 h 4875047"/>
              <a:gd name="connsiteX228" fmla="*/ 3900712 w 5779300"/>
              <a:gd name="connsiteY228" fmla="*/ 912485 h 4875047"/>
              <a:gd name="connsiteX229" fmla="*/ 3707877 w 5779300"/>
              <a:gd name="connsiteY229" fmla="*/ 674709 h 4875047"/>
              <a:gd name="connsiteX230" fmla="*/ 3900712 w 5779300"/>
              <a:gd name="connsiteY230" fmla="*/ 436933 h 4875047"/>
              <a:gd name="connsiteX231" fmla="*/ 3724906 w 5779300"/>
              <a:gd name="connsiteY231" fmla="*/ 0 h 4875047"/>
              <a:gd name="connsiteX232" fmla="*/ 4286678 w 5779300"/>
              <a:gd name="connsiteY232" fmla="*/ 124008 h 4875047"/>
              <a:gd name="connsiteX233" fmla="*/ 4359786 w 5779300"/>
              <a:gd name="connsiteY233" fmla="*/ 163514 h 4875047"/>
              <a:gd name="connsiteX234" fmla="*/ 4366327 w 5779300"/>
              <a:gd name="connsiteY234" fmla="*/ 156317 h 4875047"/>
              <a:gd name="connsiteX235" fmla="*/ 4380788 w 5779300"/>
              <a:gd name="connsiteY235" fmla="*/ 171059 h 4875047"/>
              <a:gd name="connsiteX236" fmla="*/ 5047812 w 5779300"/>
              <a:gd name="connsiteY236" fmla="*/ 410840 h 4875047"/>
              <a:gd name="connsiteX237" fmla="*/ 5752747 w 5779300"/>
              <a:gd name="connsiteY237" fmla="*/ 133365 h 4875047"/>
              <a:gd name="connsiteX238" fmla="*/ 5779300 w 5779300"/>
              <a:gd name="connsiteY238" fmla="*/ 99580 h 4875047"/>
              <a:gd name="connsiteX239" fmla="*/ 5752483 w 5779300"/>
              <a:gd name="connsiteY239" fmla="*/ 147900 h 4875047"/>
              <a:gd name="connsiteX240" fmla="*/ 4852156 w 5779300"/>
              <a:gd name="connsiteY240" fmla="*/ 551299 h 4875047"/>
              <a:gd name="connsiteX241" fmla="*/ 4290385 w 5779300"/>
              <a:gd name="connsiteY241" fmla="*/ 427292 h 4875047"/>
              <a:gd name="connsiteX242" fmla="*/ 4217279 w 5779300"/>
              <a:gd name="connsiteY242" fmla="*/ 387785 h 4875047"/>
              <a:gd name="connsiteX243" fmla="*/ 4210736 w 5779300"/>
              <a:gd name="connsiteY243" fmla="*/ 394982 h 4875047"/>
              <a:gd name="connsiteX244" fmla="*/ 4196275 w 5779300"/>
              <a:gd name="connsiteY244" fmla="*/ 380241 h 4875047"/>
              <a:gd name="connsiteX245" fmla="*/ 3529251 w 5779300"/>
              <a:gd name="connsiteY245" fmla="*/ 140458 h 4875047"/>
              <a:gd name="connsiteX246" fmla="*/ 2887656 w 5779300"/>
              <a:gd name="connsiteY246" fmla="*/ 357798 h 4875047"/>
              <a:gd name="connsiteX247" fmla="*/ 2887274 w 5779300"/>
              <a:gd name="connsiteY247" fmla="*/ 358139 h 4875047"/>
              <a:gd name="connsiteX248" fmla="*/ 2885011 w 5779300"/>
              <a:gd name="connsiteY248" fmla="*/ 360721 h 4875047"/>
              <a:gd name="connsiteX249" fmla="*/ 2844389 w 5779300"/>
              <a:gd name="connsiteY249" fmla="*/ 400753 h 4875047"/>
              <a:gd name="connsiteX250" fmla="*/ 2824287 w 5779300"/>
              <a:gd name="connsiteY250" fmla="*/ 417974 h 4875047"/>
              <a:gd name="connsiteX251" fmla="*/ 2797763 w 5779300"/>
              <a:gd name="connsiteY251" fmla="*/ 451719 h 4875047"/>
              <a:gd name="connsiteX252" fmla="*/ 2809427 w 5779300"/>
              <a:gd name="connsiteY252" fmla="*/ 430702 h 4875047"/>
              <a:gd name="connsiteX253" fmla="*/ 2800162 w 5779300"/>
              <a:gd name="connsiteY253" fmla="*/ 438640 h 4875047"/>
              <a:gd name="connsiteX254" fmla="*/ 2054394 w 5779300"/>
              <a:gd name="connsiteY254" fmla="*/ 678142 h 4875047"/>
              <a:gd name="connsiteX255" fmla="*/ 1492622 w 5779300"/>
              <a:gd name="connsiteY255" fmla="*/ 554134 h 4875047"/>
              <a:gd name="connsiteX256" fmla="*/ 1419516 w 5779300"/>
              <a:gd name="connsiteY256" fmla="*/ 514628 h 4875047"/>
              <a:gd name="connsiteX257" fmla="*/ 1412973 w 5779300"/>
              <a:gd name="connsiteY257" fmla="*/ 521825 h 4875047"/>
              <a:gd name="connsiteX258" fmla="*/ 1398512 w 5779300"/>
              <a:gd name="connsiteY258" fmla="*/ 507083 h 4875047"/>
              <a:gd name="connsiteX259" fmla="*/ 731488 w 5779300"/>
              <a:gd name="connsiteY259" fmla="*/ 267302 h 4875047"/>
              <a:gd name="connsiteX260" fmla="*/ 26554 w 5779300"/>
              <a:gd name="connsiteY260" fmla="*/ 544778 h 4875047"/>
              <a:gd name="connsiteX261" fmla="*/ 0 w 5779300"/>
              <a:gd name="connsiteY261" fmla="*/ 578563 h 4875047"/>
              <a:gd name="connsiteX262" fmla="*/ 26817 w 5779300"/>
              <a:gd name="connsiteY262" fmla="*/ 530242 h 4875047"/>
              <a:gd name="connsiteX263" fmla="*/ 927144 w 5779300"/>
              <a:gd name="connsiteY263" fmla="*/ 126843 h 4875047"/>
              <a:gd name="connsiteX264" fmla="*/ 1488915 w 5779300"/>
              <a:gd name="connsiteY264" fmla="*/ 250851 h 4875047"/>
              <a:gd name="connsiteX265" fmla="*/ 1562022 w 5779300"/>
              <a:gd name="connsiteY265" fmla="*/ 290357 h 4875047"/>
              <a:gd name="connsiteX266" fmla="*/ 1568565 w 5779300"/>
              <a:gd name="connsiteY266" fmla="*/ 283161 h 4875047"/>
              <a:gd name="connsiteX267" fmla="*/ 1583026 w 5779300"/>
              <a:gd name="connsiteY267" fmla="*/ 297902 h 4875047"/>
              <a:gd name="connsiteX268" fmla="*/ 2250049 w 5779300"/>
              <a:gd name="connsiteY268" fmla="*/ 537684 h 4875047"/>
              <a:gd name="connsiteX269" fmla="*/ 2891645 w 5779300"/>
              <a:gd name="connsiteY269" fmla="*/ 320345 h 4875047"/>
              <a:gd name="connsiteX270" fmla="*/ 2892026 w 5779300"/>
              <a:gd name="connsiteY270" fmla="*/ 320003 h 4875047"/>
              <a:gd name="connsiteX271" fmla="*/ 2894289 w 5779300"/>
              <a:gd name="connsiteY271" fmla="*/ 317421 h 4875047"/>
              <a:gd name="connsiteX272" fmla="*/ 2934912 w 5779300"/>
              <a:gd name="connsiteY272" fmla="*/ 277389 h 4875047"/>
              <a:gd name="connsiteX273" fmla="*/ 2955014 w 5779300"/>
              <a:gd name="connsiteY273" fmla="*/ 260168 h 4875047"/>
              <a:gd name="connsiteX274" fmla="*/ 2981537 w 5779300"/>
              <a:gd name="connsiteY274" fmla="*/ 226423 h 4875047"/>
              <a:gd name="connsiteX275" fmla="*/ 2969873 w 5779300"/>
              <a:gd name="connsiteY275" fmla="*/ 247440 h 4875047"/>
              <a:gd name="connsiteX276" fmla="*/ 2979139 w 5779300"/>
              <a:gd name="connsiteY276" fmla="*/ 239502 h 4875047"/>
              <a:gd name="connsiteX277" fmla="*/ 3724906 w 5779300"/>
              <a:gd name="connsiteY277" fmla="*/ 0 h 4875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779300" h="4875047">
                <a:moveTo>
                  <a:pt x="3724906" y="4196905"/>
                </a:moveTo>
                <a:cubicBezTo>
                  <a:pt x="3932999" y="4196905"/>
                  <a:pt x="4126317" y="4242621"/>
                  <a:pt x="4286678" y="4320913"/>
                </a:cubicBezTo>
                <a:lnTo>
                  <a:pt x="4359786" y="4360419"/>
                </a:lnTo>
                <a:lnTo>
                  <a:pt x="4366327" y="4353223"/>
                </a:lnTo>
                <a:lnTo>
                  <a:pt x="4380788" y="4367964"/>
                </a:lnTo>
                <a:cubicBezTo>
                  <a:pt x="4539335" y="4514405"/>
                  <a:pt x="4779273" y="4607746"/>
                  <a:pt x="5047812" y="4607746"/>
                </a:cubicBezTo>
                <a:cubicBezTo>
                  <a:pt x="5338729" y="4607746"/>
                  <a:pt x="5596080" y="4498199"/>
                  <a:pt x="5752747" y="4330270"/>
                </a:cubicBezTo>
                <a:lnTo>
                  <a:pt x="5779300" y="4296485"/>
                </a:lnTo>
                <a:lnTo>
                  <a:pt x="5752483" y="4344805"/>
                </a:lnTo>
                <a:cubicBezTo>
                  <a:pt x="5588072" y="4583894"/>
                  <a:pt x="5246666" y="4748204"/>
                  <a:pt x="4852156" y="4748204"/>
                </a:cubicBezTo>
                <a:cubicBezTo>
                  <a:pt x="4644064" y="4748204"/>
                  <a:pt x="4450746" y="4702489"/>
                  <a:pt x="4290385" y="4624196"/>
                </a:cubicBezTo>
                <a:lnTo>
                  <a:pt x="4217279" y="4584691"/>
                </a:lnTo>
                <a:lnTo>
                  <a:pt x="4210736" y="4591887"/>
                </a:lnTo>
                <a:lnTo>
                  <a:pt x="4196275" y="4577146"/>
                </a:lnTo>
                <a:cubicBezTo>
                  <a:pt x="4037728" y="4430705"/>
                  <a:pt x="3797789" y="4337363"/>
                  <a:pt x="3529251" y="4337363"/>
                </a:cubicBezTo>
                <a:cubicBezTo>
                  <a:pt x="3274699" y="4337363"/>
                  <a:pt x="3045845" y="4421235"/>
                  <a:pt x="2887657" y="4554703"/>
                </a:cubicBezTo>
                <a:lnTo>
                  <a:pt x="2887274" y="4555044"/>
                </a:lnTo>
                <a:lnTo>
                  <a:pt x="2885011" y="4557626"/>
                </a:lnTo>
                <a:cubicBezTo>
                  <a:pt x="2872092" y="4571314"/>
                  <a:pt x="2858540" y="4584665"/>
                  <a:pt x="2844389" y="4597658"/>
                </a:cubicBezTo>
                <a:lnTo>
                  <a:pt x="2824287" y="4614879"/>
                </a:lnTo>
                <a:lnTo>
                  <a:pt x="2797763" y="4648624"/>
                </a:lnTo>
                <a:lnTo>
                  <a:pt x="2809427" y="4627607"/>
                </a:lnTo>
                <a:lnTo>
                  <a:pt x="2800162" y="4635545"/>
                </a:lnTo>
                <a:cubicBezTo>
                  <a:pt x="2616288" y="4782623"/>
                  <a:pt x="2350277" y="4875047"/>
                  <a:pt x="2054395" y="4875047"/>
                </a:cubicBezTo>
                <a:cubicBezTo>
                  <a:pt x="1846301" y="4875047"/>
                  <a:pt x="1652984" y="4829332"/>
                  <a:pt x="1492623" y="4751040"/>
                </a:cubicBezTo>
                <a:lnTo>
                  <a:pt x="1419516" y="4711533"/>
                </a:lnTo>
                <a:lnTo>
                  <a:pt x="1412973" y="4718730"/>
                </a:lnTo>
                <a:lnTo>
                  <a:pt x="1398512" y="4703989"/>
                </a:lnTo>
                <a:cubicBezTo>
                  <a:pt x="1239966" y="4557548"/>
                  <a:pt x="1000027" y="4464207"/>
                  <a:pt x="731489" y="4464207"/>
                </a:cubicBezTo>
                <a:cubicBezTo>
                  <a:pt x="440572" y="4464207"/>
                  <a:pt x="183220" y="4573753"/>
                  <a:pt x="26554" y="4741683"/>
                </a:cubicBezTo>
                <a:lnTo>
                  <a:pt x="0" y="4775468"/>
                </a:lnTo>
                <a:lnTo>
                  <a:pt x="26818" y="4727148"/>
                </a:lnTo>
                <a:cubicBezTo>
                  <a:pt x="191229" y="4488058"/>
                  <a:pt x="532634" y="4323749"/>
                  <a:pt x="927144" y="4323749"/>
                </a:cubicBezTo>
                <a:cubicBezTo>
                  <a:pt x="1135237" y="4323749"/>
                  <a:pt x="1328555" y="4369464"/>
                  <a:pt x="1488916" y="4447756"/>
                </a:cubicBezTo>
                <a:lnTo>
                  <a:pt x="1562023" y="4487263"/>
                </a:lnTo>
                <a:lnTo>
                  <a:pt x="1568565" y="4480066"/>
                </a:lnTo>
                <a:lnTo>
                  <a:pt x="1583026" y="4494807"/>
                </a:lnTo>
                <a:cubicBezTo>
                  <a:pt x="1741572" y="4641248"/>
                  <a:pt x="1981511" y="4734589"/>
                  <a:pt x="2250049" y="4734589"/>
                </a:cubicBezTo>
                <a:cubicBezTo>
                  <a:pt x="2504601" y="4734589"/>
                  <a:pt x="2733456" y="4650717"/>
                  <a:pt x="2891645" y="4517250"/>
                </a:cubicBezTo>
                <a:lnTo>
                  <a:pt x="2892026" y="4516908"/>
                </a:lnTo>
                <a:lnTo>
                  <a:pt x="2894289" y="4514326"/>
                </a:lnTo>
                <a:cubicBezTo>
                  <a:pt x="2907209" y="4500639"/>
                  <a:pt x="2920761" y="4487288"/>
                  <a:pt x="2934912" y="4474294"/>
                </a:cubicBezTo>
                <a:lnTo>
                  <a:pt x="2955014" y="4457073"/>
                </a:lnTo>
                <a:lnTo>
                  <a:pt x="2981537" y="4423328"/>
                </a:lnTo>
                <a:lnTo>
                  <a:pt x="2969873" y="4444345"/>
                </a:lnTo>
                <a:lnTo>
                  <a:pt x="2979139" y="4436408"/>
                </a:lnTo>
                <a:cubicBezTo>
                  <a:pt x="3163014" y="4289329"/>
                  <a:pt x="3429024" y="4196905"/>
                  <a:pt x="3724906" y="4196905"/>
                </a:cubicBezTo>
                <a:close/>
                <a:moveTo>
                  <a:pt x="2313044" y="3980477"/>
                </a:moveTo>
                <a:cubicBezTo>
                  <a:pt x="2419544" y="3980477"/>
                  <a:pt x="2505879" y="4086933"/>
                  <a:pt x="2505879" y="4218253"/>
                </a:cubicBezTo>
                <a:cubicBezTo>
                  <a:pt x="2505879" y="4349573"/>
                  <a:pt x="2419544" y="4456029"/>
                  <a:pt x="2313044" y="4456029"/>
                </a:cubicBezTo>
                <a:cubicBezTo>
                  <a:pt x="2206544" y="4456029"/>
                  <a:pt x="2120209" y="4349573"/>
                  <a:pt x="2120209" y="4218253"/>
                </a:cubicBezTo>
                <a:cubicBezTo>
                  <a:pt x="2120209" y="4086933"/>
                  <a:pt x="2206544" y="3980477"/>
                  <a:pt x="2313044" y="3980477"/>
                </a:cubicBezTo>
                <a:close/>
                <a:moveTo>
                  <a:pt x="1725007" y="3950835"/>
                </a:moveTo>
                <a:cubicBezTo>
                  <a:pt x="1800889" y="3950835"/>
                  <a:pt x="1862402" y="4032533"/>
                  <a:pt x="1862402" y="4133314"/>
                </a:cubicBezTo>
                <a:cubicBezTo>
                  <a:pt x="1862402" y="4234094"/>
                  <a:pt x="1800889" y="4315793"/>
                  <a:pt x="1725007" y="4315793"/>
                </a:cubicBezTo>
                <a:cubicBezTo>
                  <a:pt x="1649126" y="4315793"/>
                  <a:pt x="1587612" y="4234094"/>
                  <a:pt x="1587612" y="4133314"/>
                </a:cubicBezTo>
                <a:cubicBezTo>
                  <a:pt x="1587612" y="4032533"/>
                  <a:pt x="1649126" y="3950835"/>
                  <a:pt x="1725007" y="3950835"/>
                </a:cubicBezTo>
                <a:close/>
                <a:moveTo>
                  <a:pt x="4695521" y="3752385"/>
                </a:moveTo>
                <a:cubicBezTo>
                  <a:pt x="4802021" y="3752385"/>
                  <a:pt x="4888356" y="3858841"/>
                  <a:pt x="4888356" y="3990161"/>
                </a:cubicBezTo>
                <a:cubicBezTo>
                  <a:pt x="4888356" y="4121481"/>
                  <a:pt x="4802021" y="4227937"/>
                  <a:pt x="4695521" y="4227937"/>
                </a:cubicBezTo>
                <a:cubicBezTo>
                  <a:pt x="4589021" y="4227937"/>
                  <a:pt x="4502686" y="4121481"/>
                  <a:pt x="4502686" y="3990161"/>
                </a:cubicBezTo>
                <a:cubicBezTo>
                  <a:pt x="4502686" y="3858841"/>
                  <a:pt x="4589021" y="3752385"/>
                  <a:pt x="4695521" y="3752385"/>
                </a:cubicBezTo>
                <a:close/>
                <a:moveTo>
                  <a:pt x="3335352" y="3616182"/>
                </a:moveTo>
                <a:cubicBezTo>
                  <a:pt x="3411234" y="3616182"/>
                  <a:pt x="3472748" y="3697881"/>
                  <a:pt x="3472748" y="3798661"/>
                </a:cubicBezTo>
                <a:cubicBezTo>
                  <a:pt x="3472748" y="3899442"/>
                  <a:pt x="3411234" y="3981141"/>
                  <a:pt x="3335352" y="3981141"/>
                </a:cubicBezTo>
                <a:cubicBezTo>
                  <a:pt x="3259471" y="3981141"/>
                  <a:pt x="3197957" y="3899442"/>
                  <a:pt x="3197957" y="3798661"/>
                </a:cubicBezTo>
                <a:cubicBezTo>
                  <a:pt x="3197957" y="3697881"/>
                  <a:pt x="3259471" y="3616182"/>
                  <a:pt x="3335352" y="3616182"/>
                </a:cubicBezTo>
                <a:close/>
                <a:moveTo>
                  <a:pt x="2752256" y="3594170"/>
                </a:moveTo>
                <a:cubicBezTo>
                  <a:pt x="2828137" y="3594170"/>
                  <a:pt x="2889650" y="3675869"/>
                  <a:pt x="2889650" y="3776650"/>
                </a:cubicBezTo>
                <a:cubicBezTo>
                  <a:pt x="2889650" y="3877430"/>
                  <a:pt x="2828137" y="3959129"/>
                  <a:pt x="2752256" y="3959129"/>
                </a:cubicBezTo>
                <a:cubicBezTo>
                  <a:pt x="2676374" y="3959129"/>
                  <a:pt x="2614861" y="3877430"/>
                  <a:pt x="2614861" y="3776650"/>
                </a:cubicBezTo>
                <a:cubicBezTo>
                  <a:pt x="2614861" y="3675869"/>
                  <a:pt x="2676374" y="3594170"/>
                  <a:pt x="2752256" y="3594170"/>
                </a:cubicBezTo>
                <a:close/>
                <a:moveTo>
                  <a:pt x="1272022" y="3510406"/>
                </a:moveTo>
                <a:cubicBezTo>
                  <a:pt x="1358553" y="3510406"/>
                  <a:pt x="1428700" y="3592105"/>
                  <a:pt x="1428700" y="3692885"/>
                </a:cubicBezTo>
                <a:cubicBezTo>
                  <a:pt x="1428700" y="3793666"/>
                  <a:pt x="1358553" y="3875365"/>
                  <a:pt x="1272022" y="3875365"/>
                </a:cubicBezTo>
                <a:cubicBezTo>
                  <a:pt x="1185491" y="3875365"/>
                  <a:pt x="1115344" y="3793666"/>
                  <a:pt x="1115344" y="3692885"/>
                </a:cubicBezTo>
                <a:cubicBezTo>
                  <a:pt x="1115344" y="3592105"/>
                  <a:pt x="1185491" y="3510406"/>
                  <a:pt x="1272022" y="3510406"/>
                </a:cubicBezTo>
                <a:close/>
                <a:moveTo>
                  <a:pt x="557672" y="3504925"/>
                </a:moveTo>
                <a:cubicBezTo>
                  <a:pt x="664172" y="3504925"/>
                  <a:pt x="750507" y="3611381"/>
                  <a:pt x="750507" y="3742701"/>
                </a:cubicBezTo>
                <a:cubicBezTo>
                  <a:pt x="750507" y="3874021"/>
                  <a:pt x="664172" y="3980477"/>
                  <a:pt x="557672" y="3980477"/>
                </a:cubicBezTo>
                <a:cubicBezTo>
                  <a:pt x="451172" y="3980477"/>
                  <a:pt x="364836" y="3874021"/>
                  <a:pt x="364836" y="3742701"/>
                </a:cubicBezTo>
                <a:cubicBezTo>
                  <a:pt x="364836" y="3611381"/>
                  <a:pt x="451172" y="3504925"/>
                  <a:pt x="557672" y="3504925"/>
                </a:cubicBezTo>
                <a:close/>
                <a:moveTo>
                  <a:pt x="5237411" y="3504482"/>
                </a:moveTo>
                <a:cubicBezTo>
                  <a:pt x="5313292" y="3504482"/>
                  <a:pt x="5374806" y="3586181"/>
                  <a:pt x="5374806" y="3686961"/>
                </a:cubicBezTo>
                <a:cubicBezTo>
                  <a:pt x="5374806" y="3787741"/>
                  <a:pt x="5313292" y="3869440"/>
                  <a:pt x="5237411" y="3869440"/>
                </a:cubicBezTo>
                <a:cubicBezTo>
                  <a:pt x="5161530" y="3869440"/>
                  <a:pt x="5100016" y="3787741"/>
                  <a:pt x="5100016" y="3686961"/>
                </a:cubicBezTo>
                <a:cubicBezTo>
                  <a:pt x="5100016" y="3586181"/>
                  <a:pt x="5161530" y="3504482"/>
                  <a:pt x="5237411" y="3504482"/>
                </a:cubicBezTo>
                <a:close/>
                <a:moveTo>
                  <a:pt x="3900712" y="3259961"/>
                </a:moveTo>
                <a:cubicBezTo>
                  <a:pt x="4007212" y="3259961"/>
                  <a:pt x="4093547" y="3366417"/>
                  <a:pt x="4093547" y="3497737"/>
                </a:cubicBezTo>
                <a:cubicBezTo>
                  <a:pt x="4093547" y="3629057"/>
                  <a:pt x="4007212" y="3735513"/>
                  <a:pt x="3900712" y="3735513"/>
                </a:cubicBezTo>
                <a:cubicBezTo>
                  <a:pt x="3794212" y="3735513"/>
                  <a:pt x="3707877" y="3629057"/>
                  <a:pt x="3707877" y="3497737"/>
                </a:cubicBezTo>
                <a:cubicBezTo>
                  <a:pt x="3707877" y="3366417"/>
                  <a:pt x="3794212" y="3259961"/>
                  <a:pt x="3900712" y="3259961"/>
                </a:cubicBezTo>
                <a:close/>
                <a:moveTo>
                  <a:pt x="3724906" y="2823028"/>
                </a:moveTo>
                <a:cubicBezTo>
                  <a:pt x="3932999" y="2823028"/>
                  <a:pt x="4126317" y="2868744"/>
                  <a:pt x="4286678" y="2947036"/>
                </a:cubicBezTo>
                <a:lnTo>
                  <a:pt x="4359786" y="2986542"/>
                </a:lnTo>
                <a:lnTo>
                  <a:pt x="4366327" y="2979345"/>
                </a:lnTo>
                <a:lnTo>
                  <a:pt x="4380788" y="2994087"/>
                </a:lnTo>
                <a:cubicBezTo>
                  <a:pt x="4539335" y="3140528"/>
                  <a:pt x="4779273" y="3233868"/>
                  <a:pt x="5047812" y="3233868"/>
                </a:cubicBezTo>
                <a:cubicBezTo>
                  <a:pt x="5338729" y="3233868"/>
                  <a:pt x="5596080" y="3124322"/>
                  <a:pt x="5752747" y="2956393"/>
                </a:cubicBezTo>
                <a:lnTo>
                  <a:pt x="5779300" y="2922608"/>
                </a:lnTo>
                <a:lnTo>
                  <a:pt x="5752483" y="2970928"/>
                </a:lnTo>
                <a:cubicBezTo>
                  <a:pt x="5588072" y="3210018"/>
                  <a:pt x="5246666" y="3374327"/>
                  <a:pt x="4852156" y="3374327"/>
                </a:cubicBezTo>
                <a:cubicBezTo>
                  <a:pt x="4644064" y="3374327"/>
                  <a:pt x="4450746" y="3328612"/>
                  <a:pt x="4290385" y="3250320"/>
                </a:cubicBezTo>
                <a:lnTo>
                  <a:pt x="4217279" y="3210813"/>
                </a:lnTo>
                <a:lnTo>
                  <a:pt x="4210736" y="3218010"/>
                </a:lnTo>
                <a:lnTo>
                  <a:pt x="4196275" y="3203269"/>
                </a:lnTo>
                <a:cubicBezTo>
                  <a:pt x="4037728" y="3056828"/>
                  <a:pt x="3797789" y="2963486"/>
                  <a:pt x="3529251" y="2963486"/>
                </a:cubicBezTo>
                <a:cubicBezTo>
                  <a:pt x="3274699" y="2963486"/>
                  <a:pt x="3045845" y="3047358"/>
                  <a:pt x="2887656" y="3180826"/>
                </a:cubicBezTo>
                <a:lnTo>
                  <a:pt x="2887274" y="3181167"/>
                </a:lnTo>
                <a:lnTo>
                  <a:pt x="2885011" y="3183749"/>
                </a:lnTo>
                <a:cubicBezTo>
                  <a:pt x="2872092" y="3197436"/>
                  <a:pt x="2858540" y="3210788"/>
                  <a:pt x="2844389" y="3223781"/>
                </a:cubicBezTo>
                <a:lnTo>
                  <a:pt x="2824287" y="3241002"/>
                </a:lnTo>
                <a:lnTo>
                  <a:pt x="2797763" y="3274747"/>
                </a:lnTo>
                <a:lnTo>
                  <a:pt x="2809427" y="3253730"/>
                </a:lnTo>
                <a:lnTo>
                  <a:pt x="2800162" y="3261668"/>
                </a:lnTo>
                <a:cubicBezTo>
                  <a:pt x="2616288" y="3408746"/>
                  <a:pt x="2350277" y="3501170"/>
                  <a:pt x="2054394" y="3501170"/>
                </a:cubicBezTo>
                <a:cubicBezTo>
                  <a:pt x="1846301" y="3501170"/>
                  <a:pt x="1652983" y="3455455"/>
                  <a:pt x="1492622" y="3377162"/>
                </a:cubicBezTo>
                <a:lnTo>
                  <a:pt x="1419516" y="3337656"/>
                </a:lnTo>
                <a:lnTo>
                  <a:pt x="1412973" y="3344853"/>
                </a:lnTo>
                <a:lnTo>
                  <a:pt x="1398512" y="3330111"/>
                </a:lnTo>
                <a:cubicBezTo>
                  <a:pt x="1239966" y="3183671"/>
                  <a:pt x="1000027" y="3090330"/>
                  <a:pt x="731488" y="3090330"/>
                </a:cubicBezTo>
                <a:cubicBezTo>
                  <a:pt x="440572" y="3090330"/>
                  <a:pt x="183220" y="3199876"/>
                  <a:pt x="26554" y="3367806"/>
                </a:cubicBezTo>
                <a:lnTo>
                  <a:pt x="0" y="3401591"/>
                </a:lnTo>
                <a:lnTo>
                  <a:pt x="26817" y="3353271"/>
                </a:lnTo>
                <a:cubicBezTo>
                  <a:pt x="191229" y="3114181"/>
                  <a:pt x="532633" y="2949871"/>
                  <a:pt x="927144" y="2949871"/>
                </a:cubicBezTo>
                <a:cubicBezTo>
                  <a:pt x="1135237" y="2949871"/>
                  <a:pt x="1328554" y="2995587"/>
                  <a:pt x="1488915" y="3073879"/>
                </a:cubicBezTo>
                <a:lnTo>
                  <a:pt x="1562022" y="3113385"/>
                </a:lnTo>
                <a:lnTo>
                  <a:pt x="1568565" y="3106189"/>
                </a:lnTo>
                <a:lnTo>
                  <a:pt x="1583026" y="3120930"/>
                </a:lnTo>
                <a:cubicBezTo>
                  <a:pt x="1741572" y="3267371"/>
                  <a:pt x="1981511" y="3360712"/>
                  <a:pt x="2250049" y="3360712"/>
                </a:cubicBezTo>
                <a:cubicBezTo>
                  <a:pt x="2504601" y="3360712"/>
                  <a:pt x="2733456" y="3276840"/>
                  <a:pt x="2891645" y="3143373"/>
                </a:cubicBezTo>
                <a:lnTo>
                  <a:pt x="2892026" y="3143031"/>
                </a:lnTo>
                <a:lnTo>
                  <a:pt x="2894289" y="3140449"/>
                </a:lnTo>
                <a:cubicBezTo>
                  <a:pt x="2907209" y="3126761"/>
                  <a:pt x="2920761" y="3113411"/>
                  <a:pt x="2934912" y="3100417"/>
                </a:cubicBezTo>
                <a:lnTo>
                  <a:pt x="2955014" y="3083196"/>
                </a:lnTo>
                <a:lnTo>
                  <a:pt x="2981537" y="3049451"/>
                </a:lnTo>
                <a:lnTo>
                  <a:pt x="2969873" y="3070468"/>
                </a:lnTo>
                <a:lnTo>
                  <a:pt x="2979139" y="3062530"/>
                </a:lnTo>
                <a:cubicBezTo>
                  <a:pt x="3163014" y="2915452"/>
                  <a:pt x="3429024" y="2823028"/>
                  <a:pt x="3724906" y="2823028"/>
                </a:cubicBezTo>
                <a:close/>
                <a:moveTo>
                  <a:pt x="3724906" y="1373877"/>
                </a:moveTo>
                <a:cubicBezTo>
                  <a:pt x="3932999" y="1373877"/>
                  <a:pt x="4126317" y="1419593"/>
                  <a:pt x="4286678" y="1497885"/>
                </a:cubicBezTo>
                <a:lnTo>
                  <a:pt x="4359786" y="1537391"/>
                </a:lnTo>
                <a:lnTo>
                  <a:pt x="4366327" y="1530195"/>
                </a:lnTo>
                <a:lnTo>
                  <a:pt x="4380788" y="1544936"/>
                </a:lnTo>
                <a:cubicBezTo>
                  <a:pt x="4539335" y="1691377"/>
                  <a:pt x="4779273" y="1784718"/>
                  <a:pt x="5047812" y="1784718"/>
                </a:cubicBezTo>
                <a:cubicBezTo>
                  <a:pt x="5338729" y="1784718"/>
                  <a:pt x="5596080" y="1675171"/>
                  <a:pt x="5752747" y="1507242"/>
                </a:cubicBezTo>
                <a:lnTo>
                  <a:pt x="5779300" y="1473457"/>
                </a:lnTo>
                <a:lnTo>
                  <a:pt x="5752483" y="1521777"/>
                </a:lnTo>
                <a:cubicBezTo>
                  <a:pt x="5588072" y="1760866"/>
                  <a:pt x="5246666" y="1925176"/>
                  <a:pt x="4852156" y="1925176"/>
                </a:cubicBezTo>
                <a:cubicBezTo>
                  <a:pt x="4644064" y="1925176"/>
                  <a:pt x="4450746" y="1879461"/>
                  <a:pt x="4290385" y="1801168"/>
                </a:cubicBezTo>
                <a:lnTo>
                  <a:pt x="4217279" y="1761663"/>
                </a:lnTo>
                <a:lnTo>
                  <a:pt x="4210736" y="1768859"/>
                </a:lnTo>
                <a:lnTo>
                  <a:pt x="4196275" y="1754118"/>
                </a:lnTo>
                <a:cubicBezTo>
                  <a:pt x="4037728" y="1607677"/>
                  <a:pt x="3797789" y="1514335"/>
                  <a:pt x="3529251" y="1514335"/>
                </a:cubicBezTo>
                <a:cubicBezTo>
                  <a:pt x="3274699" y="1514335"/>
                  <a:pt x="3045845" y="1598207"/>
                  <a:pt x="2887657" y="1731675"/>
                </a:cubicBezTo>
                <a:lnTo>
                  <a:pt x="2887274" y="1732016"/>
                </a:lnTo>
                <a:lnTo>
                  <a:pt x="2885011" y="1734598"/>
                </a:lnTo>
                <a:cubicBezTo>
                  <a:pt x="2872092" y="1748286"/>
                  <a:pt x="2858540" y="1761637"/>
                  <a:pt x="2844389" y="1774630"/>
                </a:cubicBezTo>
                <a:lnTo>
                  <a:pt x="2824287" y="1791851"/>
                </a:lnTo>
                <a:lnTo>
                  <a:pt x="2797763" y="1825596"/>
                </a:lnTo>
                <a:lnTo>
                  <a:pt x="2809427" y="1804579"/>
                </a:lnTo>
                <a:lnTo>
                  <a:pt x="2800162" y="1812517"/>
                </a:lnTo>
                <a:cubicBezTo>
                  <a:pt x="2616288" y="1959595"/>
                  <a:pt x="2350277" y="2052019"/>
                  <a:pt x="2054395" y="2052019"/>
                </a:cubicBezTo>
                <a:cubicBezTo>
                  <a:pt x="1846301" y="2052019"/>
                  <a:pt x="1652984" y="2006304"/>
                  <a:pt x="1492623" y="1928012"/>
                </a:cubicBezTo>
                <a:lnTo>
                  <a:pt x="1419516" y="1888505"/>
                </a:lnTo>
                <a:lnTo>
                  <a:pt x="1412973" y="1895702"/>
                </a:lnTo>
                <a:lnTo>
                  <a:pt x="1398512" y="1880961"/>
                </a:lnTo>
                <a:cubicBezTo>
                  <a:pt x="1239966" y="1734520"/>
                  <a:pt x="1000027" y="1641179"/>
                  <a:pt x="731489" y="1641179"/>
                </a:cubicBezTo>
                <a:cubicBezTo>
                  <a:pt x="440572" y="1641179"/>
                  <a:pt x="183220" y="1750725"/>
                  <a:pt x="26554" y="1918655"/>
                </a:cubicBezTo>
                <a:lnTo>
                  <a:pt x="0" y="1952440"/>
                </a:lnTo>
                <a:lnTo>
                  <a:pt x="26818" y="1904120"/>
                </a:lnTo>
                <a:cubicBezTo>
                  <a:pt x="191229" y="1665030"/>
                  <a:pt x="532634" y="1500721"/>
                  <a:pt x="927144" y="1500721"/>
                </a:cubicBezTo>
                <a:cubicBezTo>
                  <a:pt x="1135237" y="1500721"/>
                  <a:pt x="1328555" y="1546436"/>
                  <a:pt x="1488916" y="1624728"/>
                </a:cubicBezTo>
                <a:lnTo>
                  <a:pt x="1562023" y="1664235"/>
                </a:lnTo>
                <a:lnTo>
                  <a:pt x="1568565" y="1657038"/>
                </a:lnTo>
                <a:lnTo>
                  <a:pt x="1583026" y="1671779"/>
                </a:lnTo>
                <a:cubicBezTo>
                  <a:pt x="1741572" y="1818220"/>
                  <a:pt x="1981511" y="1911561"/>
                  <a:pt x="2250049" y="1911561"/>
                </a:cubicBezTo>
                <a:cubicBezTo>
                  <a:pt x="2504601" y="1911561"/>
                  <a:pt x="2733456" y="1827689"/>
                  <a:pt x="2891645" y="1694222"/>
                </a:cubicBezTo>
                <a:lnTo>
                  <a:pt x="2892026" y="1693880"/>
                </a:lnTo>
                <a:lnTo>
                  <a:pt x="2894289" y="1691298"/>
                </a:lnTo>
                <a:cubicBezTo>
                  <a:pt x="2907209" y="1677611"/>
                  <a:pt x="2920761" y="1664260"/>
                  <a:pt x="2934912" y="1651266"/>
                </a:cubicBezTo>
                <a:lnTo>
                  <a:pt x="2955014" y="1634045"/>
                </a:lnTo>
                <a:lnTo>
                  <a:pt x="2981537" y="1600300"/>
                </a:lnTo>
                <a:lnTo>
                  <a:pt x="2969873" y="1621317"/>
                </a:lnTo>
                <a:lnTo>
                  <a:pt x="2979139" y="1613380"/>
                </a:lnTo>
                <a:cubicBezTo>
                  <a:pt x="3163014" y="1466301"/>
                  <a:pt x="3429024" y="1373877"/>
                  <a:pt x="3724906" y="1373877"/>
                </a:cubicBezTo>
                <a:close/>
                <a:moveTo>
                  <a:pt x="2313044" y="1157449"/>
                </a:moveTo>
                <a:cubicBezTo>
                  <a:pt x="2419544" y="1157449"/>
                  <a:pt x="2505879" y="1263905"/>
                  <a:pt x="2505879" y="1395225"/>
                </a:cubicBezTo>
                <a:cubicBezTo>
                  <a:pt x="2505879" y="1526545"/>
                  <a:pt x="2419544" y="1633001"/>
                  <a:pt x="2313044" y="1633001"/>
                </a:cubicBezTo>
                <a:cubicBezTo>
                  <a:pt x="2206544" y="1633001"/>
                  <a:pt x="2120209" y="1526545"/>
                  <a:pt x="2120209" y="1395225"/>
                </a:cubicBezTo>
                <a:cubicBezTo>
                  <a:pt x="2120209" y="1263905"/>
                  <a:pt x="2206544" y="1157449"/>
                  <a:pt x="2313044" y="1157449"/>
                </a:cubicBezTo>
                <a:close/>
                <a:moveTo>
                  <a:pt x="1725007" y="1127807"/>
                </a:moveTo>
                <a:cubicBezTo>
                  <a:pt x="1800889" y="1127807"/>
                  <a:pt x="1862402" y="1209505"/>
                  <a:pt x="1862402" y="1310286"/>
                </a:cubicBezTo>
                <a:cubicBezTo>
                  <a:pt x="1862402" y="1411066"/>
                  <a:pt x="1800889" y="1492765"/>
                  <a:pt x="1725007" y="1492765"/>
                </a:cubicBezTo>
                <a:cubicBezTo>
                  <a:pt x="1649126" y="1492765"/>
                  <a:pt x="1587612" y="1411066"/>
                  <a:pt x="1587612" y="1310286"/>
                </a:cubicBezTo>
                <a:cubicBezTo>
                  <a:pt x="1587612" y="1209505"/>
                  <a:pt x="1649126" y="1127807"/>
                  <a:pt x="1725007" y="1127807"/>
                </a:cubicBezTo>
                <a:close/>
                <a:moveTo>
                  <a:pt x="4695521" y="929357"/>
                </a:moveTo>
                <a:cubicBezTo>
                  <a:pt x="4802021" y="929357"/>
                  <a:pt x="4888356" y="1035813"/>
                  <a:pt x="4888356" y="1167133"/>
                </a:cubicBezTo>
                <a:cubicBezTo>
                  <a:pt x="4888356" y="1298453"/>
                  <a:pt x="4802021" y="1404909"/>
                  <a:pt x="4695521" y="1404909"/>
                </a:cubicBezTo>
                <a:cubicBezTo>
                  <a:pt x="4589021" y="1404909"/>
                  <a:pt x="4502686" y="1298453"/>
                  <a:pt x="4502686" y="1167133"/>
                </a:cubicBezTo>
                <a:cubicBezTo>
                  <a:pt x="4502686" y="1035813"/>
                  <a:pt x="4589021" y="929357"/>
                  <a:pt x="4695521" y="929357"/>
                </a:cubicBezTo>
                <a:close/>
                <a:moveTo>
                  <a:pt x="3335352" y="793154"/>
                </a:moveTo>
                <a:cubicBezTo>
                  <a:pt x="3411234" y="793154"/>
                  <a:pt x="3472748" y="874853"/>
                  <a:pt x="3472748" y="975633"/>
                </a:cubicBezTo>
                <a:cubicBezTo>
                  <a:pt x="3472748" y="1076414"/>
                  <a:pt x="3411234" y="1158113"/>
                  <a:pt x="3335352" y="1158113"/>
                </a:cubicBezTo>
                <a:cubicBezTo>
                  <a:pt x="3259471" y="1158113"/>
                  <a:pt x="3197957" y="1076414"/>
                  <a:pt x="3197957" y="975633"/>
                </a:cubicBezTo>
                <a:cubicBezTo>
                  <a:pt x="3197957" y="874853"/>
                  <a:pt x="3259471" y="793154"/>
                  <a:pt x="3335352" y="793154"/>
                </a:cubicBezTo>
                <a:close/>
                <a:moveTo>
                  <a:pt x="2752256" y="771142"/>
                </a:moveTo>
                <a:cubicBezTo>
                  <a:pt x="2828137" y="771142"/>
                  <a:pt x="2889650" y="852841"/>
                  <a:pt x="2889650" y="953622"/>
                </a:cubicBezTo>
                <a:cubicBezTo>
                  <a:pt x="2889650" y="1054402"/>
                  <a:pt x="2828137" y="1136101"/>
                  <a:pt x="2752256" y="1136101"/>
                </a:cubicBezTo>
                <a:cubicBezTo>
                  <a:pt x="2676374" y="1136101"/>
                  <a:pt x="2614861" y="1054402"/>
                  <a:pt x="2614861" y="953622"/>
                </a:cubicBezTo>
                <a:cubicBezTo>
                  <a:pt x="2614861" y="852841"/>
                  <a:pt x="2676374" y="771142"/>
                  <a:pt x="2752256" y="771142"/>
                </a:cubicBezTo>
                <a:close/>
                <a:moveTo>
                  <a:pt x="1272022" y="687378"/>
                </a:moveTo>
                <a:cubicBezTo>
                  <a:pt x="1358553" y="687378"/>
                  <a:pt x="1428700" y="769077"/>
                  <a:pt x="1428700" y="869857"/>
                </a:cubicBezTo>
                <a:cubicBezTo>
                  <a:pt x="1428700" y="970638"/>
                  <a:pt x="1358553" y="1052337"/>
                  <a:pt x="1272022" y="1052337"/>
                </a:cubicBezTo>
                <a:cubicBezTo>
                  <a:pt x="1185491" y="1052337"/>
                  <a:pt x="1115344" y="970638"/>
                  <a:pt x="1115344" y="869857"/>
                </a:cubicBezTo>
                <a:cubicBezTo>
                  <a:pt x="1115344" y="769077"/>
                  <a:pt x="1185491" y="687378"/>
                  <a:pt x="1272022" y="687378"/>
                </a:cubicBezTo>
                <a:close/>
                <a:moveTo>
                  <a:pt x="557672" y="681897"/>
                </a:moveTo>
                <a:cubicBezTo>
                  <a:pt x="664172" y="681897"/>
                  <a:pt x="750507" y="788353"/>
                  <a:pt x="750507" y="919673"/>
                </a:cubicBezTo>
                <a:cubicBezTo>
                  <a:pt x="750507" y="1050993"/>
                  <a:pt x="664172" y="1157449"/>
                  <a:pt x="557672" y="1157449"/>
                </a:cubicBezTo>
                <a:cubicBezTo>
                  <a:pt x="451172" y="1157449"/>
                  <a:pt x="364836" y="1050993"/>
                  <a:pt x="364836" y="919673"/>
                </a:cubicBezTo>
                <a:cubicBezTo>
                  <a:pt x="364836" y="788353"/>
                  <a:pt x="451172" y="681897"/>
                  <a:pt x="557672" y="681897"/>
                </a:cubicBezTo>
                <a:close/>
                <a:moveTo>
                  <a:pt x="5237411" y="681454"/>
                </a:moveTo>
                <a:cubicBezTo>
                  <a:pt x="5313292" y="681454"/>
                  <a:pt x="5374806" y="763153"/>
                  <a:pt x="5374806" y="863933"/>
                </a:cubicBezTo>
                <a:cubicBezTo>
                  <a:pt x="5374806" y="964713"/>
                  <a:pt x="5313292" y="1046412"/>
                  <a:pt x="5237411" y="1046412"/>
                </a:cubicBezTo>
                <a:cubicBezTo>
                  <a:pt x="5161530" y="1046412"/>
                  <a:pt x="5100016" y="964713"/>
                  <a:pt x="5100016" y="863933"/>
                </a:cubicBezTo>
                <a:cubicBezTo>
                  <a:pt x="5100016" y="763153"/>
                  <a:pt x="5161530" y="681454"/>
                  <a:pt x="5237411" y="681454"/>
                </a:cubicBezTo>
                <a:close/>
                <a:moveTo>
                  <a:pt x="3900712" y="436933"/>
                </a:moveTo>
                <a:cubicBezTo>
                  <a:pt x="4007212" y="436933"/>
                  <a:pt x="4093547" y="543389"/>
                  <a:pt x="4093547" y="674709"/>
                </a:cubicBezTo>
                <a:cubicBezTo>
                  <a:pt x="4093547" y="806029"/>
                  <a:pt x="4007212" y="912485"/>
                  <a:pt x="3900712" y="912485"/>
                </a:cubicBezTo>
                <a:cubicBezTo>
                  <a:pt x="3794212" y="912485"/>
                  <a:pt x="3707877" y="806029"/>
                  <a:pt x="3707877" y="674709"/>
                </a:cubicBezTo>
                <a:cubicBezTo>
                  <a:pt x="3707877" y="543389"/>
                  <a:pt x="3794212" y="436933"/>
                  <a:pt x="3900712" y="436933"/>
                </a:cubicBezTo>
                <a:close/>
                <a:moveTo>
                  <a:pt x="3724906" y="0"/>
                </a:moveTo>
                <a:cubicBezTo>
                  <a:pt x="3932999" y="0"/>
                  <a:pt x="4126317" y="45716"/>
                  <a:pt x="4286678" y="124008"/>
                </a:cubicBezTo>
                <a:lnTo>
                  <a:pt x="4359786" y="163514"/>
                </a:lnTo>
                <a:lnTo>
                  <a:pt x="4366327" y="156317"/>
                </a:lnTo>
                <a:lnTo>
                  <a:pt x="4380788" y="171059"/>
                </a:lnTo>
                <a:cubicBezTo>
                  <a:pt x="4539335" y="317500"/>
                  <a:pt x="4779273" y="410840"/>
                  <a:pt x="5047812" y="410840"/>
                </a:cubicBezTo>
                <a:cubicBezTo>
                  <a:pt x="5338729" y="410840"/>
                  <a:pt x="5596080" y="301294"/>
                  <a:pt x="5752747" y="133365"/>
                </a:cubicBezTo>
                <a:lnTo>
                  <a:pt x="5779300" y="99580"/>
                </a:lnTo>
                <a:lnTo>
                  <a:pt x="5752483" y="147900"/>
                </a:lnTo>
                <a:cubicBezTo>
                  <a:pt x="5588072" y="386990"/>
                  <a:pt x="5246666" y="551299"/>
                  <a:pt x="4852156" y="551299"/>
                </a:cubicBezTo>
                <a:cubicBezTo>
                  <a:pt x="4644064" y="551299"/>
                  <a:pt x="4450746" y="505584"/>
                  <a:pt x="4290385" y="427292"/>
                </a:cubicBezTo>
                <a:lnTo>
                  <a:pt x="4217279" y="387785"/>
                </a:lnTo>
                <a:lnTo>
                  <a:pt x="4210736" y="394982"/>
                </a:lnTo>
                <a:lnTo>
                  <a:pt x="4196275" y="380241"/>
                </a:lnTo>
                <a:cubicBezTo>
                  <a:pt x="4037728" y="233800"/>
                  <a:pt x="3797789" y="140458"/>
                  <a:pt x="3529251" y="140458"/>
                </a:cubicBezTo>
                <a:cubicBezTo>
                  <a:pt x="3274699" y="140458"/>
                  <a:pt x="3045845" y="224330"/>
                  <a:pt x="2887656" y="357798"/>
                </a:cubicBezTo>
                <a:lnTo>
                  <a:pt x="2887274" y="358139"/>
                </a:lnTo>
                <a:lnTo>
                  <a:pt x="2885011" y="360721"/>
                </a:lnTo>
                <a:cubicBezTo>
                  <a:pt x="2872092" y="374408"/>
                  <a:pt x="2858540" y="387760"/>
                  <a:pt x="2844389" y="400753"/>
                </a:cubicBezTo>
                <a:lnTo>
                  <a:pt x="2824287" y="417974"/>
                </a:lnTo>
                <a:lnTo>
                  <a:pt x="2797763" y="451719"/>
                </a:lnTo>
                <a:lnTo>
                  <a:pt x="2809427" y="430702"/>
                </a:lnTo>
                <a:lnTo>
                  <a:pt x="2800162" y="438640"/>
                </a:lnTo>
                <a:cubicBezTo>
                  <a:pt x="2616288" y="585718"/>
                  <a:pt x="2350277" y="678142"/>
                  <a:pt x="2054394" y="678142"/>
                </a:cubicBezTo>
                <a:cubicBezTo>
                  <a:pt x="1846301" y="678142"/>
                  <a:pt x="1652983" y="632427"/>
                  <a:pt x="1492622" y="554134"/>
                </a:cubicBezTo>
                <a:lnTo>
                  <a:pt x="1419516" y="514628"/>
                </a:lnTo>
                <a:lnTo>
                  <a:pt x="1412973" y="521825"/>
                </a:lnTo>
                <a:lnTo>
                  <a:pt x="1398512" y="507083"/>
                </a:lnTo>
                <a:cubicBezTo>
                  <a:pt x="1239966" y="360643"/>
                  <a:pt x="1000027" y="267302"/>
                  <a:pt x="731488" y="267302"/>
                </a:cubicBezTo>
                <a:cubicBezTo>
                  <a:pt x="440572" y="267302"/>
                  <a:pt x="183220" y="376848"/>
                  <a:pt x="26554" y="544778"/>
                </a:cubicBezTo>
                <a:lnTo>
                  <a:pt x="0" y="578563"/>
                </a:lnTo>
                <a:lnTo>
                  <a:pt x="26817" y="530242"/>
                </a:lnTo>
                <a:cubicBezTo>
                  <a:pt x="191229" y="291153"/>
                  <a:pt x="532633" y="126843"/>
                  <a:pt x="927144" y="126843"/>
                </a:cubicBezTo>
                <a:cubicBezTo>
                  <a:pt x="1135237" y="126843"/>
                  <a:pt x="1328554" y="172558"/>
                  <a:pt x="1488915" y="250851"/>
                </a:cubicBezTo>
                <a:lnTo>
                  <a:pt x="1562022" y="290357"/>
                </a:lnTo>
                <a:lnTo>
                  <a:pt x="1568565" y="283161"/>
                </a:lnTo>
                <a:lnTo>
                  <a:pt x="1583026" y="297902"/>
                </a:lnTo>
                <a:cubicBezTo>
                  <a:pt x="1741572" y="444343"/>
                  <a:pt x="1981511" y="537684"/>
                  <a:pt x="2250049" y="537684"/>
                </a:cubicBezTo>
                <a:cubicBezTo>
                  <a:pt x="2504601" y="537684"/>
                  <a:pt x="2733456" y="453812"/>
                  <a:pt x="2891645" y="320345"/>
                </a:cubicBezTo>
                <a:lnTo>
                  <a:pt x="2892026" y="320003"/>
                </a:lnTo>
                <a:lnTo>
                  <a:pt x="2894289" y="317421"/>
                </a:lnTo>
                <a:cubicBezTo>
                  <a:pt x="2907209" y="303733"/>
                  <a:pt x="2920761" y="290383"/>
                  <a:pt x="2934912" y="277389"/>
                </a:cubicBezTo>
                <a:lnTo>
                  <a:pt x="2955014" y="260168"/>
                </a:lnTo>
                <a:lnTo>
                  <a:pt x="2981537" y="226423"/>
                </a:lnTo>
                <a:lnTo>
                  <a:pt x="2969873" y="247440"/>
                </a:lnTo>
                <a:lnTo>
                  <a:pt x="2979139" y="239502"/>
                </a:lnTo>
                <a:cubicBezTo>
                  <a:pt x="3163014" y="92424"/>
                  <a:pt x="3429024" y="0"/>
                  <a:pt x="3724906" y="0"/>
                </a:cubicBezTo>
                <a:close/>
              </a:path>
            </a:pathLst>
          </a:custGeom>
          <a:gradFill>
            <a:gsLst>
              <a:gs pos="0">
                <a:schemeClr val="tx1"/>
              </a:gs>
              <a:gs pos="49600">
                <a:srgbClr val="FFFFFF"/>
              </a:gs>
              <a:gs pos="66000">
                <a:srgbClr val="FFC197"/>
              </a:gs>
              <a:gs pos="50000">
                <a:srgbClr val="FFFF00">
                  <a:lumMod val="0"/>
                  <a:lumOff val="100000"/>
                </a:srgbClr>
              </a:gs>
              <a:gs pos="93000">
                <a:srgbClr val="FF9900"/>
              </a:gs>
            </a:gsLst>
            <a:lin ang="5400000" scaled="0"/>
          </a:gradFill>
          <a:ln>
            <a:noFill/>
          </a:ln>
          <a:scene3d>
            <a:camera prst="orthographicFront"/>
            <a:lightRig rig="chilly" dir="t"/>
          </a:scene3d>
          <a:sp3d>
            <a:bevelT w="1778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7" name="Forma libre 11"/>
          <p:cNvSpPr/>
          <p:nvPr/>
        </p:nvSpPr>
        <p:spPr>
          <a:xfrm rot="5400000">
            <a:off x="5499454" y="1815696"/>
            <a:ext cx="5201876" cy="1584176"/>
          </a:xfrm>
          <a:custGeom>
            <a:avLst/>
            <a:gdLst>
              <a:gd name="connsiteX0" fmla="*/ 3724906 w 5779300"/>
              <a:gd name="connsiteY0" fmla="*/ 4196905 h 4875047"/>
              <a:gd name="connsiteX1" fmla="*/ 4286678 w 5779300"/>
              <a:gd name="connsiteY1" fmla="*/ 4320913 h 4875047"/>
              <a:gd name="connsiteX2" fmla="*/ 4359786 w 5779300"/>
              <a:gd name="connsiteY2" fmla="*/ 4360419 h 4875047"/>
              <a:gd name="connsiteX3" fmla="*/ 4366327 w 5779300"/>
              <a:gd name="connsiteY3" fmla="*/ 4353223 h 4875047"/>
              <a:gd name="connsiteX4" fmla="*/ 4380788 w 5779300"/>
              <a:gd name="connsiteY4" fmla="*/ 4367964 h 4875047"/>
              <a:gd name="connsiteX5" fmla="*/ 5047812 w 5779300"/>
              <a:gd name="connsiteY5" fmla="*/ 4607746 h 4875047"/>
              <a:gd name="connsiteX6" fmla="*/ 5752747 w 5779300"/>
              <a:gd name="connsiteY6" fmla="*/ 4330270 h 4875047"/>
              <a:gd name="connsiteX7" fmla="*/ 5779300 w 5779300"/>
              <a:gd name="connsiteY7" fmla="*/ 4296485 h 4875047"/>
              <a:gd name="connsiteX8" fmla="*/ 5752483 w 5779300"/>
              <a:gd name="connsiteY8" fmla="*/ 4344805 h 4875047"/>
              <a:gd name="connsiteX9" fmla="*/ 4852156 w 5779300"/>
              <a:gd name="connsiteY9" fmla="*/ 4748204 h 4875047"/>
              <a:gd name="connsiteX10" fmla="*/ 4290385 w 5779300"/>
              <a:gd name="connsiteY10" fmla="*/ 4624196 h 4875047"/>
              <a:gd name="connsiteX11" fmla="*/ 4217279 w 5779300"/>
              <a:gd name="connsiteY11" fmla="*/ 4584691 h 4875047"/>
              <a:gd name="connsiteX12" fmla="*/ 4210736 w 5779300"/>
              <a:gd name="connsiteY12" fmla="*/ 4591887 h 4875047"/>
              <a:gd name="connsiteX13" fmla="*/ 4196275 w 5779300"/>
              <a:gd name="connsiteY13" fmla="*/ 4577146 h 4875047"/>
              <a:gd name="connsiteX14" fmla="*/ 3529251 w 5779300"/>
              <a:gd name="connsiteY14" fmla="*/ 4337363 h 4875047"/>
              <a:gd name="connsiteX15" fmla="*/ 2887657 w 5779300"/>
              <a:gd name="connsiteY15" fmla="*/ 4554703 h 4875047"/>
              <a:gd name="connsiteX16" fmla="*/ 2887274 w 5779300"/>
              <a:gd name="connsiteY16" fmla="*/ 4555044 h 4875047"/>
              <a:gd name="connsiteX17" fmla="*/ 2885011 w 5779300"/>
              <a:gd name="connsiteY17" fmla="*/ 4557626 h 4875047"/>
              <a:gd name="connsiteX18" fmla="*/ 2844389 w 5779300"/>
              <a:gd name="connsiteY18" fmla="*/ 4597658 h 4875047"/>
              <a:gd name="connsiteX19" fmla="*/ 2824287 w 5779300"/>
              <a:gd name="connsiteY19" fmla="*/ 4614879 h 4875047"/>
              <a:gd name="connsiteX20" fmla="*/ 2797763 w 5779300"/>
              <a:gd name="connsiteY20" fmla="*/ 4648624 h 4875047"/>
              <a:gd name="connsiteX21" fmla="*/ 2809427 w 5779300"/>
              <a:gd name="connsiteY21" fmla="*/ 4627607 h 4875047"/>
              <a:gd name="connsiteX22" fmla="*/ 2800162 w 5779300"/>
              <a:gd name="connsiteY22" fmla="*/ 4635545 h 4875047"/>
              <a:gd name="connsiteX23" fmla="*/ 2054395 w 5779300"/>
              <a:gd name="connsiteY23" fmla="*/ 4875047 h 4875047"/>
              <a:gd name="connsiteX24" fmla="*/ 1492623 w 5779300"/>
              <a:gd name="connsiteY24" fmla="*/ 4751040 h 4875047"/>
              <a:gd name="connsiteX25" fmla="*/ 1419516 w 5779300"/>
              <a:gd name="connsiteY25" fmla="*/ 4711533 h 4875047"/>
              <a:gd name="connsiteX26" fmla="*/ 1412973 w 5779300"/>
              <a:gd name="connsiteY26" fmla="*/ 4718730 h 4875047"/>
              <a:gd name="connsiteX27" fmla="*/ 1398512 w 5779300"/>
              <a:gd name="connsiteY27" fmla="*/ 4703989 h 4875047"/>
              <a:gd name="connsiteX28" fmla="*/ 731489 w 5779300"/>
              <a:gd name="connsiteY28" fmla="*/ 4464207 h 4875047"/>
              <a:gd name="connsiteX29" fmla="*/ 26554 w 5779300"/>
              <a:gd name="connsiteY29" fmla="*/ 4741683 h 4875047"/>
              <a:gd name="connsiteX30" fmla="*/ 0 w 5779300"/>
              <a:gd name="connsiteY30" fmla="*/ 4775468 h 4875047"/>
              <a:gd name="connsiteX31" fmla="*/ 26818 w 5779300"/>
              <a:gd name="connsiteY31" fmla="*/ 4727148 h 4875047"/>
              <a:gd name="connsiteX32" fmla="*/ 927144 w 5779300"/>
              <a:gd name="connsiteY32" fmla="*/ 4323749 h 4875047"/>
              <a:gd name="connsiteX33" fmla="*/ 1488916 w 5779300"/>
              <a:gd name="connsiteY33" fmla="*/ 4447756 h 4875047"/>
              <a:gd name="connsiteX34" fmla="*/ 1562023 w 5779300"/>
              <a:gd name="connsiteY34" fmla="*/ 4487263 h 4875047"/>
              <a:gd name="connsiteX35" fmla="*/ 1568565 w 5779300"/>
              <a:gd name="connsiteY35" fmla="*/ 4480066 h 4875047"/>
              <a:gd name="connsiteX36" fmla="*/ 1583026 w 5779300"/>
              <a:gd name="connsiteY36" fmla="*/ 4494807 h 4875047"/>
              <a:gd name="connsiteX37" fmla="*/ 2250049 w 5779300"/>
              <a:gd name="connsiteY37" fmla="*/ 4734589 h 4875047"/>
              <a:gd name="connsiteX38" fmla="*/ 2891645 w 5779300"/>
              <a:gd name="connsiteY38" fmla="*/ 4517250 h 4875047"/>
              <a:gd name="connsiteX39" fmla="*/ 2892026 w 5779300"/>
              <a:gd name="connsiteY39" fmla="*/ 4516908 h 4875047"/>
              <a:gd name="connsiteX40" fmla="*/ 2894289 w 5779300"/>
              <a:gd name="connsiteY40" fmla="*/ 4514326 h 4875047"/>
              <a:gd name="connsiteX41" fmla="*/ 2934912 w 5779300"/>
              <a:gd name="connsiteY41" fmla="*/ 4474294 h 4875047"/>
              <a:gd name="connsiteX42" fmla="*/ 2955014 w 5779300"/>
              <a:gd name="connsiteY42" fmla="*/ 4457073 h 4875047"/>
              <a:gd name="connsiteX43" fmla="*/ 2981537 w 5779300"/>
              <a:gd name="connsiteY43" fmla="*/ 4423328 h 4875047"/>
              <a:gd name="connsiteX44" fmla="*/ 2969873 w 5779300"/>
              <a:gd name="connsiteY44" fmla="*/ 4444345 h 4875047"/>
              <a:gd name="connsiteX45" fmla="*/ 2979139 w 5779300"/>
              <a:gd name="connsiteY45" fmla="*/ 4436408 h 4875047"/>
              <a:gd name="connsiteX46" fmla="*/ 3724906 w 5779300"/>
              <a:gd name="connsiteY46" fmla="*/ 4196905 h 4875047"/>
              <a:gd name="connsiteX47" fmla="*/ 2313044 w 5779300"/>
              <a:gd name="connsiteY47" fmla="*/ 3980477 h 4875047"/>
              <a:gd name="connsiteX48" fmla="*/ 2505879 w 5779300"/>
              <a:gd name="connsiteY48" fmla="*/ 4218253 h 4875047"/>
              <a:gd name="connsiteX49" fmla="*/ 2313044 w 5779300"/>
              <a:gd name="connsiteY49" fmla="*/ 4456029 h 4875047"/>
              <a:gd name="connsiteX50" fmla="*/ 2120209 w 5779300"/>
              <a:gd name="connsiteY50" fmla="*/ 4218253 h 4875047"/>
              <a:gd name="connsiteX51" fmla="*/ 2313044 w 5779300"/>
              <a:gd name="connsiteY51" fmla="*/ 3980477 h 4875047"/>
              <a:gd name="connsiteX52" fmla="*/ 1725007 w 5779300"/>
              <a:gd name="connsiteY52" fmla="*/ 3950835 h 4875047"/>
              <a:gd name="connsiteX53" fmla="*/ 1862402 w 5779300"/>
              <a:gd name="connsiteY53" fmla="*/ 4133314 h 4875047"/>
              <a:gd name="connsiteX54" fmla="*/ 1725007 w 5779300"/>
              <a:gd name="connsiteY54" fmla="*/ 4315793 h 4875047"/>
              <a:gd name="connsiteX55" fmla="*/ 1587612 w 5779300"/>
              <a:gd name="connsiteY55" fmla="*/ 4133314 h 4875047"/>
              <a:gd name="connsiteX56" fmla="*/ 1725007 w 5779300"/>
              <a:gd name="connsiteY56" fmla="*/ 3950835 h 4875047"/>
              <a:gd name="connsiteX57" fmla="*/ 4695521 w 5779300"/>
              <a:gd name="connsiteY57" fmla="*/ 3752385 h 4875047"/>
              <a:gd name="connsiteX58" fmla="*/ 4888356 w 5779300"/>
              <a:gd name="connsiteY58" fmla="*/ 3990161 h 4875047"/>
              <a:gd name="connsiteX59" fmla="*/ 4695521 w 5779300"/>
              <a:gd name="connsiteY59" fmla="*/ 4227937 h 4875047"/>
              <a:gd name="connsiteX60" fmla="*/ 4502686 w 5779300"/>
              <a:gd name="connsiteY60" fmla="*/ 3990161 h 4875047"/>
              <a:gd name="connsiteX61" fmla="*/ 4695521 w 5779300"/>
              <a:gd name="connsiteY61" fmla="*/ 3752385 h 4875047"/>
              <a:gd name="connsiteX62" fmla="*/ 3335352 w 5779300"/>
              <a:gd name="connsiteY62" fmla="*/ 3616182 h 4875047"/>
              <a:gd name="connsiteX63" fmla="*/ 3472748 w 5779300"/>
              <a:gd name="connsiteY63" fmla="*/ 3798661 h 4875047"/>
              <a:gd name="connsiteX64" fmla="*/ 3335352 w 5779300"/>
              <a:gd name="connsiteY64" fmla="*/ 3981141 h 4875047"/>
              <a:gd name="connsiteX65" fmla="*/ 3197957 w 5779300"/>
              <a:gd name="connsiteY65" fmla="*/ 3798661 h 4875047"/>
              <a:gd name="connsiteX66" fmla="*/ 3335352 w 5779300"/>
              <a:gd name="connsiteY66" fmla="*/ 3616182 h 4875047"/>
              <a:gd name="connsiteX67" fmla="*/ 2752256 w 5779300"/>
              <a:gd name="connsiteY67" fmla="*/ 3594170 h 4875047"/>
              <a:gd name="connsiteX68" fmla="*/ 2889650 w 5779300"/>
              <a:gd name="connsiteY68" fmla="*/ 3776650 h 4875047"/>
              <a:gd name="connsiteX69" fmla="*/ 2752256 w 5779300"/>
              <a:gd name="connsiteY69" fmla="*/ 3959129 h 4875047"/>
              <a:gd name="connsiteX70" fmla="*/ 2614861 w 5779300"/>
              <a:gd name="connsiteY70" fmla="*/ 3776650 h 4875047"/>
              <a:gd name="connsiteX71" fmla="*/ 2752256 w 5779300"/>
              <a:gd name="connsiteY71" fmla="*/ 3594170 h 4875047"/>
              <a:gd name="connsiteX72" fmla="*/ 1272022 w 5779300"/>
              <a:gd name="connsiteY72" fmla="*/ 3510406 h 4875047"/>
              <a:gd name="connsiteX73" fmla="*/ 1428700 w 5779300"/>
              <a:gd name="connsiteY73" fmla="*/ 3692885 h 4875047"/>
              <a:gd name="connsiteX74" fmla="*/ 1272022 w 5779300"/>
              <a:gd name="connsiteY74" fmla="*/ 3875365 h 4875047"/>
              <a:gd name="connsiteX75" fmla="*/ 1115344 w 5779300"/>
              <a:gd name="connsiteY75" fmla="*/ 3692885 h 4875047"/>
              <a:gd name="connsiteX76" fmla="*/ 1272022 w 5779300"/>
              <a:gd name="connsiteY76" fmla="*/ 3510406 h 4875047"/>
              <a:gd name="connsiteX77" fmla="*/ 557672 w 5779300"/>
              <a:gd name="connsiteY77" fmla="*/ 3504925 h 4875047"/>
              <a:gd name="connsiteX78" fmla="*/ 750507 w 5779300"/>
              <a:gd name="connsiteY78" fmla="*/ 3742701 h 4875047"/>
              <a:gd name="connsiteX79" fmla="*/ 557672 w 5779300"/>
              <a:gd name="connsiteY79" fmla="*/ 3980477 h 4875047"/>
              <a:gd name="connsiteX80" fmla="*/ 364836 w 5779300"/>
              <a:gd name="connsiteY80" fmla="*/ 3742701 h 4875047"/>
              <a:gd name="connsiteX81" fmla="*/ 557672 w 5779300"/>
              <a:gd name="connsiteY81" fmla="*/ 3504925 h 4875047"/>
              <a:gd name="connsiteX82" fmla="*/ 5237411 w 5779300"/>
              <a:gd name="connsiteY82" fmla="*/ 3504482 h 4875047"/>
              <a:gd name="connsiteX83" fmla="*/ 5374806 w 5779300"/>
              <a:gd name="connsiteY83" fmla="*/ 3686961 h 4875047"/>
              <a:gd name="connsiteX84" fmla="*/ 5237411 w 5779300"/>
              <a:gd name="connsiteY84" fmla="*/ 3869440 h 4875047"/>
              <a:gd name="connsiteX85" fmla="*/ 5100016 w 5779300"/>
              <a:gd name="connsiteY85" fmla="*/ 3686961 h 4875047"/>
              <a:gd name="connsiteX86" fmla="*/ 5237411 w 5779300"/>
              <a:gd name="connsiteY86" fmla="*/ 3504482 h 4875047"/>
              <a:gd name="connsiteX87" fmla="*/ 3900712 w 5779300"/>
              <a:gd name="connsiteY87" fmla="*/ 3259961 h 4875047"/>
              <a:gd name="connsiteX88" fmla="*/ 4093547 w 5779300"/>
              <a:gd name="connsiteY88" fmla="*/ 3497737 h 4875047"/>
              <a:gd name="connsiteX89" fmla="*/ 3900712 w 5779300"/>
              <a:gd name="connsiteY89" fmla="*/ 3735513 h 4875047"/>
              <a:gd name="connsiteX90" fmla="*/ 3707877 w 5779300"/>
              <a:gd name="connsiteY90" fmla="*/ 3497737 h 4875047"/>
              <a:gd name="connsiteX91" fmla="*/ 3900712 w 5779300"/>
              <a:gd name="connsiteY91" fmla="*/ 3259961 h 4875047"/>
              <a:gd name="connsiteX92" fmla="*/ 3724906 w 5779300"/>
              <a:gd name="connsiteY92" fmla="*/ 2823028 h 4875047"/>
              <a:gd name="connsiteX93" fmla="*/ 4286678 w 5779300"/>
              <a:gd name="connsiteY93" fmla="*/ 2947036 h 4875047"/>
              <a:gd name="connsiteX94" fmla="*/ 4359786 w 5779300"/>
              <a:gd name="connsiteY94" fmla="*/ 2986542 h 4875047"/>
              <a:gd name="connsiteX95" fmla="*/ 4366327 w 5779300"/>
              <a:gd name="connsiteY95" fmla="*/ 2979345 h 4875047"/>
              <a:gd name="connsiteX96" fmla="*/ 4380788 w 5779300"/>
              <a:gd name="connsiteY96" fmla="*/ 2994087 h 4875047"/>
              <a:gd name="connsiteX97" fmla="*/ 5047812 w 5779300"/>
              <a:gd name="connsiteY97" fmla="*/ 3233868 h 4875047"/>
              <a:gd name="connsiteX98" fmla="*/ 5752747 w 5779300"/>
              <a:gd name="connsiteY98" fmla="*/ 2956393 h 4875047"/>
              <a:gd name="connsiteX99" fmla="*/ 5779300 w 5779300"/>
              <a:gd name="connsiteY99" fmla="*/ 2922608 h 4875047"/>
              <a:gd name="connsiteX100" fmla="*/ 5752483 w 5779300"/>
              <a:gd name="connsiteY100" fmla="*/ 2970928 h 4875047"/>
              <a:gd name="connsiteX101" fmla="*/ 4852156 w 5779300"/>
              <a:gd name="connsiteY101" fmla="*/ 3374327 h 4875047"/>
              <a:gd name="connsiteX102" fmla="*/ 4290385 w 5779300"/>
              <a:gd name="connsiteY102" fmla="*/ 3250320 h 4875047"/>
              <a:gd name="connsiteX103" fmla="*/ 4217279 w 5779300"/>
              <a:gd name="connsiteY103" fmla="*/ 3210813 h 4875047"/>
              <a:gd name="connsiteX104" fmla="*/ 4210736 w 5779300"/>
              <a:gd name="connsiteY104" fmla="*/ 3218010 h 4875047"/>
              <a:gd name="connsiteX105" fmla="*/ 4196275 w 5779300"/>
              <a:gd name="connsiteY105" fmla="*/ 3203269 h 4875047"/>
              <a:gd name="connsiteX106" fmla="*/ 3529251 w 5779300"/>
              <a:gd name="connsiteY106" fmla="*/ 2963486 h 4875047"/>
              <a:gd name="connsiteX107" fmla="*/ 2887656 w 5779300"/>
              <a:gd name="connsiteY107" fmla="*/ 3180826 h 4875047"/>
              <a:gd name="connsiteX108" fmla="*/ 2887274 w 5779300"/>
              <a:gd name="connsiteY108" fmla="*/ 3181167 h 4875047"/>
              <a:gd name="connsiteX109" fmla="*/ 2885011 w 5779300"/>
              <a:gd name="connsiteY109" fmla="*/ 3183749 h 4875047"/>
              <a:gd name="connsiteX110" fmla="*/ 2844389 w 5779300"/>
              <a:gd name="connsiteY110" fmla="*/ 3223781 h 4875047"/>
              <a:gd name="connsiteX111" fmla="*/ 2824287 w 5779300"/>
              <a:gd name="connsiteY111" fmla="*/ 3241002 h 4875047"/>
              <a:gd name="connsiteX112" fmla="*/ 2797763 w 5779300"/>
              <a:gd name="connsiteY112" fmla="*/ 3274747 h 4875047"/>
              <a:gd name="connsiteX113" fmla="*/ 2809427 w 5779300"/>
              <a:gd name="connsiteY113" fmla="*/ 3253730 h 4875047"/>
              <a:gd name="connsiteX114" fmla="*/ 2800162 w 5779300"/>
              <a:gd name="connsiteY114" fmla="*/ 3261668 h 4875047"/>
              <a:gd name="connsiteX115" fmla="*/ 2054394 w 5779300"/>
              <a:gd name="connsiteY115" fmla="*/ 3501170 h 4875047"/>
              <a:gd name="connsiteX116" fmla="*/ 1492622 w 5779300"/>
              <a:gd name="connsiteY116" fmla="*/ 3377162 h 4875047"/>
              <a:gd name="connsiteX117" fmla="*/ 1419516 w 5779300"/>
              <a:gd name="connsiteY117" fmla="*/ 3337656 h 4875047"/>
              <a:gd name="connsiteX118" fmla="*/ 1412973 w 5779300"/>
              <a:gd name="connsiteY118" fmla="*/ 3344853 h 4875047"/>
              <a:gd name="connsiteX119" fmla="*/ 1398512 w 5779300"/>
              <a:gd name="connsiteY119" fmla="*/ 3330111 h 4875047"/>
              <a:gd name="connsiteX120" fmla="*/ 731488 w 5779300"/>
              <a:gd name="connsiteY120" fmla="*/ 3090330 h 4875047"/>
              <a:gd name="connsiteX121" fmla="*/ 26554 w 5779300"/>
              <a:gd name="connsiteY121" fmla="*/ 3367806 h 4875047"/>
              <a:gd name="connsiteX122" fmla="*/ 0 w 5779300"/>
              <a:gd name="connsiteY122" fmla="*/ 3401591 h 4875047"/>
              <a:gd name="connsiteX123" fmla="*/ 26817 w 5779300"/>
              <a:gd name="connsiteY123" fmla="*/ 3353271 h 4875047"/>
              <a:gd name="connsiteX124" fmla="*/ 927144 w 5779300"/>
              <a:gd name="connsiteY124" fmla="*/ 2949871 h 4875047"/>
              <a:gd name="connsiteX125" fmla="*/ 1488915 w 5779300"/>
              <a:gd name="connsiteY125" fmla="*/ 3073879 h 4875047"/>
              <a:gd name="connsiteX126" fmla="*/ 1562022 w 5779300"/>
              <a:gd name="connsiteY126" fmla="*/ 3113385 h 4875047"/>
              <a:gd name="connsiteX127" fmla="*/ 1568565 w 5779300"/>
              <a:gd name="connsiteY127" fmla="*/ 3106189 h 4875047"/>
              <a:gd name="connsiteX128" fmla="*/ 1583026 w 5779300"/>
              <a:gd name="connsiteY128" fmla="*/ 3120930 h 4875047"/>
              <a:gd name="connsiteX129" fmla="*/ 2250049 w 5779300"/>
              <a:gd name="connsiteY129" fmla="*/ 3360712 h 4875047"/>
              <a:gd name="connsiteX130" fmla="*/ 2891645 w 5779300"/>
              <a:gd name="connsiteY130" fmla="*/ 3143373 h 4875047"/>
              <a:gd name="connsiteX131" fmla="*/ 2892026 w 5779300"/>
              <a:gd name="connsiteY131" fmla="*/ 3143031 h 4875047"/>
              <a:gd name="connsiteX132" fmla="*/ 2894289 w 5779300"/>
              <a:gd name="connsiteY132" fmla="*/ 3140449 h 4875047"/>
              <a:gd name="connsiteX133" fmla="*/ 2934912 w 5779300"/>
              <a:gd name="connsiteY133" fmla="*/ 3100417 h 4875047"/>
              <a:gd name="connsiteX134" fmla="*/ 2955014 w 5779300"/>
              <a:gd name="connsiteY134" fmla="*/ 3083196 h 4875047"/>
              <a:gd name="connsiteX135" fmla="*/ 2981537 w 5779300"/>
              <a:gd name="connsiteY135" fmla="*/ 3049451 h 4875047"/>
              <a:gd name="connsiteX136" fmla="*/ 2969873 w 5779300"/>
              <a:gd name="connsiteY136" fmla="*/ 3070468 h 4875047"/>
              <a:gd name="connsiteX137" fmla="*/ 2979139 w 5779300"/>
              <a:gd name="connsiteY137" fmla="*/ 3062530 h 4875047"/>
              <a:gd name="connsiteX138" fmla="*/ 3724906 w 5779300"/>
              <a:gd name="connsiteY138" fmla="*/ 2823028 h 4875047"/>
              <a:gd name="connsiteX139" fmla="*/ 3724906 w 5779300"/>
              <a:gd name="connsiteY139" fmla="*/ 1373877 h 4875047"/>
              <a:gd name="connsiteX140" fmla="*/ 4286678 w 5779300"/>
              <a:gd name="connsiteY140" fmla="*/ 1497885 h 4875047"/>
              <a:gd name="connsiteX141" fmla="*/ 4359786 w 5779300"/>
              <a:gd name="connsiteY141" fmla="*/ 1537391 h 4875047"/>
              <a:gd name="connsiteX142" fmla="*/ 4366327 w 5779300"/>
              <a:gd name="connsiteY142" fmla="*/ 1530195 h 4875047"/>
              <a:gd name="connsiteX143" fmla="*/ 4380788 w 5779300"/>
              <a:gd name="connsiteY143" fmla="*/ 1544936 h 4875047"/>
              <a:gd name="connsiteX144" fmla="*/ 5047812 w 5779300"/>
              <a:gd name="connsiteY144" fmla="*/ 1784718 h 4875047"/>
              <a:gd name="connsiteX145" fmla="*/ 5752747 w 5779300"/>
              <a:gd name="connsiteY145" fmla="*/ 1507242 h 4875047"/>
              <a:gd name="connsiteX146" fmla="*/ 5779300 w 5779300"/>
              <a:gd name="connsiteY146" fmla="*/ 1473457 h 4875047"/>
              <a:gd name="connsiteX147" fmla="*/ 5752483 w 5779300"/>
              <a:gd name="connsiteY147" fmla="*/ 1521777 h 4875047"/>
              <a:gd name="connsiteX148" fmla="*/ 4852156 w 5779300"/>
              <a:gd name="connsiteY148" fmla="*/ 1925176 h 4875047"/>
              <a:gd name="connsiteX149" fmla="*/ 4290385 w 5779300"/>
              <a:gd name="connsiteY149" fmla="*/ 1801168 h 4875047"/>
              <a:gd name="connsiteX150" fmla="*/ 4217279 w 5779300"/>
              <a:gd name="connsiteY150" fmla="*/ 1761663 h 4875047"/>
              <a:gd name="connsiteX151" fmla="*/ 4210736 w 5779300"/>
              <a:gd name="connsiteY151" fmla="*/ 1768859 h 4875047"/>
              <a:gd name="connsiteX152" fmla="*/ 4196275 w 5779300"/>
              <a:gd name="connsiteY152" fmla="*/ 1754118 h 4875047"/>
              <a:gd name="connsiteX153" fmla="*/ 3529251 w 5779300"/>
              <a:gd name="connsiteY153" fmla="*/ 1514335 h 4875047"/>
              <a:gd name="connsiteX154" fmla="*/ 2887657 w 5779300"/>
              <a:gd name="connsiteY154" fmla="*/ 1731675 h 4875047"/>
              <a:gd name="connsiteX155" fmla="*/ 2887274 w 5779300"/>
              <a:gd name="connsiteY155" fmla="*/ 1732016 h 4875047"/>
              <a:gd name="connsiteX156" fmla="*/ 2885011 w 5779300"/>
              <a:gd name="connsiteY156" fmla="*/ 1734598 h 4875047"/>
              <a:gd name="connsiteX157" fmla="*/ 2844389 w 5779300"/>
              <a:gd name="connsiteY157" fmla="*/ 1774630 h 4875047"/>
              <a:gd name="connsiteX158" fmla="*/ 2824287 w 5779300"/>
              <a:gd name="connsiteY158" fmla="*/ 1791851 h 4875047"/>
              <a:gd name="connsiteX159" fmla="*/ 2797763 w 5779300"/>
              <a:gd name="connsiteY159" fmla="*/ 1825596 h 4875047"/>
              <a:gd name="connsiteX160" fmla="*/ 2809427 w 5779300"/>
              <a:gd name="connsiteY160" fmla="*/ 1804579 h 4875047"/>
              <a:gd name="connsiteX161" fmla="*/ 2800162 w 5779300"/>
              <a:gd name="connsiteY161" fmla="*/ 1812517 h 4875047"/>
              <a:gd name="connsiteX162" fmla="*/ 2054395 w 5779300"/>
              <a:gd name="connsiteY162" fmla="*/ 2052019 h 4875047"/>
              <a:gd name="connsiteX163" fmla="*/ 1492623 w 5779300"/>
              <a:gd name="connsiteY163" fmla="*/ 1928012 h 4875047"/>
              <a:gd name="connsiteX164" fmla="*/ 1419516 w 5779300"/>
              <a:gd name="connsiteY164" fmla="*/ 1888505 h 4875047"/>
              <a:gd name="connsiteX165" fmla="*/ 1412973 w 5779300"/>
              <a:gd name="connsiteY165" fmla="*/ 1895702 h 4875047"/>
              <a:gd name="connsiteX166" fmla="*/ 1398512 w 5779300"/>
              <a:gd name="connsiteY166" fmla="*/ 1880961 h 4875047"/>
              <a:gd name="connsiteX167" fmla="*/ 731489 w 5779300"/>
              <a:gd name="connsiteY167" fmla="*/ 1641179 h 4875047"/>
              <a:gd name="connsiteX168" fmla="*/ 26554 w 5779300"/>
              <a:gd name="connsiteY168" fmla="*/ 1918655 h 4875047"/>
              <a:gd name="connsiteX169" fmla="*/ 0 w 5779300"/>
              <a:gd name="connsiteY169" fmla="*/ 1952440 h 4875047"/>
              <a:gd name="connsiteX170" fmla="*/ 26818 w 5779300"/>
              <a:gd name="connsiteY170" fmla="*/ 1904120 h 4875047"/>
              <a:gd name="connsiteX171" fmla="*/ 927144 w 5779300"/>
              <a:gd name="connsiteY171" fmla="*/ 1500721 h 4875047"/>
              <a:gd name="connsiteX172" fmla="*/ 1488916 w 5779300"/>
              <a:gd name="connsiteY172" fmla="*/ 1624728 h 4875047"/>
              <a:gd name="connsiteX173" fmla="*/ 1562023 w 5779300"/>
              <a:gd name="connsiteY173" fmla="*/ 1664235 h 4875047"/>
              <a:gd name="connsiteX174" fmla="*/ 1568565 w 5779300"/>
              <a:gd name="connsiteY174" fmla="*/ 1657038 h 4875047"/>
              <a:gd name="connsiteX175" fmla="*/ 1583026 w 5779300"/>
              <a:gd name="connsiteY175" fmla="*/ 1671779 h 4875047"/>
              <a:gd name="connsiteX176" fmla="*/ 2250049 w 5779300"/>
              <a:gd name="connsiteY176" fmla="*/ 1911561 h 4875047"/>
              <a:gd name="connsiteX177" fmla="*/ 2891645 w 5779300"/>
              <a:gd name="connsiteY177" fmla="*/ 1694222 h 4875047"/>
              <a:gd name="connsiteX178" fmla="*/ 2892026 w 5779300"/>
              <a:gd name="connsiteY178" fmla="*/ 1693880 h 4875047"/>
              <a:gd name="connsiteX179" fmla="*/ 2894289 w 5779300"/>
              <a:gd name="connsiteY179" fmla="*/ 1691298 h 4875047"/>
              <a:gd name="connsiteX180" fmla="*/ 2934912 w 5779300"/>
              <a:gd name="connsiteY180" fmla="*/ 1651266 h 4875047"/>
              <a:gd name="connsiteX181" fmla="*/ 2955014 w 5779300"/>
              <a:gd name="connsiteY181" fmla="*/ 1634045 h 4875047"/>
              <a:gd name="connsiteX182" fmla="*/ 2981537 w 5779300"/>
              <a:gd name="connsiteY182" fmla="*/ 1600300 h 4875047"/>
              <a:gd name="connsiteX183" fmla="*/ 2969873 w 5779300"/>
              <a:gd name="connsiteY183" fmla="*/ 1621317 h 4875047"/>
              <a:gd name="connsiteX184" fmla="*/ 2979139 w 5779300"/>
              <a:gd name="connsiteY184" fmla="*/ 1613380 h 4875047"/>
              <a:gd name="connsiteX185" fmla="*/ 3724906 w 5779300"/>
              <a:gd name="connsiteY185" fmla="*/ 1373877 h 4875047"/>
              <a:gd name="connsiteX186" fmla="*/ 2313044 w 5779300"/>
              <a:gd name="connsiteY186" fmla="*/ 1157449 h 4875047"/>
              <a:gd name="connsiteX187" fmla="*/ 2505879 w 5779300"/>
              <a:gd name="connsiteY187" fmla="*/ 1395225 h 4875047"/>
              <a:gd name="connsiteX188" fmla="*/ 2313044 w 5779300"/>
              <a:gd name="connsiteY188" fmla="*/ 1633001 h 4875047"/>
              <a:gd name="connsiteX189" fmla="*/ 2120209 w 5779300"/>
              <a:gd name="connsiteY189" fmla="*/ 1395225 h 4875047"/>
              <a:gd name="connsiteX190" fmla="*/ 2313044 w 5779300"/>
              <a:gd name="connsiteY190" fmla="*/ 1157449 h 4875047"/>
              <a:gd name="connsiteX191" fmla="*/ 1725007 w 5779300"/>
              <a:gd name="connsiteY191" fmla="*/ 1127807 h 4875047"/>
              <a:gd name="connsiteX192" fmla="*/ 1862402 w 5779300"/>
              <a:gd name="connsiteY192" fmla="*/ 1310286 h 4875047"/>
              <a:gd name="connsiteX193" fmla="*/ 1725007 w 5779300"/>
              <a:gd name="connsiteY193" fmla="*/ 1492765 h 4875047"/>
              <a:gd name="connsiteX194" fmla="*/ 1587612 w 5779300"/>
              <a:gd name="connsiteY194" fmla="*/ 1310286 h 4875047"/>
              <a:gd name="connsiteX195" fmla="*/ 1725007 w 5779300"/>
              <a:gd name="connsiteY195" fmla="*/ 1127807 h 4875047"/>
              <a:gd name="connsiteX196" fmla="*/ 4695521 w 5779300"/>
              <a:gd name="connsiteY196" fmla="*/ 929357 h 4875047"/>
              <a:gd name="connsiteX197" fmla="*/ 4888356 w 5779300"/>
              <a:gd name="connsiteY197" fmla="*/ 1167133 h 4875047"/>
              <a:gd name="connsiteX198" fmla="*/ 4695521 w 5779300"/>
              <a:gd name="connsiteY198" fmla="*/ 1404909 h 4875047"/>
              <a:gd name="connsiteX199" fmla="*/ 4502686 w 5779300"/>
              <a:gd name="connsiteY199" fmla="*/ 1167133 h 4875047"/>
              <a:gd name="connsiteX200" fmla="*/ 4695521 w 5779300"/>
              <a:gd name="connsiteY200" fmla="*/ 929357 h 4875047"/>
              <a:gd name="connsiteX201" fmla="*/ 3335352 w 5779300"/>
              <a:gd name="connsiteY201" fmla="*/ 793154 h 4875047"/>
              <a:gd name="connsiteX202" fmla="*/ 3472748 w 5779300"/>
              <a:gd name="connsiteY202" fmla="*/ 975633 h 4875047"/>
              <a:gd name="connsiteX203" fmla="*/ 3335352 w 5779300"/>
              <a:gd name="connsiteY203" fmla="*/ 1158113 h 4875047"/>
              <a:gd name="connsiteX204" fmla="*/ 3197957 w 5779300"/>
              <a:gd name="connsiteY204" fmla="*/ 975633 h 4875047"/>
              <a:gd name="connsiteX205" fmla="*/ 3335352 w 5779300"/>
              <a:gd name="connsiteY205" fmla="*/ 793154 h 4875047"/>
              <a:gd name="connsiteX206" fmla="*/ 2752256 w 5779300"/>
              <a:gd name="connsiteY206" fmla="*/ 771142 h 4875047"/>
              <a:gd name="connsiteX207" fmla="*/ 2889650 w 5779300"/>
              <a:gd name="connsiteY207" fmla="*/ 953622 h 4875047"/>
              <a:gd name="connsiteX208" fmla="*/ 2752256 w 5779300"/>
              <a:gd name="connsiteY208" fmla="*/ 1136101 h 4875047"/>
              <a:gd name="connsiteX209" fmla="*/ 2614861 w 5779300"/>
              <a:gd name="connsiteY209" fmla="*/ 953622 h 4875047"/>
              <a:gd name="connsiteX210" fmla="*/ 2752256 w 5779300"/>
              <a:gd name="connsiteY210" fmla="*/ 771142 h 4875047"/>
              <a:gd name="connsiteX211" fmla="*/ 1272022 w 5779300"/>
              <a:gd name="connsiteY211" fmla="*/ 687378 h 4875047"/>
              <a:gd name="connsiteX212" fmla="*/ 1428700 w 5779300"/>
              <a:gd name="connsiteY212" fmla="*/ 869857 h 4875047"/>
              <a:gd name="connsiteX213" fmla="*/ 1272022 w 5779300"/>
              <a:gd name="connsiteY213" fmla="*/ 1052337 h 4875047"/>
              <a:gd name="connsiteX214" fmla="*/ 1115344 w 5779300"/>
              <a:gd name="connsiteY214" fmla="*/ 869857 h 4875047"/>
              <a:gd name="connsiteX215" fmla="*/ 1272022 w 5779300"/>
              <a:gd name="connsiteY215" fmla="*/ 687378 h 4875047"/>
              <a:gd name="connsiteX216" fmla="*/ 557672 w 5779300"/>
              <a:gd name="connsiteY216" fmla="*/ 681897 h 4875047"/>
              <a:gd name="connsiteX217" fmla="*/ 750507 w 5779300"/>
              <a:gd name="connsiteY217" fmla="*/ 919673 h 4875047"/>
              <a:gd name="connsiteX218" fmla="*/ 557672 w 5779300"/>
              <a:gd name="connsiteY218" fmla="*/ 1157449 h 4875047"/>
              <a:gd name="connsiteX219" fmla="*/ 364836 w 5779300"/>
              <a:gd name="connsiteY219" fmla="*/ 919673 h 4875047"/>
              <a:gd name="connsiteX220" fmla="*/ 557672 w 5779300"/>
              <a:gd name="connsiteY220" fmla="*/ 681897 h 4875047"/>
              <a:gd name="connsiteX221" fmla="*/ 5237411 w 5779300"/>
              <a:gd name="connsiteY221" fmla="*/ 681454 h 4875047"/>
              <a:gd name="connsiteX222" fmla="*/ 5374806 w 5779300"/>
              <a:gd name="connsiteY222" fmla="*/ 863933 h 4875047"/>
              <a:gd name="connsiteX223" fmla="*/ 5237411 w 5779300"/>
              <a:gd name="connsiteY223" fmla="*/ 1046412 h 4875047"/>
              <a:gd name="connsiteX224" fmla="*/ 5100016 w 5779300"/>
              <a:gd name="connsiteY224" fmla="*/ 863933 h 4875047"/>
              <a:gd name="connsiteX225" fmla="*/ 5237411 w 5779300"/>
              <a:gd name="connsiteY225" fmla="*/ 681454 h 4875047"/>
              <a:gd name="connsiteX226" fmla="*/ 3900712 w 5779300"/>
              <a:gd name="connsiteY226" fmla="*/ 436933 h 4875047"/>
              <a:gd name="connsiteX227" fmla="*/ 4093547 w 5779300"/>
              <a:gd name="connsiteY227" fmla="*/ 674709 h 4875047"/>
              <a:gd name="connsiteX228" fmla="*/ 3900712 w 5779300"/>
              <a:gd name="connsiteY228" fmla="*/ 912485 h 4875047"/>
              <a:gd name="connsiteX229" fmla="*/ 3707877 w 5779300"/>
              <a:gd name="connsiteY229" fmla="*/ 674709 h 4875047"/>
              <a:gd name="connsiteX230" fmla="*/ 3900712 w 5779300"/>
              <a:gd name="connsiteY230" fmla="*/ 436933 h 4875047"/>
              <a:gd name="connsiteX231" fmla="*/ 3724906 w 5779300"/>
              <a:gd name="connsiteY231" fmla="*/ 0 h 4875047"/>
              <a:gd name="connsiteX232" fmla="*/ 4286678 w 5779300"/>
              <a:gd name="connsiteY232" fmla="*/ 124008 h 4875047"/>
              <a:gd name="connsiteX233" fmla="*/ 4359786 w 5779300"/>
              <a:gd name="connsiteY233" fmla="*/ 163514 h 4875047"/>
              <a:gd name="connsiteX234" fmla="*/ 4366327 w 5779300"/>
              <a:gd name="connsiteY234" fmla="*/ 156317 h 4875047"/>
              <a:gd name="connsiteX235" fmla="*/ 4380788 w 5779300"/>
              <a:gd name="connsiteY235" fmla="*/ 171059 h 4875047"/>
              <a:gd name="connsiteX236" fmla="*/ 5047812 w 5779300"/>
              <a:gd name="connsiteY236" fmla="*/ 410840 h 4875047"/>
              <a:gd name="connsiteX237" fmla="*/ 5752747 w 5779300"/>
              <a:gd name="connsiteY237" fmla="*/ 133365 h 4875047"/>
              <a:gd name="connsiteX238" fmla="*/ 5779300 w 5779300"/>
              <a:gd name="connsiteY238" fmla="*/ 99580 h 4875047"/>
              <a:gd name="connsiteX239" fmla="*/ 5752483 w 5779300"/>
              <a:gd name="connsiteY239" fmla="*/ 147900 h 4875047"/>
              <a:gd name="connsiteX240" fmla="*/ 4852156 w 5779300"/>
              <a:gd name="connsiteY240" fmla="*/ 551299 h 4875047"/>
              <a:gd name="connsiteX241" fmla="*/ 4290385 w 5779300"/>
              <a:gd name="connsiteY241" fmla="*/ 427292 h 4875047"/>
              <a:gd name="connsiteX242" fmla="*/ 4217279 w 5779300"/>
              <a:gd name="connsiteY242" fmla="*/ 387785 h 4875047"/>
              <a:gd name="connsiteX243" fmla="*/ 4210736 w 5779300"/>
              <a:gd name="connsiteY243" fmla="*/ 394982 h 4875047"/>
              <a:gd name="connsiteX244" fmla="*/ 4196275 w 5779300"/>
              <a:gd name="connsiteY244" fmla="*/ 380241 h 4875047"/>
              <a:gd name="connsiteX245" fmla="*/ 3529251 w 5779300"/>
              <a:gd name="connsiteY245" fmla="*/ 140458 h 4875047"/>
              <a:gd name="connsiteX246" fmla="*/ 2887656 w 5779300"/>
              <a:gd name="connsiteY246" fmla="*/ 357798 h 4875047"/>
              <a:gd name="connsiteX247" fmla="*/ 2887274 w 5779300"/>
              <a:gd name="connsiteY247" fmla="*/ 358139 h 4875047"/>
              <a:gd name="connsiteX248" fmla="*/ 2885011 w 5779300"/>
              <a:gd name="connsiteY248" fmla="*/ 360721 h 4875047"/>
              <a:gd name="connsiteX249" fmla="*/ 2844389 w 5779300"/>
              <a:gd name="connsiteY249" fmla="*/ 400753 h 4875047"/>
              <a:gd name="connsiteX250" fmla="*/ 2824287 w 5779300"/>
              <a:gd name="connsiteY250" fmla="*/ 417974 h 4875047"/>
              <a:gd name="connsiteX251" fmla="*/ 2797763 w 5779300"/>
              <a:gd name="connsiteY251" fmla="*/ 451719 h 4875047"/>
              <a:gd name="connsiteX252" fmla="*/ 2809427 w 5779300"/>
              <a:gd name="connsiteY252" fmla="*/ 430702 h 4875047"/>
              <a:gd name="connsiteX253" fmla="*/ 2800162 w 5779300"/>
              <a:gd name="connsiteY253" fmla="*/ 438640 h 4875047"/>
              <a:gd name="connsiteX254" fmla="*/ 2054394 w 5779300"/>
              <a:gd name="connsiteY254" fmla="*/ 678142 h 4875047"/>
              <a:gd name="connsiteX255" fmla="*/ 1492622 w 5779300"/>
              <a:gd name="connsiteY255" fmla="*/ 554134 h 4875047"/>
              <a:gd name="connsiteX256" fmla="*/ 1419516 w 5779300"/>
              <a:gd name="connsiteY256" fmla="*/ 514628 h 4875047"/>
              <a:gd name="connsiteX257" fmla="*/ 1412973 w 5779300"/>
              <a:gd name="connsiteY257" fmla="*/ 521825 h 4875047"/>
              <a:gd name="connsiteX258" fmla="*/ 1398512 w 5779300"/>
              <a:gd name="connsiteY258" fmla="*/ 507083 h 4875047"/>
              <a:gd name="connsiteX259" fmla="*/ 731488 w 5779300"/>
              <a:gd name="connsiteY259" fmla="*/ 267302 h 4875047"/>
              <a:gd name="connsiteX260" fmla="*/ 26554 w 5779300"/>
              <a:gd name="connsiteY260" fmla="*/ 544778 h 4875047"/>
              <a:gd name="connsiteX261" fmla="*/ 0 w 5779300"/>
              <a:gd name="connsiteY261" fmla="*/ 578563 h 4875047"/>
              <a:gd name="connsiteX262" fmla="*/ 26817 w 5779300"/>
              <a:gd name="connsiteY262" fmla="*/ 530242 h 4875047"/>
              <a:gd name="connsiteX263" fmla="*/ 927144 w 5779300"/>
              <a:gd name="connsiteY263" fmla="*/ 126843 h 4875047"/>
              <a:gd name="connsiteX264" fmla="*/ 1488915 w 5779300"/>
              <a:gd name="connsiteY264" fmla="*/ 250851 h 4875047"/>
              <a:gd name="connsiteX265" fmla="*/ 1562022 w 5779300"/>
              <a:gd name="connsiteY265" fmla="*/ 290357 h 4875047"/>
              <a:gd name="connsiteX266" fmla="*/ 1568565 w 5779300"/>
              <a:gd name="connsiteY266" fmla="*/ 283161 h 4875047"/>
              <a:gd name="connsiteX267" fmla="*/ 1583026 w 5779300"/>
              <a:gd name="connsiteY267" fmla="*/ 297902 h 4875047"/>
              <a:gd name="connsiteX268" fmla="*/ 2250049 w 5779300"/>
              <a:gd name="connsiteY268" fmla="*/ 537684 h 4875047"/>
              <a:gd name="connsiteX269" fmla="*/ 2891645 w 5779300"/>
              <a:gd name="connsiteY269" fmla="*/ 320345 h 4875047"/>
              <a:gd name="connsiteX270" fmla="*/ 2892026 w 5779300"/>
              <a:gd name="connsiteY270" fmla="*/ 320003 h 4875047"/>
              <a:gd name="connsiteX271" fmla="*/ 2894289 w 5779300"/>
              <a:gd name="connsiteY271" fmla="*/ 317421 h 4875047"/>
              <a:gd name="connsiteX272" fmla="*/ 2934912 w 5779300"/>
              <a:gd name="connsiteY272" fmla="*/ 277389 h 4875047"/>
              <a:gd name="connsiteX273" fmla="*/ 2955014 w 5779300"/>
              <a:gd name="connsiteY273" fmla="*/ 260168 h 4875047"/>
              <a:gd name="connsiteX274" fmla="*/ 2981537 w 5779300"/>
              <a:gd name="connsiteY274" fmla="*/ 226423 h 4875047"/>
              <a:gd name="connsiteX275" fmla="*/ 2969873 w 5779300"/>
              <a:gd name="connsiteY275" fmla="*/ 247440 h 4875047"/>
              <a:gd name="connsiteX276" fmla="*/ 2979139 w 5779300"/>
              <a:gd name="connsiteY276" fmla="*/ 239502 h 4875047"/>
              <a:gd name="connsiteX277" fmla="*/ 3724906 w 5779300"/>
              <a:gd name="connsiteY277" fmla="*/ 0 h 4875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779300" h="4875047">
                <a:moveTo>
                  <a:pt x="3724906" y="4196905"/>
                </a:moveTo>
                <a:cubicBezTo>
                  <a:pt x="3932999" y="4196905"/>
                  <a:pt x="4126317" y="4242621"/>
                  <a:pt x="4286678" y="4320913"/>
                </a:cubicBezTo>
                <a:lnTo>
                  <a:pt x="4359786" y="4360419"/>
                </a:lnTo>
                <a:lnTo>
                  <a:pt x="4366327" y="4353223"/>
                </a:lnTo>
                <a:lnTo>
                  <a:pt x="4380788" y="4367964"/>
                </a:lnTo>
                <a:cubicBezTo>
                  <a:pt x="4539335" y="4514405"/>
                  <a:pt x="4779273" y="4607746"/>
                  <a:pt x="5047812" y="4607746"/>
                </a:cubicBezTo>
                <a:cubicBezTo>
                  <a:pt x="5338729" y="4607746"/>
                  <a:pt x="5596080" y="4498199"/>
                  <a:pt x="5752747" y="4330270"/>
                </a:cubicBezTo>
                <a:lnTo>
                  <a:pt x="5779300" y="4296485"/>
                </a:lnTo>
                <a:lnTo>
                  <a:pt x="5752483" y="4344805"/>
                </a:lnTo>
                <a:cubicBezTo>
                  <a:pt x="5588072" y="4583894"/>
                  <a:pt x="5246666" y="4748204"/>
                  <a:pt x="4852156" y="4748204"/>
                </a:cubicBezTo>
                <a:cubicBezTo>
                  <a:pt x="4644064" y="4748204"/>
                  <a:pt x="4450746" y="4702489"/>
                  <a:pt x="4290385" y="4624196"/>
                </a:cubicBezTo>
                <a:lnTo>
                  <a:pt x="4217279" y="4584691"/>
                </a:lnTo>
                <a:lnTo>
                  <a:pt x="4210736" y="4591887"/>
                </a:lnTo>
                <a:lnTo>
                  <a:pt x="4196275" y="4577146"/>
                </a:lnTo>
                <a:cubicBezTo>
                  <a:pt x="4037728" y="4430705"/>
                  <a:pt x="3797789" y="4337363"/>
                  <a:pt x="3529251" y="4337363"/>
                </a:cubicBezTo>
                <a:cubicBezTo>
                  <a:pt x="3274699" y="4337363"/>
                  <a:pt x="3045845" y="4421235"/>
                  <a:pt x="2887657" y="4554703"/>
                </a:cubicBezTo>
                <a:lnTo>
                  <a:pt x="2887274" y="4555044"/>
                </a:lnTo>
                <a:lnTo>
                  <a:pt x="2885011" y="4557626"/>
                </a:lnTo>
                <a:cubicBezTo>
                  <a:pt x="2872092" y="4571314"/>
                  <a:pt x="2858540" y="4584665"/>
                  <a:pt x="2844389" y="4597658"/>
                </a:cubicBezTo>
                <a:lnTo>
                  <a:pt x="2824287" y="4614879"/>
                </a:lnTo>
                <a:lnTo>
                  <a:pt x="2797763" y="4648624"/>
                </a:lnTo>
                <a:lnTo>
                  <a:pt x="2809427" y="4627607"/>
                </a:lnTo>
                <a:lnTo>
                  <a:pt x="2800162" y="4635545"/>
                </a:lnTo>
                <a:cubicBezTo>
                  <a:pt x="2616288" y="4782623"/>
                  <a:pt x="2350277" y="4875047"/>
                  <a:pt x="2054395" y="4875047"/>
                </a:cubicBezTo>
                <a:cubicBezTo>
                  <a:pt x="1846301" y="4875047"/>
                  <a:pt x="1652984" y="4829332"/>
                  <a:pt x="1492623" y="4751040"/>
                </a:cubicBezTo>
                <a:lnTo>
                  <a:pt x="1419516" y="4711533"/>
                </a:lnTo>
                <a:lnTo>
                  <a:pt x="1412973" y="4718730"/>
                </a:lnTo>
                <a:lnTo>
                  <a:pt x="1398512" y="4703989"/>
                </a:lnTo>
                <a:cubicBezTo>
                  <a:pt x="1239966" y="4557548"/>
                  <a:pt x="1000027" y="4464207"/>
                  <a:pt x="731489" y="4464207"/>
                </a:cubicBezTo>
                <a:cubicBezTo>
                  <a:pt x="440572" y="4464207"/>
                  <a:pt x="183220" y="4573753"/>
                  <a:pt x="26554" y="4741683"/>
                </a:cubicBezTo>
                <a:lnTo>
                  <a:pt x="0" y="4775468"/>
                </a:lnTo>
                <a:lnTo>
                  <a:pt x="26818" y="4727148"/>
                </a:lnTo>
                <a:cubicBezTo>
                  <a:pt x="191229" y="4488058"/>
                  <a:pt x="532634" y="4323749"/>
                  <a:pt x="927144" y="4323749"/>
                </a:cubicBezTo>
                <a:cubicBezTo>
                  <a:pt x="1135237" y="4323749"/>
                  <a:pt x="1328555" y="4369464"/>
                  <a:pt x="1488916" y="4447756"/>
                </a:cubicBezTo>
                <a:lnTo>
                  <a:pt x="1562023" y="4487263"/>
                </a:lnTo>
                <a:lnTo>
                  <a:pt x="1568565" y="4480066"/>
                </a:lnTo>
                <a:lnTo>
                  <a:pt x="1583026" y="4494807"/>
                </a:lnTo>
                <a:cubicBezTo>
                  <a:pt x="1741572" y="4641248"/>
                  <a:pt x="1981511" y="4734589"/>
                  <a:pt x="2250049" y="4734589"/>
                </a:cubicBezTo>
                <a:cubicBezTo>
                  <a:pt x="2504601" y="4734589"/>
                  <a:pt x="2733456" y="4650717"/>
                  <a:pt x="2891645" y="4517250"/>
                </a:cubicBezTo>
                <a:lnTo>
                  <a:pt x="2892026" y="4516908"/>
                </a:lnTo>
                <a:lnTo>
                  <a:pt x="2894289" y="4514326"/>
                </a:lnTo>
                <a:cubicBezTo>
                  <a:pt x="2907209" y="4500639"/>
                  <a:pt x="2920761" y="4487288"/>
                  <a:pt x="2934912" y="4474294"/>
                </a:cubicBezTo>
                <a:lnTo>
                  <a:pt x="2955014" y="4457073"/>
                </a:lnTo>
                <a:lnTo>
                  <a:pt x="2981537" y="4423328"/>
                </a:lnTo>
                <a:lnTo>
                  <a:pt x="2969873" y="4444345"/>
                </a:lnTo>
                <a:lnTo>
                  <a:pt x="2979139" y="4436408"/>
                </a:lnTo>
                <a:cubicBezTo>
                  <a:pt x="3163014" y="4289329"/>
                  <a:pt x="3429024" y="4196905"/>
                  <a:pt x="3724906" y="4196905"/>
                </a:cubicBezTo>
                <a:close/>
                <a:moveTo>
                  <a:pt x="2313044" y="3980477"/>
                </a:moveTo>
                <a:cubicBezTo>
                  <a:pt x="2419544" y="3980477"/>
                  <a:pt x="2505879" y="4086933"/>
                  <a:pt x="2505879" y="4218253"/>
                </a:cubicBezTo>
                <a:cubicBezTo>
                  <a:pt x="2505879" y="4349573"/>
                  <a:pt x="2419544" y="4456029"/>
                  <a:pt x="2313044" y="4456029"/>
                </a:cubicBezTo>
                <a:cubicBezTo>
                  <a:pt x="2206544" y="4456029"/>
                  <a:pt x="2120209" y="4349573"/>
                  <a:pt x="2120209" y="4218253"/>
                </a:cubicBezTo>
                <a:cubicBezTo>
                  <a:pt x="2120209" y="4086933"/>
                  <a:pt x="2206544" y="3980477"/>
                  <a:pt x="2313044" y="3980477"/>
                </a:cubicBezTo>
                <a:close/>
                <a:moveTo>
                  <a:pt x="1725007" y="3950835"/>
                </a:moveTo>
                <a:cubicBezTo>
                  <a:pt x="1800889" y="3950835"/>
                  <a:pt x="1862402" y="4032533"/>
                  <a:pt x="1862402" y="4133314"/>
                </a:cubicBezTo>
                <a:cubicBezTo>
                  <a:pt x="1862402" y="4234094"/>
                  <a:pt x="1800889" y="4315793"/>
                  <a:pt x="1725007" y="4315793"/>
                </a:cubicBezTo>
                <a:cubicBezTo>
                  <a:pt x="1649126" y="4315793"/>
                  <a:pt x="1587612" y="4234094"/>
                  <a:pt x="1587612" y="4133314"/>
                </a:cubicBezTo>
                <a:cubicBezTo>
                  <a:pt x="1587612" y="4032533"/>
                  <a:pt x="1649126" y="3950835"/>
                  <a:pt x="1725007" y="3950835"/>
                </a:cubicBezTo>
                <a:close/>
                <a:moveTo>
                  <a:pt x="4695521" y="3752385"/>
                </a:moveTo>
                <a:cubicBezTo>
                  <a:pt x="4802021" y="3752385"/>
                  <a:pt x="4888356" y="3858841"/>
                  <a:pt x="4888356" y="3990161"/>
                </a:cubicBezTo>
                <a:cubicBezTo>
                  <a:pt x="4888356" y="4121481"/>
                  <a:pt x="4802021" y="4227937"/>
                  <a:pt x="4695521" y="4227937"/>
                </a:cubicBezTo>
                <a:cubicBezTo>
                  <a:pt x="4589021" y="4227937"/>
                  <a:pt x="4502686" y="4121481"/>
                  <a:pt x="4502686" y="3990161"/>
                </a:cubicBezTo>
                <a:cubicBezTo>
                  <a:pt x="4502686" y="3858841"/>
                  <a:pt x="4589021" y="3752385"/>
                  <a:pt x="4695521" y="3752385"/>
                </a:cubicBezTo>
                <a:close/>
                <a:moveTo>
                  <a:pt x="3335352" y="3616182"/>
                </a:moveTo>
                <a:cubicBezTo>
                  <a:pt x="3411234" y="3616182"/>
                  <a:pt x="3472748" y="3697881"/>
                  <a:pt x="3472748" y="3798661"/>
                </a:cubicBezTo>
                <a:cubicBezTo>
                  <a:pt x="3472748" y="3899442"/>
                  <a:pt x="3411234" y="3981141"/>
                  <a:pt x="3335352" y="3981141"/>
                </a:cubicBezTo>
                <a:cubicBezTo>
                  <a:pt x="3259471" y="3981141"/>
                  <a:pt x="3197957" y="3899442"/>
                  <a:pt x="3197957" y="3798661"/>
                </a:cubicBezTo>
                <a:cubicBezTo>
                  <a:pt x="3197957" y="3697881"/>
                  <a:pt x="3259471" y="3616182"/>
                  <a:pt x="3335352" y="3616182"/>
                </a:cubicBezTo>
                <a:close/>
                <a:moveTo>
                  <a:pt x="2752256" y="3594170"/>
                </a:moveTo>
                <a:cubicBezTo>
                  <a:pt x="2828137" y="3594170"/>
                  <a:pt x="2889650" y="3675869"/>
                  <a:pt x="2889650" y="3776650"/>
                </a:cubicBezTo>
                <a:cubicBezTo>
                  <a:pt x="2889650" y="3877430"/>
                  <a:pt x="2828137" y="3959129"/>
                  <a:pt x="2752256" y="3959129"/>
                </a:cubicBezTo>
                <a:cubicBezTo>
                  <a:pt x="2676374" y="3959129"/>
                  <a:pt x="2614861" y="3877430"/>
                  <a:pt x="2614861" y="3776650"/>
                </a:cubicBezTo>
                <a:cubicBezTo>
                  <a:pt x="2614861" y="3675869"/>
                  <a:pt x="2676374" y="3594170"/>
                  <a:pt x="2752256" y="3594170"/>
                </a:cubicBezTo>
                <a:close/>
                <a:moveTo>
                  <a:pt x="1272022" y="3510406"/>
                </a:moveTo>
                <a:cubicBezTo>
                  <a:pt x="1358553" y="3510406"/>
                  <a:pt x="1428700" y="3592105"/>
                  <a:pt x="1428700" y="3692885"/>
                </a:cubicBezTo>
                <a:cubicBezTo>
                  <a:pt x="1428700" y="3793666"/>
                  <a:pt x="1358553" y="3875365"/>
                  <a:pt x="1272022" y="3875365"/>
                </a:cubicBezTo>
                <a:cubicBezTo>
                  <a:pt x="1185491" y="3875365"/>
                  <a:pt x="1115344" y="3793666"/>
                  <a:pt x="1115344" y="3692885"/>
                </a:cubicBezTo>
                <a:cubicBezTo>
                  <a:pt x="1115344" y="3592105"/>
                  <a:pt x="1185491" y="3510406"/>
                  <a:pt x="1272022" y="3510406"/>
                </a:cubicBezTo>
                <a:close/>
                <a:moveTo>
                  <a:pt x="557672" y="3504925"/>
                </a:moveTo>
                <a:cubicBezTo>
                  <a:pt x="664172" y="3504925"/>
                  <a:pt x="750507" y="3611381"/>
                  <a:pt x="750507" y="3742701"/>
                </a:cubicBezTo>
                <a:cubicBezTo>
                  <a:pt x="750507" y="3874021"/>
                  <a:pt x="664172" y="3980477"/>
                  <a:pt x="557672" y="3980477"/>
                </a:cubicBezTo>
                <a:cubicBezTo>
                  <a:pt x="451172" y="3980477"/>
                  <a:pt x="364836" y="3874021"/>
                  <a:pt x="364836" y="3742701"/>
                </a:cubicBezTo>
                <a:cubicBezTo>
                  <a:pt x="364836" y="3611381"/>
                  <a:pt x="451172" y="3504925"/>
                  <a:pt x="557672" y="3504925"/>
                </a:cubicBezTo>
                <a:close/>
                <a:moveTo>
                  <a:pt x="5237411" y="3504482"/>
                </a:moveTo>
                <a:cubicBezTo>
                  <a:pt x="5313292" y="3504482"/>
                  <a:pt x="5374806" y="3586181"/>
                  <a:pt x="5374806" y="3686961"/>
                </a:cubicBezTo>
                <a:cubicBezTo>
                  <a:pt x="5374806" y="3787741"/>
                  <a:pt x="5313292" y="3869440"/>
                  <a:pt x="5237411" y="3869440"/>
                </a:cubicBezTo>
                <a:cubicBezTo>
                  <a:pt x="5161530" y="3869440"/>
                  <a:pt x="5100016" y="3787741"/>
                  <a:pt x="5100016" y="3686961"/>
                </a:cubicBezTo>
                <a:cubicBezTo>
                  <a:pt x="5100016" y="3586181"/>
                  <a:pt x="5161530" y="3504482"/>
                  <a:pt x="5237411" y="3504482"/>
                </a:cubicBezTo>
                <a:close/>
                <a:moveTo>
                  <a:pt x="3900712" y="3259961"/>
                </a:moveTo>
                <a:cubicBezTo>
                  <a:pt x="4007212" y="3259961"/>
                  <a:pt x="4093547" y="3366417"/>
                  <a:pt x="4093547" y="3497737"/>
                </a:cubicBezTo>
                <a:cubicBezTo>
                  <a:pt x="4093547" y="3629057"/>
                  <a:pt x="4007212" y="3735513"/>
                  <a:pt x="3900712" y="3735513"/>
                </a:cubicBezTo>
                <a:cubicBezTo>
                  <a:pt x="3794212" y="3735513"/>
                  <a:pt x="3707877" y="3629057"/>
                  <a:pt x="3707877" y="3497737"/>
                </a:cubicBezTo>
                <a:cubicBezTo>
                  <a:pt x="3707877" y="3366417"/>
                  <a:pt x="3794212" y="3259961"/>
                  <a:pt x="3900712" y="3259961"/>
                </a:cubicBezTo>
                <a:close/>
                <a:moveTo>
                  <a:pt x="3724906" y="2823028"/>
                </a:moveTo>
                <a:cubicBezTo>
                  <a:pt x="3932999" y="2823028"/>
                  <a:pt x="4126317" y="2868744"/>
                  <a:pt x="4286678" y="2947036"/>
                </a:cubicBezTo>
                <a:lnTo>
                  <a:pt x="4359786" y="2986542"/>
                </a:lnTo>
                <a:lnTo>
                  <a:pt x="4366327" y="2979345"/>
                </a:lnTo>
                <a:lnTo>
                  <a:pt x="4380788" y="2994087"/>
                </a:lnTo>
                <a:cubicBezTo>
                  <a:pt x="4539335" y="3140528"/>
                  <a:pt x="4779273" y="3233868"/>
                  <a:pt x="5047812" y="3233868"/>
                </a:cubicBezTo>
                <a:cubicBezTo>
                  <a:pt x="5338729" y="3233868"/>
                  <a:pt x="5596080" y="3124322"/>
                  <a:pt x="5752747" y="2956393"/>
                </a:cubicBezTo>
                <a:lnTo>
                  <a:pt x="5779300" y="2922608"/>
                </a:lnTo>
                <a:lnTo>
                  <a:pt x="5752483" y="2970928"/>
                </a:lnTo>
                <a:cubicBezTo>
                  <a:pt x="5588072" y="3210018"/>
                  <a:pt x="5246666" y="3374327"/>
                  <a:pt x="4852156" y="3374327"/>
                </a:cubicBezTo>
                <a:cubicBezTo>
                  <a:pt x="4644064" y="3374327"/>
                  <a:pt x="4450746" y="3328612"/>
                  <a:pt x="4290385" y="3250320"/>
                </a:cubicBezTo>
                <a:lnTo>
                  <a:pt x="4217279" y="3210813"/>
                </a:lnTo>
                <a:lnTo>
                  <a:pt x="4210736" y="3218010"/>
                </a:lnTo>
                <a:lnTo>
                  <a:pt x="4196275" y="3203269"/>
                </a:lnTo>
                <a:cubicBezTo>
                  <a:pt x="4037728" y="3056828"/>
                  <a:pt x="3797789" y="2963486"/>
                  <a:pt x="3529251" y="2963486"/>
                </a:cubicBezTo>
                <a:cubicBezTo>
                  <a:pt x="3274699" y="2963486"/>
                  <a:pt x="3045845" y="3047358"/>
                  <a:pt x="2887656" y="3180826"/>
                </a:cubicBezTo>
                <a:lnTo>
                  <a:pt x="2887274" y="3181167"/>
                </a:lnTo>
                <a:lnTo>
                  <a:pt x="2885011" y="3183749"/>
                </a:lnTo>
                <a:cubicBezTo>
                  <a:pt x="2872092" y="3197436"/>
                  <a:pt x="2858540" y="3210788"/>
                  <a:pt x="2844389" y="3223781"/>
                </a:cubicBezTo>
                <a:lnTo>
                  <a:pt x="2824287" y="3241002"/>
                </a:lnTo>
                <a:lnTo>
                  <a:pt x="2797763" y="3274747"/>
                </a:lnTo>
                <a:lnTo>
                  <a:pt x="2809427" y="3253730"/>
                </a:lnTo>
                <a:lnTo>
                  <a:pt x="2800162" y="3261668"/>
                </a:lnTo>
                <a:cubicBezTo>
                  <a:pt x="2616288" y="3408746"/>
                  <a:pt x="2350277" y="3501170"/>
                  <a:pt x="2054394" y="3501170"/>
                </a:cubicBezTo>
                <a:cubicBezTo>
                  <a:pt x="1846301" y="3501170"/>
                  <a:pt x="1652983" y="3455455"/>
                  <a:pt x="1492622" y="3377162"/>
                </a:cubicBezTo>
                <a:lnTo>
                  <a:pt x="1419516" y="3337656"/>
                </a:lnTo>
                <a:lnTo>
                  <a:pt x="1412973" y="3344853"/>
                </a:lnTo>
                <a:lnTo>
                  <a:pt x="1398512" y="3330111"/>
                </a:lnTo>
                <a:cubicBezTo>
                  <a:pt x="1239966" y="3183671"/>
                  <a:pt x="1000027" y="3090330"/>
                  <a:pt x="731488" y="3090330"/>
                </a:cubicBezTo>
                <a:cubicBezTo>
                  <a:pt x="440572" y="3090330"/>
                  <a:pt x="183220" y="3199876"/>
                  <a:pt x="26554" y="3367806"/>
                </a:cubicBezTo>
                <a:lnTo>
                  <a:pt x="0" y="3401591"/>
                </a:lnTo>
                <a:lnTo>
                  <a:pt x="26817" y="3353271"/>
                </a:lnTo>
                <a:cubicBezTo>
                  <a:pt x="191229" y="3114181"/>
                  <a:pt x="532633" y="2949871"/>
                  <a:pt x="927144" y="2949871"/>
                </a:cubicBezTo>
                <a:cubicBezTo>
                  <a:pt x="1135237" y="2949871"/>
                  <a:pt x="1328554" y="2995587"/>
                  <a:pt x="1488915" y="3073879"/>
                </a:cubicBezTo>
                <a:lnTo>
                  <a:pt x="1562022" y="3113385"/>
                </a:lnTo>
                <a:lnTo>
                  <a:pt x="1568565" y="3106189"/>
                </a:lnTo>
                <a:lnTo>
                  <a:pt x="1583026" y="3120930"/>
                </a:lnTo>
                <a:cubicBezTo>
                  <a:pt x="1741572" y="3267371"/>
                  <a:pt x="1981511" y="3360712"/>
                  <a:pt x="2250049" y="3360712"/>
                </a:cubicBezTo>
                <a:cubicBezTo>
                  <a:pt x="2504601" y="3360712"/>
                  <a:pt x="2733456" y="3276840"/>
                  <a:pt x="2891645" y="3143373"/>
                </a:cubicBezTo>
                <a:lnTo>
                  <a:pt x="2892026" y="3143031"/>
                </a:lnTo>
                <a:lnTo>
                  <a:pt x="2894289" y="3140449"/>
                </a:lnTo>
                <a:cubicBezTo>
                  <a:pt x="2907209" y="3126761"/>
                  <a:pt x="2920761" y="3113411"/>
                  <a:pt x="2934912" y="3100417"/>
                </a:cubicBezTo>
                <a:lnTo>
                  <a:pt x="2955014" y="3083196"/>
                </a:lnTo>
                <a:lnTo>
                  <a:pt x="2981537" y="3049451"/>
                </a:lnTo>
                <a:lnTo>
                  <a:pt x="2969873" y="3070468"/>
                </a:lnTo>
                <a:lnTo>
                  <a:pt x="2979139" y="3062530"/>
                </a:lnTo>
                <a:cubicBezTo>
                  <a:pt x="3163014" y="2915452"/>
                  <a:pt x="3429024" y="2823028"/>
                  <a:pt x="3724906" y="2823028"/>
                </a:cubicBezTo>
                <a:close/>
                <a:moveTo>
                  <a:pt x="3724906" y="1373877"/>
                </a:moveTo>
                <a:cubicBezTo>
                  <a:pt x="3932999" y="1373877"/>
                  <a:pt x="4126317" y="1419593"/>
                  <a:pt x="4286678" y="1497885"/>
                </a:cubicBezTo>
                <a:lnTo>
                  <a:pt x="4359786" y="1537391"/>
                </a:lnTo>
                <a:lnTo>
                  <a:pt x="4366327" y="1530195"/>
                </a:lnTo>
                <a:lnTo>
                  <a:pt x="4380788" y="1544936"/>
                </a:lnTo>
                <a:cubicBezTo>
                  <a:pt x="4539335" y="1691377"/>
                  <a:pt x="4779273" y="1784718"/>
                  <a:pt x="5047812" y="1784718"/>
                </a:cubicBezTo>
                <a:cubicBezTo>
                  <a:pt x="5338729" y="1784718"/>
                  <a:pt x="5596080" y="1675171"/>
                  <a:pt x="5752747" y="1507242"/>
                </a:cubicBezTo>
                <a:lnTo>
                  <a:pt x="5779300" y="1473457"/>
                </a:lnTo>
                <a:lnTo>
                  <a:pt x="5752483" y="1521777"/>
                </a:lnTo>
                <a:cubicBezTo>
                  <a:pt x="5588072" y="1760866"/>
                  <a:pt x="5246666" y="1925176"/>
                  <a:pt x="4852156" y="1925176"/>
                </a:cubicBezTo>
                <a:cubicBezTo>
                  <a:pt x="4644064" y="1925176"/>
                  <a:pt x="4450746" y="1879461"/>
                  <a:pt x="4290385" y="1801168"/>
                </a:cubicBezTo>
                <a:lnTo>
                  <a:pt x="4217279" y="1761663"/>
                </a:lnTo>
                <a:lnTo>
                  <a:pt x="4210736" y="1768859"/>
                </a:lnTo>
                <a:lnTo>
                  <a:pt x="4196275" y="1754118"/>
                </a:lnTo>
                <a:cubicBezTo>
                  <a:pt x="4037728" y="1607677"/>
                  <a:pt x="3797789" y="1514335"/>
                  <a:pt x="3529251" y="1514335"/>
                </a:cubicBezTo>
                <a:cubicBezTo>
                  <a:pt x="3274699" y="1514335"/>
                  <a:pt x="3045845" y="1598207"/>
                  <a:pt x="2887657" y="1731675"/>
                </a:cubicBezTo>
                <a:lnTo>
                  <a:pt x="2887274" y="1732016"/>
                </a:lnTo>
                <a:lnTo>
                  <a:pt x="2885011" y="1734598"/>
                </a:lnTo>
                <a:cubicBezTo>
                  <a:pt x="2872092" y="1748286"/>
                  <a:pt x="2858540" y="1761637"/>
                  <a:pt x="2844389" y="1774630"/>
                </a:cubicBezTo>
                <a:lnTo>
                  <a:pt x="2824287" y="1791851"/>
                </a:lnTo>
                <a:lnTo>
                  <a:pt x="2797763" y="1825596"/>
                </a:lnTo>
                <a:lnTo>
                  <a:pt x="2809427" y="1804579"/>
                </a:lnTo>
                <a:lnTo>
                  <a:pt x="2800162" y="1812517"/>
                </a:lnTo>
                <a:cubicBezTo>
                  <a:pt x="2616288" y="1959595"/>
                  <a:pt x="2350277" y="2052019"/>
                  <a:pt x="2054395" y="2052019"/>
                </a:cubicBezTo>
                <a:cubicBezTo>
                  <a:pt x="1846301" y="2052019"/>
                  <a:pt x="1652984" y="2006304"/>
                  <a:pt x="1492623" y="1928012"/>
                </a:cubicBezTo>
                <a:lnTo>
                  <a:pt x="1419516" y="1888505"/>
                </a:lnTo>
                <a:lnTo>
                  <a:pt x="1412973" y="1895702"/>
                </a:lnTo>
                <a:lnTo>
                  <a:pt x="1398512" y="1880961"/>
                </a:lnTo>
                <a:cubicBezTo>
                  <a:pt x="1239966" y="1734520"/>
                  <a:pt x="1000027" y="1641179"/>
                  <a:pt x="731489" y="1641179"/>
                </a:cubicBezTo>
                <a:cubicBezTo>
                  <a:pt x="440572" y="1641179"/>
                  <a:pt x="183220" y="1750725"/>
                  <a:pt x="26554" y="1918655"/>
                </a:cubicBezTo>
                <a:lnTo>
                  <a:pt x="0" y="1952440"/>
                </a:lnTo>
                <a:lnTo>
                  <a:pt x="26818" y="1904120"/>
                </a:lnTo>
                <a:cubicBezTo>
                  <a:pt x="191229" y="1665030"/>
                  <a:pt x="532634" y="1500721"/>
                  <a:pt x="927144" y="1500721"/>
                </a:cubicBezTo>
                <a:cubicBezTo>
                  <a:pt x="1135237" y="1500721"/>
                  <a:pt x="1328555" y="1546436"/>
                  <a:pt x="1488916" y="1624728"/>
                </a:cubicBezTo>
                <a:lnTo>
                  <a:pt x="1562023" y="1664235"/>
                </a:lnTo>
                <a:lnTo>
                  <a:pt x="1568565" y="1657038"/>
                </a:lnTo>
                <a:lnTo>
                  <a:pt x="1583026" y="1671779"/>
                </a:lnTo>
                <a:cubicBezTo>
                  <a:pt x="1741572" y="1818220"/>
                  <a:pt x="1981511" y="1911561"/>
                  <a:pt x="2250049" y="1911561"/>
                </a:cubicBezTo>
                <a:cubicBezTo>
                  <a:pt x="2504601" y="1911561"/>
                  <a:pt x="2733456" y="1827689"/>
                  <a:pt x="2891645" y="1694222"/>
                </a:cubicBezTo>
                <a:lnTo>
                  <a:pt x="2892026" y="1693880"/>
                </a:lnTo>
                <a:lnTo>
                  <a:pt x="2894289" y="1691298"/>
                </a:lnTo>
                <a:cubicBezTo>
                  <a:pt x="2907209" y="1677611"/>
                  <a:pt x="2920761" y="1664260"/>
                  <a:pt x="2934912" y="1651266"/>
                </a:cubicBezTo>
                <a:lnTo>
                  <a:pt x="2955014" y="1634045"/>
                </a:lnTo>
                <a:lnTo>
                  <a:pt x="2981537" y="1600300"/>
                </a:lnTo>
                <a:lnTo>
                  <a:pt x="2969873" y="1621317"/>
                </a:lnTo>
                <a:lnTo>
                  <a:pt x="2979139" y="1613380"/>
                </a:lnTo>
                <a:cubicBezTo>
                  <a:pt x="3163014" y="1466301"/>
                  <a:pt x="3429024" y="1373877"/>
                  <a:pt x="3724906" y="1373877"/>
                </a:cubicBezTo>
                <a:close/>
                <a:moveTo>
                  <a:pt x="2313044" y="1157449"/>
                </a:moveTo>
                <a:cubicBezTo>
                  <a:pt x="2419544" y="1157449"/>
                  <a:pt x="2505879" y="1263905"/>
                  <a:pt x="2505879" y="1395225"/>
                </a:cubicBezTo>
                <a:cubicBezTo>
                  <a:pt x="2505879" y="1526545"/>
                  <a:pt x="2419544" y="1633001"/>
                  <a:pt x="2313044" y="1633001"/>
                </a:cubicBezTo>
                <a:cubicBezTo>
                  <a:pt x="2206544" y="1633001"/>
                  <a:pt x="2120209" y="1526545"/>
                  <a:pt x="2120209" y="1395225"/>
                </a:cubicBezTo>
                <a:cubicBezTo>
                  <a:pt x="2120209" y="1263905"/>
                  <a:pt x="2206544" y="1157449"/>
                  <a:pt x="2313044" y="1157449"/>
                </a:cubicBezTo>
                <a:close/>
                <a:moveTo>
                  <a:pt x="1725007" y="1127807"/>
                </a:moveTo>
                <a:cubicBezTo>
                  <a:pt x="1800889" y="1127807"/>
                  <a:pt x="1862402" y="1209505"/>
                  <a:pt x="1862402" y="1310286"/>
                </a:cubicBezTo>
                <a:cubicBezTo>
                  <a:pt x="1862402" y="1411066"/>
                  <a:pt x="1800889" y="1492765"/>
                  <a:pt x="1725007" y="1492765"/>
                </a:cubicBezTo>
                <a:cubicBezTo>
                  <a:pt x="1649126" y="1492765"/>
                  <a:pt x="1587612" y="1411066"/>
                  <a:pt x="1587612" y="1310286"/>
                </a:cubicBezTo>
                <a:cubicBezTo>
                  <a:pt x="1587612" y="1209505"/>
                  <a:pt x="1649126" y="1127807"/>
                  <a:pt x="1725007" y="1127807"/>
                </a:cubicBezTo>
                <a:close/>
                <a:moveTo>
                  <a:pt x="4695521" y="929357"/>
                </a:moveTo>
                <a:cubicBezTo>
                  <a:pt x="4802021" y="929357"/>
                  <a:pt x="4888356" y="1035813"/>
                  <a:pt x="4888356" y="1167133"/>
                </a:cubicBezTo>
                <a:cubicBezTo>
                  <a:pt x="4888356" y="1298453"/>
                  <a:pt x="4802021" y="1404909"/>
                  <a:pt x="4695521" y="1404909"/>
                </a:cubicBezTo>
                <a:cubicBezTo>
                  <a:pt x="4589021" y="1404909"/>
                  <a:pt x="4502686" y="1298453"/>
                  <a:pt x="4502686" y="1167133"/>
                </a:cubicBezTo>
                <a:cubicBezTo>
                  <a:pt x="4502686" y="1035813"/>
                  <a:pt x="4589021" y="929357"/>
                  <a:pt x="4695521" y="929357"/>
                </a:cubicBezTo>
                <a:close/>
                <a:moveTo>
                  <a:pt x="3335352" y="793154"/>
                </a:moveTo>
                <a:cubicBezTo>
                  <a:pt x="3411234" y="793154"/>
                  <a:pt x="3472748" y="874853"/>
                  <a:pt x="3472748" y="975633"/>
                </a:cubicBezTo>
                <a:cubicBezTo>
                  <a:pt x="3472748" y="1076414"/>
                  <a:pt x="3411234" y="1158113"/>
                  <a:pt x="3335352" y="1158113"/>
                </a:cubicBezTo>
                <a:cubicBezTo>
                  <a:pt x="3259471" y="1158113"/>
                  <a:pt x="3197957" y="1076414"/>
                  <a:pt x="3197957" y="975633"/>
                </a:cubicBezTo>
                <a:cubicBezTo>
                  <a:pt x="3197957" y="874853"/>
                  <a:pt x="3259471" y="793154"/>
                  <a:pt x="3335352" y="793154"/>
                </a:cubicBezTo>
                <a:close/>
                <a:moveTo>
                  <a:pt x="2752256" y="771142"/>
                </a:moveTo>
                <a:cubicBezTo>
                  <a:pt x="2828137" y="771142"/>
                  <a:pt x="2889650" y="852841"/>
                  <a:pt x="2889650" y="953622"/>
                </a:cubicBezTo>
                <a:cubicBezTo>
                  <a:pt x="2889650" y="1054402"/>
                  <a:pt x="2828137" y="1136101"/>
                  <a:pt x="2752256" y="1136101"/>
                </a:cubicBezTo>
                <a:cubicBezTo>
                  <a:pt x="2676374" y="1136101"/>
                  <a:pt x="2614861" y="1054402"/>
                  <a:pt x="2614861" y="953622"/>
                </a:cubicBezTo>
                <a:cubicBezTo>
                  <a:pt x="2614861" y="852841"/>
                  <a:pt x="2676374" y="771142"/>
                  <a:pt x="2752256" y="771142"/>
                </a:cubicBezTo>
                <a:close/>
                <a:moveTo>
                  <a:pt x="1272022" y="687378"/>
                </a:moveTo>
                <a:cubicBezTo>
                  <a:pt x="1358553" y="687378"/>
                  <a:pt x="1428700" y="769077"/>
                  <a:pt x="1428700" y="869857"/>
                </a:cubicBezTo>
                <a:cubicBezTo>
                  <a:pt x="1428700" y="970638"/>
                  <a:pt x="1358553" y="1052337"/>
                  <a:pt x="1272022" y="1052337"/>
                </a:cubicBezTo>
                <a:cubicBezTo>
                  <a:pt x="1185491" y="1052337"/>
                  <a:pt x="1115344" y="970638"/>
                  <a:pt x="1115344" y="869857"/>
                </a:cubicBezTo>
                <a:cubicBezTo>
                  <a:pt x="1115344" y="769077"/>
                  <a:pt x="1185491" y="687378"/>
                  <a:pt x="1272022" y="687378"/>
                </a:cubicBezTo>
                <a:close/>
                <a:moveTo>
                  <a:pt x="557672" y="681897"/>
                </a:moveTo>
                <a:cubicBezTo>
                  <a:pt x="664172" y="681897"/>
                  <a:pt x="750507" y="788353"/>
                  <a:pt x="750507" y="919673"/>
                </a:cubicBezTo>
                <a:cubicBezTo>
                  <a:pt x="750507" y="1050993"/>
                  <a:pt x="664172" y="1157449"/>
                  <a:pt x="557672" y="1157449"/>
                </a:cubicBezTo>
                <a:cubicBezTo>
                  <a:pt x="451172" y="1157449"/>
                  <a:pt x="364836" y="1050993"/>
                  <a:pt x="364836" y="919673"/>
                </a:cubicBezTo>
                <a:cubicBezTo>
                  <a:pt x="364836" y="788353"/>
                  <a:pt x="451172" y="681897"/>
                  <a:pt x="557672" y="681897"/>
                </a:cubicBezTo>
                <a:close/>
                <a:moveTo>
                  <a:pt x="5237411" y="681454"/>
                </a:moveTo>
                <a:cubicBezTo>
                  <a:pt x="5313292" y="681454"/>
                  <a:pt x="5374806" y="763153"/>
                  <a:pt x="5374806" y="863933"/>
                </a:cubicBezTo>
                <a:cubicBezTo>
                  <a:pt x="5374806" y="964713"/>
                  <a:pt x="5313292" y="1046412"/>
                  <a:pt x="5237411" y="1046412"/>
                </a:cubicBezTo>
                <a:cubicBezTo>
                  <a:pt x="5161530" y="1046412"/>
                  <a:pt x="5100016" y="964713"/>
                  <a:pt x="5100016" y="863933"/>
                </a:cubicBezTo>
                <a:cubicBezTo>
                  <a:pt x="5100016" y="763153"/>
                  <a:pt x="5161530" y="681454"/>
                  <a:pt x="5237411" y="681454"/>
                </a:cubicBezTo>
                <a:close/>
                <a:moveTo>
                  <a:pt x="3900712" y="436933"/>
                </a:moveTo>
                <a:cubicBezTo>
                  <a:pt x="4007212" y="436933"/>
                  <a:pt x="4093547" y="543389"/>
                  <a:pt x="4093547" y="674709"/>
                </a:cubicBezTo>
                <a:cubicBezTo>
                  <a:pt x="4093547" y="806029"/>
                  <a:pt x="4007212" y="912485"/>
                  <a:pt x="3900712" y="912485"/>
                </a:cubicBezTo>
                <a:cubicBezTo>
                  <a:pt x="3794212" y="912485"/>
                  <a:pt x="3707877" y="806029"/>
                  <a:pt x="3707877" y="674709"/>
                </a:cubicBezTo>
                <a:cubicBezTo>
                  <a:pt x="3707877" y="543389"/>
                  <a:pt x="3794212" y="436933"/>
                  <a:pt x="3900712" y="436933"/>
                </a:cubicBezTo>
                <a:close/>
                <a:moveTo>
                  <a:pt x="3724906" y="0"/>
                </a:moveTo>
                <a:cubicBezTo>
                  <a:pt x="3932999" y="0"/>
                  <a:pt x="4126317" y="45716"/>
                  <a:pt x="4286678" y="124008"/>
                </a:cubicBezTo>
                <a:lnTo>
                  <a:pt x="4359786" y="163514"/>
                </a:lnTo>
                <a:lnTo>
                  <a:pt x="4366327" y="156317"/>
                </a:lnTo>
                <a:lnTo>
                  <a:pt x="4380788" y="171059"/>
                </a:lnTo>
                <a:cubicBezTo>
                  <a:pt x="4539335" y="317500"/>
                  <a:pt x="4779273" y="410840"/>
                  <a:pt x="5047812" y="410840"/>
                </a:cubicBezTo>
                <a:cubicBezTo>
                  <a:pt x="5338729" y="410840"/>
                  <a:pt x="5596080" y="301294"/>
                  <a:pt x="5752747" y="133365"/>
                </a:cubicBezTo>
                <a:lnTo>
                  <a:pt x="5779300" y="99580"/>
                </a:lnTo>
                <a:lnTo>
                  <a:pt x="5752483" y="147900"/>
                </a:lnTo>
                <a:cubicBezTo>
                  <a:pt x="5588072" y="386990"/>
                  <a:pt x="5246666" y="551299"/>
                  <a:pt x="4852156" y="551299"/>
                </a:cubicBezTo>
                <a:cubicBezTo>
                  <a:pt x="4644064" y="551299"/>
                  <a:pt x="4450746" y="505584"/>
                  <a:pt x="4290385" y="427292"/>
                </a:cubicBezTo>
                <a:lnTo>
                  <a:pt x="4217279" y="387785"/>
                </a:lnTo>
                <a:lnTo>
                  <a:pt x="4210736" y="394982"/>
                </a:lnTo>
                <a:lnTo>
                  <a:pt x="4196275" y="380241"/>
                </a:lnTo>
                <a:cubicBezTo>
                  <a:pt x="4037728" y="233800"/>
                  <a:pt x="3797789" y="140458"/>
                  <a:pt x="3529251" y="140458"/>
                </a:cubicBezTo>
                <a:cubicBezTo>
                  <a:pt x="3274699" y="140458"/>
                  <a:pt x="3045845" y="224330"/>
                  <a:pt x="2887656" y="357798"/>
                </a:cubicBezTo>
                <a:lnTo>
                  <a:pt x="2887274" y="358139"/>
                </a:lnTo>
                <a:lnTo>
                  <a:pt x="2885011" y="360721"/>
                </a:lnTo>
                <a:cubicBezTo>
                  <a:pt x="2872092" y="374408"/>
                  <a:pt x="2858540" y="387760"/>
                  <a:pt x="2844389" y="400753"/>
                </a:cubicBezTo>
                <a:lnTo>
                  <a:pt x="2824287" y="417974"/>
                </a:lnTo>
                <a:lnTo>
                  <a:pt x="2797763" y="451719"/>
                </a:lnTo>
                <a:lnTo>
                  <a:pt x="2809427" y="430702"/>
                </a:lnTo>
                <a:lnTo>
                  <a:pt x="2800162" y="438640"/>
                </a:lnTo>
                <a:cubicBezTo>
                  <a:pt x="2616288" y="585718"/>
                  <a:pt x="2350277" y="678142"/>
                  <a:pt x="2054394" y="678142"/>
                </a:cubicBezTo>
                <a:cubicBezTo>
                  <a:pt x="1846301" y="678142"/>
                  <a:pt x="1652983" y="632427"/>
                  <a:pt x="1492622" y="554134"/>
                </a:cubicBezTo>
                <a:lnTo>
                  <a:pt x="1419516" y="514628"/>
                </a:lnTo>
                <a:lnTo>
                  <a:pt x="1412973" y="521825"/>
                </a:lnTo>
                <a:lnTo>
                  <a:pt x="1398512" y="507083"/>
                </a:lnTo>
                <a:cubicBezTo>
                  <a:pt x="1239966" y="360643"/>
                  <a:pt x="1000027" y="267302"/>
                  <a:pt x="731488" y="267302"/>
                </a:cubicBezTo>
                <a:cubicBezTo>
                  <a:pt x="440572" y="267302"/>
                  <a:pt x="183220" y="376848"/>
                  <a:pt x="26554" y="544778"/>
                </a:cubicBezTo>
                <a:lnTo>
                  <a:pt x="0" y="578563"/>
                </a:lnTo>
                <a:lnTo>
                  <a:pt x="26817" y="530242"/>
                </a:lnTo>
                <a:cubicBezTo>
                  <a:pt x="191229" y="291153"/>
                  <a:pt x="532633" y="126843"/>
                  <a:pt x="927144" y="126843"/>
                </a:cubicBezTo>
                <a:cubicBezTo>
                  <a:pt x="1135237" y="126843"/>
                  <a:pt x="1328554" y="172558"/>
                  <a:pt x="1488915" y="250851"/>
                </a:cubicBezTo>
                <a:lnTo>
                  <a:pt x="1562022" y="290357"/>
                </a:lnTo>
                <a:lnTo>
                  <a:pt x="1568565" y="283161"/>
                </a:lnTo>
                <a:lnTo>
                  <a:pt x="1583026" y="297902"/>
                </a:lnTo>
                <a:cubicBezTo>
                  <a:pt x="1741572" y="444343"/>
                  <a:pt x="1981511" y="537684"/>
                  <a:pt x="2250049" y="537684"/>
                </a:cubicBezTo>
                <a:cubicBezTo>
                  <a:pt x="2504601" y="537684"/>
                  <a:pt x="2733456" y="453812"/>
                  <a:pt x="2891645" y="320345"/>
                </a:cubicBezTo>
                <a:lnTo>
                  <a:pt x="2892026" y="320003"/>
                </a:lnTo>
                <a:lnTo>
                  <a:pt x="2894289" y="317421"/>
                </a:lnTo>
                <a:cubicBezTo>
                  <a:pt x="2907209" y="303733"/>
                  <a:pt x="2920761" y="290383"/>
                  <a:pt x="2934912" y="277389"/>
                </a:cubicBezTo>
                <a:lnTo>
                  <a:pt x="2955014" y="260168"/>
                </a:lnTo>
                <a:lnTo>
                  <a:pt x="2981537" y="226423"/>
                </a:lnTo>
                <a:lnTo>
                  <a:pt x="2969873" y="247440"/>
                </a:lnTo>
                <a:lnTo>
                  <a:pt x="2979139" y="239502"/>
                </a:lnTo>
                <a:cubicBezTo>
                  <a:pt x="3163014" y="92424"/>
                  <a:pt x="3429024" y="0"/>
                  <a:pt x="3724906" y="0"/>
                </a:cubicBezTo>
                <a:close/>
              </a:path>
            </a:pathLst>
          </a:custGeom>
          <a:gradFill flip="none" rotWithShape="1">
            <a:gsLst>
              <a:gs pos="0">
                <a:schemeClr val="tx1"/>
              </a:gs>
              <a:gs pos="49600">
                <a:srgbClr val="FFFFFF"/>
              </a:gs>
              <a:gs pos="66000">
                <a:srgbClr val="FFC197"/>
              </a:gs>
              <a:gs pos="50000">
                <a:srgbClr val="FFFF00">
                  <a:lumMod val="0"/>
                  <a:lumOff val="100000"/>
                </a:srgbClr>
              </a:gs>
              <a:gs pos="93000">
                <a:srgbClr val="FF9900"/>
              </a:gs>
            </a:gsLst>
            <a:lin ang="16200000" scaled="1"/>
            <a:tileRect/>
          </a:gradFill>
          <a:ln>
            <a:noFill/>
          </a:ln>
          <a:scene3d>
            <a:camera prst="orthographicFront"/>
            <a:lightRig rig="chilly" dir="t"/>
          </a:scene3d>
          <a:sp3d>
            <a:bevelT w="1778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8" name="Forma libre 11"/>
          <p:cNvSpPr/>
          <p:nvPr/>
        </p:nvSpPr>
        <p:spPr>
          <a:xfrm>
            <a:off x="-30533" y="427873"/>
            <a:ext cx="9191153" cy="1423797"/>
          </a:xfrm>
          <a:custGeom>
            <a:avLst/>
            <a:gdLst>
              <a:gd name="connsiteX0" fmla="*/ 3724906 w 5779300"/>
              <a:gd name="connsiteY0" fmla="*/ 4196905 h 4875047"/>
              <a:gd name="connsiteX1" fmla="*/ 4286678 w 5779300"/>
              <a:gd name="connsiteY1" fmla="*/ 4320913 h 4875047"/>
              <a:gd name="connsiteX2" fmla="*/ 4359786 w 5779300"/>
              <a:gd name="connsiteY2" fmla="*/ 4360419 h 4875047"/>
              <a:gd name="connsiteX3" fmla="*/ 4366327 w 5779300"/>
              <a:gd name="connsiteY3" fmla="*/ 4353223 h 4875047"/>
              <a:gd name="connsiteX4" fmla="*/ 4380788 w 5779300"/>
              <a:gd name="connsiteY4" fmla="*/ 4367964 h 4875047"/>
              <a:gd name="connsiteX5" fmla="*/ 5047812 w 5779300"/>
              <a:gd name="connsiteY5" fmla="*/ 4607746 h 4875047"/>
              <a:gd name="connsiteX6" fmla="*/ 5752747 w 5779300"/>
              <a:gd name="connsiteY6" fmla="*/ 4330270 h 4875047"/>
              <a:gd name="connsiteX7" fmla="*/ 5779300 w 5779300"/>
              <a:gd name="connsiteY7" fmla="*/ 4296485 h 4875047"/>
              <a:gd name="connsiteX8" fmla="*/ 5752483 w 5779300"/>
              <a:gd name="connsiteY8" fmla="*/ 4344805 h 4875047"/>
              <a:gd name="connsiteX9" fmla="*/ 4852156 w 5779300"/>
              <a:gd name="connsiteY9" fmla="*/ 4748204 h 4875047"/>
              <a:gd name="connsiteX10" fmla="*/ 4290385 w 5779300"/>
              <a:gd name="connsiteY10" fmla="*/ 4624196 h 4875047"/>
              <a:gd name="connsiteX11" fmla="*/ 4217279 w 5779300"/>
              <a:gd name="connsiteY11" fmla="*/ 4584691 h 4875047"/>
              <a:gd name="connsiteX12" fmla="*/ 4210736 w 5779300"/>
              <a:gd name="connsiteY12" fmla="*/ 4591887 h 4875047"/>
              <a:gd name="connsiteX13" fmla="*/ 4196275 w 5779300"/>
              <a:gd name="connsiteY13" fmla="*/ 4577146 h 4875047"/>
              <a:gd name="connsiteX14" fmla="*/ 3529251 w 5779300"/>
              <a:gd name="connsiteY14" fmla="*/ 4337363 h 4875047"/>
              <a:gd name="connsiteX15" fmla="*/ 2887657 w 5779300"/>
              <a:gd name="connsiteY15" fmla="*/ 4554703 h 4875047"/>
              <a:gd name="connsiteX16" fmla="*/ 2887274 w 5779300"/>
              <a:gd name="connsiteY16" fmla="*/ 4555044 h 4875047"/>
              <a:gd name="connsiteX17" fmla="*/ 2885011 w 5779300"/>
              <a:gd name="connsiteY17" fmla="*/ 4557626 h 4875047"/>
              <a:gd name="connsiteX18" fmla="*/ 2844389 w 5779300"/>
              <a:gd name="connsiteY18" fmla="*/ 4597658 h 4875047"/>
              <a:gd name="connsiteX19" fmla="*/ 2824287 w 5779300"/>
              <a:gd name="connsiteY19" fmla="*/ 4614879 h 4875047"/>
              <a:gd name="connsiteX20" fmla="*/ 2797763 w 5779300"/>
              <a:gd name="connsiteY20" fmla="*/ 4648624 h 4875047"/>
              <a:gd name="connsiteX21" fmla="*/ 2809427 w 5779300"/>
              <a:gd name="connsiteY21" fmla="*/ 4627607 h 4875047"/>
              <a:gd name="connsiteX22" fmla="*/ 2800162 w 5779300"/>
              <a:gd name="connsiteY22" fmla="*/ 4635545 h 4875047"/>
              <a:gd name="connsiteX23" fmla="*/ 2054395 w 5779300"/>
              <a:gd name="connsiteY23" fmla="*/ 4875047 h 4875047"/>
              <a:gd name="connsiteX24" fmla="*/ 1492623 w 5779300"/>
              <a:gd name="connsiteY24" fmla="*/ 4751040 h 4875047"/>
              <a:gd name="connsiteX25" fmla="*/ 1419516 w 5779300"/>
              <a:gd name="connsiteY25" fmla="*/ 4711533 h 4875047"/>
              <a:gd name="connsiteX26" fmla="*/ 1412973 w 5779300"/>
              <a:gd name="connsiteY26" fmla="*/ 4718730 h 4875047"/>
              <a:gd name="connsiteX27" fmla="*/ 1398512 w 5779300"/>
              <a:gd name="connsiteY27" fmla="*/ 4703989 h 4875047"/>
              <a:gd name="connsiteX28" fmla="*/ 731489 w 5779300"/>
              <a:gd name="connsiteY28" fmla="*/ 4464207 h 4875047"/>
              <a:gd name="connsiteX29" fmla="*/ 26554 w 5779300"/>
              <a:gd name="connsiteY29" fmla="*/ 4741683 h 4875047"/>
              <a:gd name="connsiteX30" fmla="*/ 0 w 5779300"/>
              <a:gd name="connsiteY30" fmla="*/ 4775468 h 4875047"/>
              <a:gd name="connsiteX31" fmla="*/ 26818 w 5779300"/>
              <a:gd name="connsiteY31" fmla="*/ 4727148 h 4875047"/>
              <a:gd name="connsiteX32" fmla="*/ 927144 w 5779300"/>
              <a:gd name="connsiteY32" fmla="*/ 4323749 h 4875047"/>
              <a:gd name="connsiteX33" fmla="*/ 1488916 w 5779300"/>
              <a:gd name="connsiteY33" fmla="*/ 4447756 h 4875047"/>
              <a:gd name="connsiteX34" fmla="*/ 1562023 w 5779300"/>
              <a:gd name="connsiteY34" fmla="*/ 4487263 h 4875047"/>
              <a:gd name="connsiteX35" fmla="*/ 1568565 w 5779300"/>
              <a:gd name="connsiteY35" fmla="*/ 4480066 h 4875047"/>
              <a:gd name="connsiteX36" fmla="*/ 1583026 w 5779300"/>
              <a:gd name="connsiteY36" fmla="*/ 4494807 h 4875047"/>
              <a:gd name="connsiteX37" fmla="*/ 2250049 w 5779300"/>
              <a:gd name="connsiteY37" fmla="*/ 4734589 h 4875047"/>
              <a:gd name="connsiteX38" fmla="*/ 2891645 w 5779300"/>
              <a:gd name="connsiteY38" fmla="*/ 4517250 h 4875047"/>
              <a:gd name="connsiteX39" fmla="*/ 2892026 w 5779300"/>
              <a:gd name="connsiteY39" fmla="*/ 4516908 h 4875047"/>
              <a:gd name="connsiteX40" fmla="*/ 2894289 w 5779300"/>
              <a:gd name="connsiteY40" fmla="*/ 4514326 h 4875047"/>
              <a:gd name="connsiteX41" fmla="*/ 2934912 w 5779300"/>
              <a:gd name="connsiteY41" fmla="*/ 4474294 h 4875047"/>
              <a:gd name="connsiteX42" fmla="*/ 2955014 w 5779300"/>
              <a:gd name="connsiteY42" fmla="*/ 4457073 h 4875047"/>
              <a:gd name="connsiteX43" fmla="*/ 2981537 w 5779300"/>
              <a:gd name="connsiteY43" fmla="*/ 4423328 h 4875047"/>
              <a:gd name="connsiteX44" fmla="*/ 2969873 w 5779300"/>
              <a:gd name="connsiteY44" fmla="*/ 4444345 h 4875047"/>
              <a:gd name="connsiteX45" fmla="*/ 2979139 w 5779300"/>
              <a:gd name="connsiteY45" fmla="*/ 4436408 h 4875047"/>
              <a:gd name="connsiteX46" fmla="*/ 3724906 w 5779300"/>
              <a:gd name="connsiteY46" fmla="*/ 4196905 h 4875047"/>
              <a:gd name="connsiteX47" fmla="*/ 2313044 w 5779300"/>
              <a:gd name="connsiteY47" fmla="*/ 3980477 h 4875047"/>
              <a:gd name="connsiteX48" fmla="*/ 2505879 w 5779300"/>
              <a:gd name="connsiteY48" fmla="*/ 4218253 h 4875047"/>
              <a:gd name="connsiteX49" fmla="*/ 2313044 w 5779300"/>
              <a:gd name="connsiteY49" fmla="*/ 4456029 h 4875047"/>
              <a:gd name="connsiteX50" fmla="*/ 2120209 w 5779300"/>
              <a:gd name="connsiteY50" fmla="*/ 4218253 h 4875047"/>
              <a:gd name="connsiteX51" fmla="*/ 2313044 w 5779300"/>
              <a:gd name="connsiteY51" fmla="*/ 3980477 h 4875047"/>
              <a:gd name="connsiteX52" fmla="*/ 1725007 w 5779300"/>
              <a:gd name="connsiteY52" fmla="*/ 3950835 h 4875047"/>
              <a:gd name="connsiteX53" fmla="*/ 1862402 w 5779300"/>
              <a:gd name="connsiteY53" fmla="*/ 4133314 h 4875047"/>
              <a:gd name="connsiteX54" fmla="*/ 1725007 w 5779300"/>
              <a:gd name="connsiteY54" fmla="*/ 4315793 h 4875047"/>
              <a:gd name="connsiteX55" fmla="*/ 1587612 w 5779300"/>
              <a:gd name="connsiteY55" fmla="*/ 4133314 h 4875047"/>
              <a:gd name="connsiteX56" fmla="*/ 1725007 w 5779300"/>
              <a:gd name="connsiteY56" fmla="*/ 3950835 h 4875047"/>
              <a:gd name="connsiteX57" fmla="*/ 4695521 w 5779300"/>
              <a:gd name="connsiteY57" fmla="*/ 3752385 h 4875047"/>
              <a:gd name="connsiteX58" fmla="*/ 4888356 w 5779300"/>
              <a:gd name="connsiteY58" fmla="*/ 3990161 h 4875047"/>
              <a:gd name="connsiteX59" fmla="*/ 4695521 w 5779300"/>
              <a:gd name="connsiteY59" fmla="*/ 4227937 h 4875047"/>
              <a:gd name="connsiteX60" fmla="*/ 4502686 w 5779300"/>
              <a:gd name="connsiteY60" fmla="*/ 3990161 h 4875047"/>
              <a:gd name="connsiteX61" fmla="*/ 4695521 w 5779300"/>
              <a:gd name="connsiteY61" fmla="*/ 3752385 h 4875047"/>
              <a:gd name="connsiteX62" fmla="*/ 3335352 w 5779300"/>
              <a:gd name="connsiteY62" fmla="*/ 3616182 h 4875047"/>
              <a:gd name="connsiteX63" fmla="*/ 3472748 w 5779300"/>
              <a:gd name="connsiteY63" fmla="*/ 3798661 h 4875047"/>
              <a:gd name="connsiteX64" fmla="*/ 3335352 w 5779300"/>
              <a:gd name="connsiteY64" fmla="*/ 3981141 h 4875047"/>
              <a:gd name="connsiteX65" fmla="*/ 3197957 w 5779300"/>
              <a:gd name="connsiteY65" fmla="*/ 3798661 h 4875047"/>
              <a:gd name="connsiteX66" fmla="*/ 3335352 w 5779300"/>
              <a:gd name="connsiteY66" fmla="*/ 3616182 h 4875047"/>
              <a:gd name="connsiteX67" fmla="*/ 2752256 w 5779300"/>
              <a:gd name="connsiteY67" fmla="*/ 3594170 h 4875047"/>
              <a:gd name="connsiteX68" fmla="*/ 2889650 w 5779300"/>
              <a:gd name="connsiteY68" fmla="*/ 3776650 h 4875047"/>
              <a:gd name="connsiteX69" fmla="*/ 2752256 w 5779300"/>
              <a:gd name="connsiteY69" fmla="*/ 3959129 h 4875047"/>
              <a:gd name="connsiteX70" fmla="*/ 2614861 w 5779300"/>
              <a:gd name="connsiteY70" fmla="*/ 3776650 h 4875047"/>
              <a:gd name="connsiteX71" fmla="*/ 2752256 w 5779300"/>
              <a:gd name="connsiteY71" fmla="*/ 3594170 h 4875047"/>
              <a:gd name="connsiteX72" fmla="*/ 1272022 w 5779300"/>
              <a:gd name="connsiteY72" fmla="*/ 3510406 h 4875047"/>
              <a:gd name="connsiteX73" fmla="*/ 1428700 w 5779300"/>
              <a:gd name="connsiteY73" fmla="*/ 3692885 h 4875047"/>
              <a:gd name="connsiteX74" fmla="*/ 1272022 w 5779300"/>
              <a:gd name="connsiteY74" fmla="*/ 3875365 h 4875047"/>
              <a:gd name="connsiteX75" fmla="*/ 1115344 w 5779300"/>
              <a:gd name="connsiteY75" fmla="*/ 3692885 h 4875047"/>
              <a:gd name="connsiteX76" fmla="*/ 1272022 w 5779300"/>
              <a:gd name="connsiteY76" fmla="*/ 3510406 h 4875047"/>
              <a:gd name="connsiteX77" fmla="*/ 557672 w 5779300"/>
              <a:gd name="connsiteY77" fmla="*/ 3504925 h 4875047"/>
              <a:gd name="connsiteX78" fmla="*/ 750507 w 5779300"/>
              <a:gd name="connsiteY78" fmla="*/ 3742701 h 4875047"/>
              <a:gd name="connsiteX79" fmla="*/ 557672 w 5779300"/>
              <a:gd name="connsiteY79" fmla="*/ 3980477 h 4875047"/>
              <a:gd name="connsiteX80" fmla="*/ 364836 w 5779300"/>
              <a:gd name="connsiteY80" fmla="*/ 3742701 h 4875047"/>
              <a:gd name="connsiteX81" fmla="*/ 557672 w 5779300"/>
              <a:gd name="connsiteY81" fmla="*/ 3504925 h 4875047"/>
              <a:gd name="connsiteX82" fmla="*/ 5237411 w 5779300"/>
              <a:gd name="connsiteY82" fmla="*/ 3504482 h 4875047"/>
              <a:gd name="connsiteX83" fmla="*/ 5374806 w 5779300"/>
              <a:gd name="connsiteY83" fmla="*/ 3686961 h 4875047"/>
              <a:gd name="connsiteX84" fmla="*/ 5237411 w 5779300"/>
              <a:gd name="connsiteY84" fmla="*/ 3869440 h 4875047"/>
              <a:gd name="connsiteX85" fmla="*/ 5100016 w 5779300"/>
              <a:gd name="connsiteY85" fmla="*/ 3686961 h 4875047"/>
              <a:gd name="connsiteX86" fmla="*/ 5237411 w 5779300"/>
              <a:gd name="connsiteY86" fmla="*/ 3504482 h 4875047"/>
              <a:gd name="connsiteX87" fmla="*/ 3900712 w 5779300"/>
              <a:gd name="connsiteY87" fmla="*/ 3259961 h 4875047"/>
              <a:gd name="connsiteX88" fmla="*/ 4093547 w 5779300"/>
              <a:gd name="connsiteY88" fmla="*/ 3497737 h 4875047"/>
              <a:gd name="connsiteX89" fmla="*/ 3900712 w 5779300"/>
              <a:gd name="connsiteY89" fmla="*/ 3735513 h 4875047"/>
              <a:gd name="connsiteX90" fmla="*/ 3707877 w 5779300"/>
              <a:gd name="connsiteY90" fmla="*/ 3497737 h 4875047"/>
              <a:gd name="connsiteX91" fmla="*/ 3900712 w 5779300"/>
              <a:gd name="connsiteY91" fmla="*/ 3259961 h 4875047"/>
              <a:gd name="connsiteX92" fmla="*/ 3724906 w 5779300"/>
              <a:gd name="connsiteY92" fmla="*/ 2823028 h 4875047"/>
              <a:gd name="connsiteX93" fmla="*/ 4286678 w 5779300"/>
              <a:gd name="connsiteY93" fmla="*/ 2947036 h 4875047"/>
              <a:gd name="connsiteX94" fmla="*/ 4359786 w 5779300"/>
              <a:gd name="connsiteY94" fmla="*/ 2986542 h 4875047"/>
              <a:gd name="connsiteX95" fmla="*/ 4366327 w 5779300"/>
              <a:gd name="connsiteY95" fmla="*/ 2979345 h 4875047"/>
              <a:gd name="connsiteX96" fmla="*/ 4380788 w 5779300"/>
              <a:gd name="connsiteY96" fmla="*/ 2994087 h 4875047"/>
              <a:gd name="connsiteX97" fmla="*/ 5047812 w 5779300"/>
              <a:gd name="connsiteY97" fmla="*/ 3233868 h 4875047"/>
              <a:gd name="connsiteX98" fmla="*/ 5752747 w 5779300"/>
              <a:gd name="connsiteY98" fmla="*/ 2956393 h 4875047"/>
              <a:gd name="connsiteX99" fmla="*/ 5779300 w 5779300"/>
              <a:gd name="connsiteY99" fmla="*/ 2922608 h 4875047"/>
              <a:gd name="connsiteX100" fmla="*/ 5752483 w 5779300"/>
              <a:gd name="connsiteY100" fmla="*/ 2970928 h 4875047"/>
              <a:gd name="connsiteX101" fmla="*/ 4852156 w 5779300"/>
              <a:gd name="connsiteY101" fmla="*/ 3374327 h 4875047"/>
              <a:gd name="connsiteX102" fmla="*/ 4290385 w 5779300"/>
              <a:gd name="connsiteY102" fmla="*/ 3250320 h 4875047"/>
              <a:gd name="connsiteX103" fmla="*/ 4217279 w 5779300"/>
              <a:gd name="connsiteY103" fmla="*/ 3210813 h 4875047"/>
              <a:gd name="connsiteX104" fmla="*/ 4210736 w 5779300"/>
              <a:gd name="connsiteY104" fmla="*/ 3218010 h 4875047"/>
              <a:gd name="connsiteX105" fmla="*/ 4196275 w 5779300"/>
              <a:gd name="connsiteY105" fmla="*/ 3203269 h 4875047"/>
              <a:gd name="connsiteX106" fmla="*/ 3529251 w 5779300"/>
              <a:gd name="connsiteY106" fmla="*/ 2963486 h 4875047"/>
              <a:gd name="connsiteX107" fmla="*/ 2887656 w 5779300"/>
              <a:gd name="connsiteY107" fmla="*/ 3180826 h 4875047"/>
              <a:gd name="connsiteX108" fmla="*/ 2887274 w 5779300"/>
              <a:gd name="connsiteY108" fmla="*/ 3181167 h 4875047"/>
              <a:gd name="connsiteX109" fmla="*/ 2885011 w 5779300"/>
              <a:gd name="connsiteY109" fmla="*/ 3183749 h 4875047"/>
              <a:gd name="connsiteX110" fmla="*/ 2844389 w 5779300"/>
              <a:gd name="connsiteY110" fmla="*/ 3223781 h 4875047"/>
              <a:gd name="connsiteX111" fmla="*/ 2824287 w 5779300"/>
              <a:gd name="connsiteY111" fmla="*/ 3241002 h 4875047"/>
              <a:gd name="connsiteX112" fmla="*/ 2797763 w 5779300"/>
              <a:gd name="connsiteY112" fmla="*/ 3274747 h 4875047"/>
              <a:gd name="connsiteX113" fmla="*/ 2809427 w 5779300"/>
              <a:gd name="connsiteY113" fmla="*/ 3253730 h 4875047"/>
              <a:gd name="connsiteX114" fmla="*/ 2800162 w 5779300"/>
              <a:gd name="connsiteY114" fmla="*/ 3261668 h 4875047"/>
              <a:gd name="connsiteX115" fmla="*/ 2054394 w 5779300"/>
              <a:gd name="connsiteY115" fmla="*/ 3501170 h 4875047"/>
              <a:gd name="connsiteX116" fmla="*/ 1492622 w 5779300"/>
              <a:gd name="connsiteY116" fmla="*/ 3377162 h 4875047"/>
              <a:gd name="connsiteX117" fmla="*/ 1419516 w 5779300"/>
              <a:gd name="connsiteY117" fmla="*/ 3337656 h 4875047"/>
              <a:gd name="connsiteX118" fmla="*/ 1412973 w 5779300"/>
              <a:gd name="connsiteY118" fmla="*/ 3344853 h 4875047"/>
              <a:gd name="connsiteX119" fmla="*/ 1398512 w 5779300"/>
              <a:gd name="connsiteY119" fmla="*/ 3330111 h 4875047"/>
              <a:gd name="connsiteX120" fmla="*/ 731488 w 5779300"/>
              <a:gd name="connsiteY120" fmla="*/ 3090330 h 4875047"/>
              <a:gd name="connsiteX121" fmla="*/ 26554 w 5779300"/>
              <a:gd name="connsiteY121" fmla="*/ 3367806 h 4875047"/>
              <a:gd name="connsiteX122" fmla="*/ 0 w 5779300"/>
              <a:gd name="connsiteY122" fmla="*/ 3401591 h 4875047"/>
              <a:gd name="connsiteX123" fmla="*/ 26817 w 5779300"/>
              <a:gd name="connsiteY123" fmla="*/ 3353271 h 4875047"/>
              <a:gd name="connsiteX124" fmla="*/ 927144 w 5779300"/>
              <a:gd name="connsiteY124" fmla="*/ 2949871 h 4875047"/>
              <a:gd name="connsiteX125" fmla="*/ 1488915 w 5779300"/>
              <a:gd name="connsiteY125" fmla="*/ 3073879 h 4875047"/>
              <a:gd name="connsiteX126" fmla="*/ 1562022 w 5779300"/>
              <a:gd name="connsiteY126" fmla="*/ 3113385 h 4875047"/>
              <a:gd name="connsiteX127" fmla="*/ 1568565 w 5779300"/>
              <a:gd name="connsiteY127" fmla="*/ 3106189 h 4875047"/>
              <a:gd name="connsiteX128" fmla="*/ 1583026 w 5779300"/>
              <a:gd name="connsiteY128" fmla="*/ 3120930 h 4875047"/>
              <a:gd name="connsiteX129" fmla="*/ 2250049 w 5779300"/>
              <a:gd name="connsiteY129" fmla="*/ 3360712 h 4875047"/>
              <a:gd name="connsiteX130" fmla="*/ 2891645 w 5779300"/>
              <a:gd name="connsiteY130" fmla="*/ 3143373 h 4875047"/>
              <a:gd name="connsiteX131" fmla="*/ 2892026 w 5779300"/>
              <a:gd name="connsiteY131" fmla="*/ 3143031 h 4875047"/>
              <a:gd name="connsiteX132" fmla="*/ 2894289 w 5779300"/>
              <a:gd name="connsiteY132" fmla="*/ 3140449 h 4875047"/>
              <a:gd name="connsiteX133" fmla="*/ 2934912 w 5779300"/>
              <a:gd name="connsiteY133" fmla="*/ 3100417 h 4875047"/>
              <a:gd name="connsiteX134" fmla="*/ 2955014 w 5779300"/>
              <a:gd name="connsiteY134" fmla="*/ 3083196 h 4875047"/>
              <a:gd name="connsiteX135" fmla="*/ 2981537 w 5779300"/>
              <a:gd name="connsiteY135" fmla="*/ 3049451 h 4875047"/>
              <a:gd name="connsiteX136" fmla="*/ 2969873 w 5779300"/>
              <a:gd name="connsiteY136" fmla="*/ 3070468 h 4875047"/>
              <a:gd name="connsiteX137" fmla="*/ 2979139 w 5779300"/>
              <a:gd name="connsiteY137" fmla="*/ 3062530 h 4875047"/>
              <a:gd name="connsiteX138" fmla="*/ 3724906 w 5779300"/>
              <a:gd name="connsiteY138" fmla="*/ 2823028 h 4875047"/>
              <a:gd name="connsiteX139" fmla="*/ 3724906 w 5779300"/>
              <a:gd name="connsiteY139" fmla="*/ 1373877 h 4875047"/>
              <a:gd name="connsiteX140" fmla="*/ 4286678 w 5779300"/>
              <a:gd name="connsiteY140" fmla="*/ 1497885 h 4875047"/>
              <a:gd name="connsiteX141" fmla="*/ 4359786 w 5779300"/>
              <a:gd name="connsiteY141" fmla="*/ 1537391 h 4875047"/>
              <a:gd name="connsiteX142" fmla="*/ 4366327 w 5779300"/>
              <a:gd name="connsiteY142" fmla="*/ 1530195 h 4875047"/>
              <a:gd name="connsiteX143" fmla="*/ 4380788 w 5779300"/>
              <a:gd name="connsiteY143" fmla="*/ 1544936 h 4875047"/>
              <a:gd name="connsiteX144" fmla="*/ 5047812 w 5779300"/>
              <a:gd name="connsiteY144" fmla="*/ 1784718 h 4875047"/>
              <a:gd name="connsiteX145" fmla="*/ 5752747 w 5779300"/>
              <a:gd name="connsiteY145" fmla="*/ 1507242 h 4875047"/>
              <a:gd name="connsiteX146" fmla="*/ 5779300 w 5779300"/>
              <a:gd name="connsiteY146" fmla="*/ 1473457 h 4875047"/>
              <a:gd name="connsiteX147" fmla="*/ 5752483 w 5779300"/>
              <a:gd name="connsiteY147" fmla="*/ 1521777 h 4875047"/>
              <a:gd name="connsiteX148" fmla="*/ 4852156 w 5779300"/>
              <a:gd name="connsiteY148" fmla="*/ 1925176 h 4875047"/>
              <a:gd name="connsiteX149" fmla="*/ 4290385 w 5779300"/>
              <a:gd name="connsiteY149" fmla="*/ 1801168 h 4875047"/>
              <a:gd name="connsiteX150" fmla="*/ 4217279 w 5779300"/>
              <a:gd name="connsiteY150" fmla="*/ 1761663 h 4875047"/>
              <a:gd name="connsiteX151" fmla="*/ 4210736 w 5779300"/>
              <a:gd name="connsiteY151" fmla="*/ 1768859 h 4875047"/>
              <a:gd name="connsiteX152" fmla="*/ 4196275 w 5779300"/>
              <a:gd name="connsiteY152" fmla="*/ 1754118 h 4875047"/>
              <a:gd name="connsiteX153" fmla="*/ 3529251 w 5779300"/>
              <a:gd name="connsiteY153" fmla="*/ 1514335 h 4875047"/>
              <a:gd name="connsiteX154" fmla="*/ 2887657 w 5779300"/>
              <a:gd name="connsiteY154" fmla="*/ 1731675 h 4875047"/>
              <a:gd name="connsiteX155" fmla="*/ 2887274 w 5779300"/>
              <a:gd name="connsiteY155" fmla="*/ 1732016 h 4875047"/>
              <a:gd name="connsiteX156" fmla="*/ 2885011 w 5779300"/>
              <a:gd name="connsiteY156" fmla="*/ 1734598 h 4875047"/>
              <a:gd name="connsiteX157" fmla="*/ 2844389 w 5779300"/>
              <a:gd name="connsiteY157" fmla="*/ 1774630 h 4875047"/>
              <a:gd name="connsiteX158" fmla="*/ 2824287 w 5779300"/>
              <a:gd name="connsiteY158" fmla="*/ 1791851 h 4875047"/>
              <a:gd name="connsiteX159" fmla="*/ 2797763 w 5779300"/>
              <a:gd name="connsiteY159" fmla="*/ 1825596 h 4875047"/>
              <a:gd name="connsiteX160" fmla="*/ 2809427 w 5779300"/>
              <a:gd name="connsiteY160" fmla="*/ 1804579 h 4875047"/>
              <a:gd name="connsiteX161" fmla="*/ 2800162 w 5779300"/>
              <a:gd name="connsiteY161" fmla="*/ 1812517 h 4875047"/>
              <a:gd name="connsiteX162" fmla="*/ 2054395 w 5779300"/>
              <a:gd name="connsiteY162" fmla="*/ 2052019 h 4875047"/>
              <a:gd name="connsiteX163" fmla="*/ 1492623 w 5779300"/>
              <a:gd name="connsiteY163" fmla="*/ 1928012 h 4875047"/>
              <a:gd name="connsiteX164" fmla="*/ 1419516 w 5779300"/>
              <a:gd name="connsiteY164" fmla="*/ 1888505 h 4875047"/>
              <a:gd name="connsiteX165" fmla="*/ 1412973 w 5779300"/>
              <a:gd name="connsiteY165" fmla="*/ 1895702 h 4875047"/>
              <a:gd name="connsiteX166" fmla="*/ 1398512 w 5779300"/>
              <a:gd name="connsiteY166" fmla="*/ 1880961 h 4875047"/>
              <a:gd name="connsiteX167" fmla="*/ 731489 w 5779300"/>
              <a:gd name="connsiteY167" fmla="*/ 1641179 h 4875047"/>
              <a:gd name="connsiteX168" fmla="*/ 26554 w 5779300"/>
              <a:gd name="connsiteY168" fmla="*/ 1918655 h 4875047"/>
              <a:gd name="connsiteX169" fmla="*/ 0 w 5779300"/>
              <a:gd name="connsiteY169" fmla="*/ 1952440 h 4875047"/>
              <a:gd name="connsiteX170" fmla="*/ 26818 w 5779300"/>
              <a:gd name="connsiteY170" fmla="*/ 1904120 h 4875047"/>
              <a:gd name="connsiteX171" fmla="*/ 927144 w 5779300"/>
              <a:gd name="connsiteY171" fmla="*/ 1500721 h 4875047"/>
              <a:gd name="connsiteX172" fmla="*/ 1488916 w 5779300"/>
              <a:gd name="connsiteY172" fmla="*/ 1624728 h 4875047"/>
              <a:gd name="connsiteX173" fmla="*/ 1562023 w 5779300"/>
              <a:gd name="connsiteY173" fmla="*/ 1664235 h 4875047"/>
              <a:gd name="connsiteX174" fmla="*/ 1568565 w 5779300"/>
              <a:gd name="connsiteY174" fmla="*/ 1657038 h 4875047"/>
              <a:gd name="connsiteX175" fmla="*/ 1583026 w 5779300"/>
              <a:gd name="connsiteY175" fmla="*/ 1671779 h 4875047"/>
              <a:gd name="connsiteX176" fmla="*/ 2250049 w 5779300"/>
              <a:gd name="connsiteY176" fmla="*/ 1911561 h 4875047"/>
              <a:gd name="connsiteX177" fmla="*/ 2891645 w 5779300"/>
              <a:gd name="connsiteY177" fmla="*/ 1694222 h 4875047"/>
              <a:gd name="connsiteX178" fmla="*/ 2892026 w 5779300"/>
              <a:gd name="connsiteY178" fmla="*/ 1693880 h 4875047"/>
              <a:gd name="connsiteX179" fmla="*/ 2894289 w 5779300"/>
              <a:gd name="connsiteY179" fmla="*/ 1691298 h 4875047"/>
              <a:gd name="connsiteX180" fmla="*/ 2934912 w 5779300"/>
              <a:gd name="connsiteY180" fmla="*/ 1651266 h 4875047"/>
              <a:gd name="connsiteX181" fmla="*/ 2955014 w 5779300"/>
              <a:gd name="connsiteY181" fmla="*/ 1634045 h 4875047"/>
              <a:gd name="connsiteX182" fmla="*/ 2981537 w 5779300"/>
              <a:gd name="connsiteY182" fmla="*/ 1600300 h 4875047"/>
              <a:gd name="connsiteX183" fmla="*/ 2969873 w 5779300"/>
              <a:gd name="connsiteY183" fmla="*/ 1621317 h 4875047"/>
              <a:gd name="connsiteX184" fmla="*/ 2979139 w 5779300"/>
              <a:gd name="connsiteY184" fmla="*/ 1613380 h 4875047"/>
              <a:gd name="connsiteX185" fmla="*/ 3724906 w 5779300"/>
              <a:gd name="connsiteY185" fmla="*/ 1373877 h 4875047"/>
              <a:gd name="connsiteX186" fmla="*/ 2313044 w 5779300"/>
              <a:gd name="connsiteY186" fmla="*/ 1157449 h 4875047"/>
              <a:gd name="connsiteX187" fmla="*/ 2505879 w 5779300"/>
              <a:gd name="connsiteY187" fmla="*/ 1395225 h 4875047"/>
              <a:gd name="connsiteX188" fmla="*/ 2313044 w 5779300"/>
              <a:gd name="connsiteY188" fmla="*/ 1633001 h 4875047"/>
              <a:gd name="connsiteX189" fmla="*/ 2120209 w 5779300"/>
              <a:gd name="connsiteY189" fmla="*/ 1395225 h 4875047"/>
              <a:gd name="connsiteX190" fmla="*/ 2313044 w 5779300"/>
              <a:gd name="connsiteY190" fmla="*/ 1157449 h 4875047"/>
              <a:gd name="connsiteX191" fmla="*/ 1725007 w 5779300"/>
              <a:gd name="connsiteY191" fmla="*/ 1127807 h 4875047"/>
              <a:gd name="connsiteX192" fmla="*/ 1862402 w 5779300"/>
              <a:gd name="connsiteY192" fmla="*/ 1310286 h 4875047"/>
              <a:gd name="connsiteX193" fmla="*/ 1725007 w 5779300"/>
              <a:gd name="connsiteY193" fmla="*/ 1492765 h 4875047"/>
              <a:gd name="connsiteX194" fmla="*/ 1587612 w 5779300"/>
              <a:gd name="connsiteY194" fmla="*/ 1310286 h 4875047"/>
              <a:gd name="connsiteX195" fmla="*/ 1725007 w 5779300"/>
              <a:gd name="connsiteY195" fmla="*/ 1127807 h 4875047"/>
              <a:gd name="connsiteX196" fmla="*/ 4695521 w 5779300"/>
              <a:gd name="connsiteY196" fmla="*/ 929357 h 4875047"/>
              <a:gd name="connsiteX197" fmla="*/ 4888356 w 5779300"/>
              <a:gd name="connsiteY197" fmla="*/ 1167133 h 4875047"/>
              <a:gd name="connsiteX198" fmla="*/ 4695521 w 5779300"/>
              <a:gd name="connsiteY198" fmla="*/ 1404909 h 4875047"/>
              <a:gd name="connsiteX199" fmla="*/ 4502686 w 5779300"/>
              <a:gd name="connsiteY199" fmla="*/ 1167133 h 4875047"/>
              <a:gd name="connsiteX200" fmla="*/ 4695521 w 5779300"/>
              <a:gd name="connsiteY200" fmla="*/ 929357 h 4875047"/>
              <a:gd name="connsiteX201" fmla="*/ 3335352 w 5779300"/>
              <a:gd name="connsiteY201" fmla="*/ 793154 h 4875047"/>
              <a:gd name="connsiteX202" fmla="*/ 3472748 w 5779300"/>
              <a:gd name="connsiteY202" fmla="*/ 975633 h 4875047"/>
              <a:gd name="connsiteX203" fmla="*/ 3335352 w 5779300"/>
              <a:gd name="connsiteY203" fmla="*/ 1158113 h 4875047"/>
              <a:gd name="connsiteX204" fmla="*/ 3197957 w 5779300"/>
              <a:gd name="connsiteY204" fmla="*/ 975633 h 4875047"/>
              <a:gd name="connsiteX205" fmla="*/ 3335352 w 5779300"/>
              <a:gd name="connsiteY205" fmla="*/ 793154 h 4875047"/>
              <a:gd name="connsiteX206" fmla="*/ 2752256 w 5779300"/>
              <a:gd name="connsiteY206" fmla="*/ 771142 h 4875047"/>
              <a:gd name="connsiteX207" fmla="*/ 2889650 w 5779300"/>
              <a:gd name="connsiteY207" fmla="*/ 953622 h 4875047"/>
              <a:gd name="connsiteX208" fmla="*/ 2752256 w 5779300"/>
              <a:gd name="connsiteY208" fmla="*/ 1136101 h 4875047"/>
              <a:gd name="connsiteX209" fmla="*/ 2614861 w 5779300"/>
              <a:gd name="connsiteY209" fmla="*/ 953622 h 4875047"/>
              <a:gd name="connsiteX210" fmla="*/ 2752256 w 5779300"/>
              <a:gd name="connsiteY210" fmla="*/ 771142 h 4875047"/>
              <a:gd name="connsiteX211" fmla="*/ 1272022 w 5779300"/>
              <a:gd name="connsiteY211" fmla="*/ 687378 h 4875047"/>
              <a:gd name="connsiteX212" fmla="*/ 1428700 w 5779300"/>
              <a:gd name="connsiteY212" fmla="*/ 869857 h 4875047"/>
              <a:gd name="connsiteX213" fmla="*/ 1272022 w 5779300"/>
              <a:gd name="connsiteY213" fmla="*/ 1052337 h 4875047"/>
              <a:gd name="connsiteX214" fmla="*/ 1115344 w 5779300"/>
              <a:gd name="connsiteY214" fmla="*/ 869857 h 4875047"/>
              <a:gd name="connsiteX215" fmla="*/ 1272022 w 5779300"/>
              <a:gd name="connsiteY215" fmla="*/ 687378 h 4875047"/>
              <a:gd name="connsiteX216" fmla="*/ 557672 w 5779300"/>
              <a:gd name="connsiteY216" fmla="*/ 681897 h 4875047"/>
              <a:gd name="connsiteX217" fmla="*/ 750507 w 5779300"/>
              <a:gd name="connsiteY217" fmla="*/ 919673 h 4875047"/>
              <a:gd name="connsiteX218" fmla="*/ 557672 w 5779300"/>
              <a:gd name="connsiteY218" fmla="*/ 1157449 h 4875047"/>
              <a:gd name="connsiteX219" fmla="*/ 364836 w 5779300"/>
              <a:gd name="connsiteY219" fmla="*/ 919673 h 4875047"/>
              <a:gd name="connsiteX220" fmla="*/ 557672 w 5779300"/>
              <a:gd name="connsiteY220" fmla="*/ 681897 h 4875047"/>
              <a:gd name="connsiteX221" fmla="*/ 5237411 w 5779300"/>
              <a:gd name="connsiteY221" fmla="*/ 681454 h 4875047"/>
              <a:gd name="connsiteX222" fmla="*/ 5374806 w 5779300"/>
              <a:gd name="connsiteY222" fmla="*/ 863933 h 4875047"/>
              <a:gd name="connsiteX223" fmla="*/ 5237411 w 5779300"/>
              <a:gd name="connsiteY223" fmla="*/ 1046412 h 4875047"/>
              <a:gd name="connsiteX224" fmla="*/ 5100016 w 5779300"/>
              <a:gd name="connsiteY224" fmla="*/ 863933 h 4875047"/>
              <a:gd name="connsiteX225" fmla="*/ 5237411 w 5779300"/>
              <a:gd name="connsiteY225" fmla="*/ 681454 h 4875047"/>
              <a:gd name="connsiteX226" fmla="*/ 3900712 w 5779300"/>
              <a:gd name="connsiteY226" fmla="*/ 436933 h 4875047"/>
              <a:gd name="connsiteX227" fmla="*/ 4093547 w 5779300"/>
              <a:gd name="connsiteY227" fmla="*/ 674709 h 4875047"/>
              <a:gd name="connsiteX228" fmla="*/ 3900712 w 5779300"/>
              <a:gd name="connsiteY228" fmla="*/ 912485 h 4875047"/>
              <a:gd name="connsiteX229" fmla="*/ 3707877 w 5779300"/>
              <a:gd name="connsiteY229" fmla="*/ 674709 h 4875047"/>
              <a:gd name="connsiteX230" fmla="*/ 3900712 w 5779300"/>
              <a:gd name="connsiteY230" fmla="*/ 436933 h 4875047"/>
              <a:gd name="connsiteX231" fmla="*/ 3724906 w 5779300"/>
              <a:gd name="connsiteY231" fmla="*/ 0 h 4875047"/>
              <a:gd name="connsiteX232" fmla="*/ 4286678 w 5779300"/>
              <a:gd name="connsiteY232" fmla="*/ 124008 h 4875047"/>
              <a:gd name="connsiteX233" fmla="*/ 4359786 w 5779300"/>
              <a:gd name="connsiteY233" fmla="*/ 163514 h 4875047"/>
              <a:gd name="connsiteX234" fmla="*/ 4366327 w 5779300"/>
              <a:gd name="connsiteY234" fmla="*/ 156317 h 4875047"/>
              <a:gd name="connsiteX235" fmla="*/ 4380788 w 5779300"/>
              <a:gd name="connsiteY235" fmla="*/ 171059 h 4875047"/>
              <a:gd name="connsiteX236" fmla="*/ 5047812 w 5779300"/>
              <a:gd name="connsiteY236" fmla="*/ 410840 h 4875047"/>
              <a:gd name="connsiteX237" fmla="*/ 5752747 w 5779300"/>
              <a:gd name="connsiteY237" fmla="*/ 133365 h 4875047"/>
              <a:gd name="connsiteX238" fmla="*/ 5779300 w 5779300"/>
              <a:gd name="connsiteY238" fmla="*/ 99580 h 4875047"/>
              <a:gd name="connsiteX239" fmla="*/ 5752483 w 5779300"/>
              <a:gd name="connsiteY239" fmla="*/ 147900 h 4875047"/>
              <a:gd name="connsiteX240" fmla="*/ 4852156 w 5779300"/>
              <a:gd name="connsiteY240" fmla="*/ 551299 h 4875047"/>
              <a:gd name="connsiteX241" fmla="*/ 4290385 w 5779300"/>
              <a:gd name="connsiteY241" fmla="*/ 427292 h 4875047"/>
              <a:gd name="connsiteX242" fmla="*/ 4217279 w 5779300"/>
              <a:gd name="connsiteY242" fmla="*/ 387785 h 4875047"/>
              <a:gd name="connsiteX243" fmla="*/ 4210736 w 5779300"/>
              <a:gd name="connsiteY243" fmla="*/ 394982 h 4875047"/>
              <a:gd name="connsiteX244" fmla="*/ 4196275 w 5779300"/>
              <a:gd name="connsiteY244" fmla="*/ 380241 h 4875047"/>
              <a:gd name="connsiteX245" fmla="*/ 3529251 w 5779300"/>
              <a:gd name="connsiteY245" fmla="*/ 140458 h 4875047"/>
              <a:gd name="connsiteX246" fmla="*/ 2887656 w 5779300"/>
              <a:gd name="connsiteY246" fmla="*/ 357798 h 4875047"/>
              <a:gd name="connsiteX247" fmla="*/ 2887274 w 5779300"/>
              <a:gd name="connsiteY247" fmla="*/ 358139 h 4875047"/>
              <a:gd name="connsiteX248" fmla="*/ 2885011 w 5779300"/>
              <a:gd name="connsiteY248" fmla="*/ 360721 h 4875047"/>
              <a:gd name="connsiteX249" fmla="*/ 2844389 w 5779300"/>
              <a:gd name="connsiteY249" fmla="*/ 400753 h 4875047"/>
              <a:gd name="connsiteX250" fmla="*/ 2824287 w 5779300"/>
              <a:gd name="connsiteY250" fmla="*/ 417974 h 4875047"/>
              <a:gd name="connsiteX251" fmla="*/ 2797763 w 5779300"/>
              <a:gd name="connsiteY251" fmla="*/ 451719 h 4875047"/>
              <a:gd name="connsiteX252" fmla="*/ 2809427 w 5779300"/>
              <a:gd name="connsiteY252" fmla="*/ 430702 h 4875047"/>
              <a:gd name="connsiteX253" fmla="*/ 2800162 w 5779300"/>
              <a:gd name="connsiteY253" fmla="*/ 438640 h 4875047"/>
              <a:gd name="connsiteX254" fmla="*/ 2054394 w 5779300"/>
              <a:gd name="connsiteY254" fmla="*/ 678142 h 4875047"/>
              <a:gd name="connsiteX255" fmla="*/ 1492622 w 5779300"/>
              <a:gd name="connsiteY255" fmla="*/ 554134 h 4875047"/>
              <a:gd name="connsiteX256" fmla="*/ 1419516 w 5779300"/>
              <a:gd name="connsiteY256" fmla="*/ 514628 h 4875047"/>
              <a:gd name="connsiteX257" fmla="*/ 1412973 w 5779300"/>
              <a:gd name="connsiteY257" fmla="*/ 521825 h 4875047"/>
              <a:gd name="connsiteX258" fmla="*/ 1398512 w 5779300"/>
              <a:gd name="connsiteY258" fmla="*/ 507083 h 4875047"/>
              <a:gd name="connsiteX259" fmla="*/ 731488 w 5779300"/>
              <a:gd name="connsiteY259" fmla="*/ 267302 h 4875047"/>
              <a:gd name="connsiteX260" fmla="*/ 26554 w 5779300"/>
              <a:gd name="connsiteY260" fmla="*/ 544778 h 4875047"/>
              <a:gd name="connsiteX261" fmla="*/ 0 w 5779300"/>
              <a:gd name="connsiteY261" fmla="*/ 578563 h 4875047"/>
              <a:gd name="connsiteX262" fmla="*/ 26817 w 5779300"/>
              <a:gd name="connsiteY262" fmla="*/ 530242 h 4875047"/>
              <a:gd name="connsiteX263" fmla="*/ 927144 w 5779300"/>
              <a:gd name="connsiteY263" fmla="*/ 126843 h 4875047"/>
              <a:gd name="connsiteX264" fmla="*/ 1488915 w 5779300"/>
              <a:gd name="connsiteY264" fmla="*/ 250851 h 4875047"/>
              <a:gd name="connsiteX265" fmla="*/ 1562022 w 5779300"/>
              <a:gd name="connsiteY265" fmla="*/ 290357 h 4875047"/>
              <a:gd name="connsiteX266" fmla="*/ 1568565 w 5779300"/>
              <a:gd name="connsiteY266" fmla="*/ 283161 h 4875047"/>
              <a:gd name="connsiteX267" fmla="*/ 1583026 w 5779300"/>
              <a:gd name="connsiteY267" fmla="*/ 297902 h 4875047"/>
              <a:gd name="connsiteX268" fmla="*/ 2250049 w 5779300"/>
              <a:gd name="connsiteY268" fmla="*/ 537684 h 4875047"/>
              <a:gd name="connsiteX269" fmla="*/ 2891645 w 5779300"/>
              <a:gd name="connsiteY269" fmla="*/ 320345 h 4875047"/>
              <a:gd name="connsiteX270" fmla="*/ 2892026 w 5779300"/>
              <a:gd name="connsiteY270" fmla="*/ 320003 h 4875047"/>
              <a:gd name="connsiteX271" fmla="*/ 2894289 w 5779300"/>
              <a:gd name="connsiteY271" fmla="*/ 317421 h 4875047"/>
              <a:gd name="connsiteX272" fmla="*/ 2934912 w 5779300"/>
              <a:gd name="connsiteY272" fmla="*/ 277389 h 4875047"/>
              <a:gd name="connsiteX273" fmla="*/ 2955014 w 5779300"/>
              <a:gd name="connsiteY273" fmla="*/ 260168 h 4875047"/>
              <a:gd name="connsiteX274" fmla="*/ 2981537 w 5779300"/>
              <a:gd name="connsiteY274" fmla="*/ 226423 h 4875047"/>
              <a:gd name="connsiteX275" fmla="*/ 2969873 w 5779300"/>
              <a:gd name="connsiteY275" fmla="*/ 247440 h 4875047"/>
              <a:gd name="connsiteX276" fmla="*/ 2979139 w 5779300"/>
              <a:gd name="connsiteY276" fmla="*/ 239502 h 4875047"/>
              <a:gd name="connsiteX277" fmla="*/ 3724906 w 5779300"/>
              <a:gd name="connsiteY277" fmla="*/ 0 h 4875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779300" h="4875047">
                <a:moveTo>
                  <a:pt x="3724906" y="4196905"/>
                </a:moveTo>
                <a:cubicBezTo>
                  <a:pt x="3932999" y="4196905"/>
                  <a:pt x="4126317" y="4242621"/>
                  <a:pt x="4286678" y="4320913"/>
                </a:cubicBezTo>
                <a:lnTo>
                  <a:pt x="4359786" y="4360419"/>
                </a:lnTo>
                <a:lnTo>
                  <a:pt x="4366327" y="4353223"/>
                </a:lnTo>
                <a:lnTo>
                  <a:pt x="4380788" y="4367964"/>
                </a:lnTo>
                <a:cubicBezTo>
                  <a:pt x="4539335" y="4514405"/>
                  <a:pt x="4779273" y="4607746"/>
                  <a:pt x="5047812" y="4607746"/>
                </a:cubicBezTo>
                <a:cubicBezTo>
                  <a:pt x="5338729" y="4607746"/>
                  <a:pt x="5596080" y="4498199"/>
                  <a:pt x="5752747" y="4330270"/>
                </a:cubicBezTo>
                <a:lnTo>
                  <a:pt x="5779300" y="4296485"/>
                </a:lnTo>
                <a:lnTo>
                  <a:pt x="5752483" y="4344805"/>
                </a:lnTo>
                <a:cubicBezTo>
                  <a:pt x="5588072" y="4583894"/>
                  <a:pt x="5246666" y="4748204"/>
                  <a:pt x="4852156" y="4748204"/>
                </a:cubicBezTo>
                <a:cubicBezTo>
                  <a:pt x="4644064" y="4748204"/>
                  <a:pt x="4450746" y="4702489"/>
                  <a:pt x="4290385" y="4624196"/>
                </a:cubicBezTo>
                <a:lnTo>
                  <a:pt x="4217279" y="4584691"/>
                </a:lnTo>
                <a:lnTo>
                  <a:pt x="4210736" y="4591887"/>
                </a:lnTo>
                <a:lnTo>
                  <a:pt x="4196275" y="4577146"/>
                </a:lnTo>
                <a:cubicBezTo>
                  <a:pt x="4037728" y="4430705"/>
                  <a:pt x="3797789" y="4337363"/>
                  <a:pt x="3529251" y="4337363"/>
                </a:cubicBezTo>
                <a:cubicBezTo>
                  <a:pt x="3274699" y="4337363"/>
                  <a:pt x="3045845" y="4421235"/>
                  <a:pt x="2887657" y="4554703"/>
                </a:cubicBezTo>
                <a:lnTo>
                  <a:pt x="2887274" y="4555044"/>
                </a:lnTo>
                <a:lnTo>
                  <a:pt x="2885011" y="4557626"/>
                </a:lnTo>
                <a:cubicBezTo>
                  <a:pt x="2872092" y="4571314"/>
                  <a:pt x="2858540" y="4584665"/>
                  <a:pt x="2844389" y="4597658"/>
                </a:cubicBezTo>
                <a:lnTo>
                  <a:pt x="2824287" y="4614879"/>
                </a:lnTo>
                <a:lnTo>
                  <a:pt x="2797763" y="4648624"/>
                </a:lnTo>
                <a:lnTo>
                  <a:pt x="2809427" y="4627607"/>
                </a:lnTo>
                <a:lnTo>
                  <a:pt x="2800162" y="4635545"/>
                </a:lnTo>
                <a:cubicBezTo>
                  <a:pt x="2616288" y="4782623"/>
                  <a:pt x="2350277" y="4875047"/>
                  <a:pt x="2054395" y="4875047"/>
                </a:cubicBezTo>
                <a:cubicBezTo>
                  <a:pt x="1846301" y="4875047"/>
                  <a:pt x="1652984" y="4829332"/>
                  <a:pt x="1492623" y="4751040"/>
                </a:cubicBezTo>
                <a:lnTo>
                  <a:pt x="1419516" y="4711533"/>
                </a:lnTo>
                <a:lnTo>
                  <a:pt x="1412973" y="4718730"/>
                </a:lnTo>
                <a:lnTo>
                  <a:pt x="1398512" y="4703989"/>
                </a:lnTo>
                <a:cubicBezTo>
                  <a:pt x="1239966" y="4557548"/>
                  <a:pt x="1000027" y="4464207"/>
                  <a:pt x="731489" y="4464207"/>
                </a:cubicBezTo>
                <a:cubicBezTo>
                  <a:pt x="440572" y="4464207"/>
                  <a:pt x="183220" y="4573753"/>
                  <a:pt x="26554" y="4741683"/>
                </a:cubicBezTo>
                <a:lnTo>
                  <a:pt x="0" y="4775468"/>
                </a:lnTo>
                <a:lnTo>
                  <a:pt x="26818" y="4727148"/>
                </a:lnTo>
                <a:cubicBezTo>
                  <a:pt x="191229" y="4488058"/>
                  <a:pt x="532634" y="4323749"/>
                  <a:pt x="927144" y="4323749"/>
                </a:cubicBezTo>
                <a:cubicBezTo>
                  <a:pt x="1135237" y="4323749"/>
                  <a:pt x="1328555" y="4369464"/>
                  <a:pt x="1488916" y="4447756"/>
                </a:cubicBezTo>
                <a:lnTo>
                  <a:pt x="1562023" y="4487263"/>
                </a:lnTo>
                <a:lnTo>
                  <a:pt x="1568565" y="4480066"/>
                </a:lnTo>
                <a:lnTo>
                  <a:pt x="1583026" y="4494807"/>
                </a:lnTo>
                <a:cubicBezTo>
                  <a:pt x="1741572" y="4641248"/>
                  <a:pt x="1981511" y="4734589"/>
                  <a:pt x="2250049" y="4734589"/>
                </a:cubicBezTo>
                <a:cubicBezTo>
                  <a:pt x="2504601" y="4734589"/>
                  <a:pt x="2733456" y="4650717"/>
                  <a:pt x="2891645" y="4517250"/>
                </a:cubicBezTo>
                <a:lnTo>
                  <a:pt x="2892026" y="4516908"/>
                </a:lnTo>
                <a:lnTo>
                  <a:pt x="2894289" y="4514326"/>
                </a:lnTo>
                <a:cubicBezTo>
                  <a:pt x="2907209" y="4500639"/>
                  <a:pt x="2920761" y="4487288"/>
                  <a:pt x="2934912" y="4474294"/>
                </a:cubicBezTo>
                <a:lnTo>
                  <a:pt x="2955014" y="4457073"/>
                </a:lnTo>
                <a:lnTo>
                  <a:pt x="2981537" y="4423328"/>
                </a:lnTo>
                <a:lnTo>
                  <a:pt x="2969873" y="4444345"/>
                </a:lnTo>
                <a:lnTo>
                  <a:pt x="2979139" y="4436408"/>
                </a:lnTo>
                <a:cubicBezTo>
                  <a:pt x="3163014" y="4289329"/>
                  <a:pt x="3429024" y="4196905"/>
                  <a:pt x="3724906" y="4196905"/>
                </a:cubicBezTo>
                <a:close/>
                <a:moveTo>
                  <a:pt x="2313044" y="3980477"/>
                </a:moveTo>
                <a:cubicBezTo>
                  <a:pt x="2419544" y="3980477"/>
                  <a:pt x="2505879" y="4086933"/>
                  <a:pt x="2505879" y="4218253"/>
                </a:cubicBezTo>
                <a:cubicBezTo>
                  <a:pt x="2505879" y="4349573"/>
                  <a:pt x="2419544" y="4456029"/>
                  <a:pt x="2313044" y="4456029"/>
                </a:cubicBezTo>
                <a:cubicBezTo>
                  <a:pt x="2206544" y="4456029"/>
                  <a:pt x="2120209" y="4349573"/>
                  <a:pt x="2120209" y="4218253"/>
                </a:cubicBezTo>
                <a:cubicBezTo>
                  <a:pt x="2120209" y="4086933"/>
                  <a:pt x="2206544" y="3980477"/>
                  <a:pt x="2313044" y="3980477"/>
                </a:cubicBezTo>
                <a:close/>
                <a:moveTo>
                  <a:pt x="1725007" y="3950835"/>
                </a:moveTo>
                <a:cubicBezTo>
                  <a:pt x="1800889" y="3950835"/>
                  <a:pt x="1862402" y="4032533"/>
                  <a:pt x="1862402" y="4133314"/>
                </a:cubicBezTo>
                <a:cubicBezTo>
                  <a:pt x="1862402" y="4234094"/>
                  <a:pt x="1800889" y="4315793"/>
                  <a:pt x="1725007" y="4315793"/>
                </a:cubicBezTo>
                <a:cubicBezTo>
                  <a:pt x="1649126" y="4315793"/>
                  <a:pt x="1587612" y="4234094"/>
                  <a:pt x="1587612" y="4133314"/>
                </a:cubicBezTo>
                <a:cubicBezTo>
                  <a:pt x="1587612" y="4032533"/>
                  <a:pt x="1649126" y="3950835"/>
                  <a:pt x="1725007" y="3950835"/>
                </a:cubicBezTo>
                <a:close/>
                <a:moveTo>
                  <a:pt x="4695521" y="3752385"/>
                </a:moveTo>
                <a:cubicBezTo>
                  <a:pt x="4802021" y="3752385"/>
                  <a:pt x="4888356" y="3858841"/>
                  <a:pt x="4888356" y="3990161"/>
                </a:cubicBezTo>
                <a:cubicBezTo>
                  <a:pt x="4888356" y="4121481"/>
                  <a:pt x="4802021" y="4227937"/>
                  <a:pt x="4695521" y="4227937"/>
                </a:cubicBezTo>
                <a:cubicBezTo>
                  <a:pt x="4589021" y="4227937"/>
                  <a:pt x="4502686" y="4121481"/>
                  <a:pt x="4502686" y="3990161"/>
                </a:cubicBezTo>
                <a:cubicBezTo>
                  <a:pt x="4502686" y="3858841"/>
                  <a:pt x="4589021" y="3752385"/>
                  <a:pt x="4695521" y="3752385"/>
                </a:cubicBezTo>
                <a:close/>
                <a:moveTo>
                  <a:pt x="3335352" y="3616182"/>
                </a:moveTo>
                <a:cubicBezTo>
                  <a:pt x="3411234" y="3616182"/>
                  <a:pt x="3472748" y="3697881"/>
                  <a:pt x="3472748" y="3798661"/>
                </a:cubicBezTo>
                <a:cubicBezTo>
                  <a:pt x="3472748" y="3899442"/>
                  <a:pt x="3411234" y="3981141"/>
                  <a:pt x="3335352" y="3981141"/>
                </a:cubicBezTo>
                <a:cubicBezTo>
                  <a:pt x="3259471" y="3981141"/>
                  <a:pt x="3197957" y="3899442"/>
                  <a:pt x="3197957" y="3798661"/>
                </a:cubicBezTo>
                <a:cubicBezTo>
                  <a:pt x="3197957" y="3697881"/>
                  <a:pt x="3259471" y="3616182"/>
                  <a:pt x="3335352" y="3616182"/>
                </a:cubicBezTo>
                <a:close/>
                <a:moveTo>
                  <a:pt x="2752256" y="3594170"/>
                </a:moveTo>
                <a:cubicBezTo>
                  <a:pt x="2828137" y="3594170"/>
                  <a:pt x="2889650" y="3675869"/>
                  <a:pt x="2889650" y="3776650"/>
                </a:cubicBezTo>
                <a:cubicBezTo>
                  <a:pt x="2889650" y="3877430"/>
                  <a:pt x="2828137" y="3959129"/>
                  <a:pt x="2752256" y="3959129"/>
                </a:cubicBezTo>
                <a:cubicBezTo>
                  <a:pt x="2676374" y="3959129"/>
                  <a:pt x="2614861" y="3877430"/>
                  <a:pt x="2614861" y="3776650"/>
                </a:cubicBezTo>
                <a:cubicBezTo>
                  <a:pt x="2614861" y="3675869"/>
                  <a:pt x="2676374" y="3594170"/>
                  <a:pt x="2752256" y="3594170"/>
                </a:cubicBezTo>
                <a:close/>
                <a:moveTo>
                  <a:pt x="1272022" y="3510406"/>
                </a:moveTo>
                <a:cubicBezTo>
                  <a:pt x="1358553" y="3510406"/>
                  <a:pt x="1428700" y="3592105"/>
                  <a:pt x="1428700" y="3692885"/>
                </a:cubicBezTo>
                <a:cubicBezTo>
                  <a:pt x="1428700" y="3793666"/>
                  <a:pt x="1358553" y="3875365"/>
                  <a:pt x="1272022" y="3875365"/>
                </a:cubicBezTo>
                <a:cubicBezTo>
                  <a:pt x="1185491" y="3875365"/>
                  <a:pt x="1115344" y="3793666"/>
                  <a:pt x="1115344" y="3692885"/>
                </a:cubicBezTo>
                <a:cubicBezTo>
                  <a:pt x="1115344" y="3592105"/>
                  <a:pt x="1185491" y="3510406"/>
                  <a:pt x="1272022" y="3510406"/>
                </a:cubicBezTo>
                <a:close/>
                <a:moveTo>
                  <a:pt x="557672" y="3504925"/>
                </a:moveTo>
                <a:cubicBezTo>
                  <a:pt x="664172" y="3504925"/>
                  <a:pt x="750507" y="3611381"/>
                  <a:pt x="750507" y="3742701"/>
                </a:cubicBezTo>
                <a:cubicBezTo>
                  <a:pt x="750507" y="3874021"/>
                  <a:pt x="664172" y="3980477"/>
                  <a:pt x="557672" y="3980477"/>
                </a:cubicBezTo>
                <a:cubicBezTo>
                  <a:pt x="451172" y="3980477"/>
                  <a:pt x="364836" y="3874021"/>
                  <a:pt x="364836" y="3742701"/>
                </a:cubicBezTo>
                <a:cubicBezTo>
                  <a:pt x="364836" y="3611381"/>
                  <a:pt x="451172" y="3504925"/>
                  <a:pt x="557672" y="3504925"/>
                </a:cubicBezTo>
                <a:close/>
                <a:moveTo>
                  <a:pt x="5237411" y="3504482"/>
                </a:moveTo>
                <a:cubicBezTo>
                  <a:pt x="5313292" y="3504482"/>
                  <a:pt x="5374806" y="3586181"/>
                  <a:pt x="5374806" y="3686961"/>
                </a:cubicBezTo>
                <a:cubicBezTo>
                  <a:pt x="5374806" y="3787741"/>
                  <a:pt x="5313292" y="3869440"/>
                  <a:pt x="5237411" y="3869440"/>
                </a:cubicBezTo>
                <a:cubicBezTo>
                  <a:pt x="5161530" y="3869440"/>
                  <a:pt x="5100016" y="3787741"/>
                  <a:pt x="5100016" y="3686961"/>
                </a:cubicBezTo>
                <a:cubicBezTo>
                  <a:pt x="5100016" y="3586181"/>
                  <a:pt x="5161530" y="3504482"/>
                  <a:pt x="5237411" y="3504482"/>
                </a:cubicBezTo>
                <a:close/>
                <a:moveTo>
                  <a:pt x="3900712" y="3259961"/>
                </a:moveTo>
                <a:cubicBezTo>
                  <a:pt x="4007212" y="3259961"/>
                  <a:pt x="4093547" y="3366417"/>
                  <a:pt x="4093547" y="3497737"/>
                </a:cubicBezTo>
                <a:cubicBezTo>
                  <a:pt x="4093547" y="3629057"/>
                  <a:pt x="4007212" y="3735513"/>
                  <a:pt x="3900712" y="3735513"/>
                </a:cubicBezTo>
                <a:cubicBezTo>
                  <a:pt x="3794212" y="3735513"/>
                  <a:pt x="3707877" y="3629057"/>
                  <a:pt x="3707877" y="3497737"/>
                </a:cubicBezTo>
                <a:cubicBezTo>
                  <a:pt x="3707877" y="3366417"/>
                  <a:pt x="3794212" y="3259961"/>
                  <a:pt x="3900712" y="3259961"/>
                </a:cubicBezTo>
                <a:close/>
                <a:moveTo>
                  <a:pt x="3724906" y="2823028"/>
                </a:moveTo>
                <a:cubicBezTo>
                  <a:pt x="3932999" y="2823028"/>
                  <a:pt x="4126317" y="2868744"/>
                  <a:pt x="4286678" y="2947036"/>
                </a:cubicBezTo>
                <a:lnTo>
                  <a:pt x="4359786" y="2986542"/>
                </a:lnTo>
                <a:lnTo>
                  <a:pt x="4366327" y="2979345"/>
                </a:lnTo>
                <a:lnTo>
                  <a:pt x="4380788" y="2994087"/>
                </a:lnTo>
                <a:cubicBezTo>
                  <a:pt x="4539335" y="3140528"/>
                  <a:pt x="4779273" y="3233868"/>
                  <a:pt x="5047812" y="3233868"/>
                </a:cubicBezTo>
                <a:cubicBezTo>
                  <a:pt x="5338729" y="3233868"/>
                  <a:pt x="5596080" y="3124322"/>
                  <a:pt x="5752747" y="2956393"/>
                </a:cubicBezTo>
                <a:lnTo>
                  <a:pt x="5779300" y="2922608"/>
                </a:lnTo>
                <a:lnTo>
                  <a:pt x="5752483" y="2970928"/>
                </a:lnTo>
                <a:cubicBezTo>
                  <a:pt x="5588072" y="3210018"/>
                  <a:pt x="5246666" y="3374327"/>
                  <a:pt x="4852156" y="3374327"/>
                </a:cubicBezTo>
                <a:cubicBezTo>
                  <a:pt x="4644064" y="3374327"/>
                  <a:pt x="4450746" y="3328612"/>
                  <a:pt x="4290385" y="3250320"/>
                </a:cubicBezTo>
                <a:lnTo>
                  <a:pt x="4217279" y="3210813"/>
                </a:lnTo>
                <a:lnTo>
                  <a:pt x="4210736" y="3218010"/>
                </a:lnTo>
                <a:lnTo>
                  <a:pt x="4196275" y="3203269"/>
                </a:lnTo>
                <a:cubicBezTo>
                  <a:pt x="4037728" y="3056828"/>
                  <a:pt x="3797789" y="2963486"/>
                  <a:pt x="3529251" y="2963486"/>
                </a:cubicBezTo>
                <a:cubicBezTo>
                  <a:pt x="3274699" y="2963486"/>
                  <a:pt x="3045845" y="3047358"/>
                  <a:pt x="2887656" y="3180826"/>
                </a:cubicBezTo>
                <a:lnTo>
                  <a:pt x="2887274" y="3181167"/>
                </a:lnTo>
                <a:lnTo>
                  <a:pt x="2885011" y="3183749"/>
                </a:lnTo>
                <a:cubicBezTo>
                  <a:pt x="2872092" y="3197436"/>
                  <a:pt x="2858540" y="3210788"/>
                  <a:pt x="2844389" y="3223781"/>
                </a:cubicBezTo>
                <a:lnTo>
                  <a:pt x="2824287" y="3241002"/>
                </a:lnTo>
                <a:lnTo>
                  <a:pt x="2797763" y="3274747"/>
                </a:lnTo>
                <a:lnTo>
                  <a:pt x="2809427" y="3253730"/>
                </a:lnTo>
                <a:lnTo>
                  <a:pt x="2800162" y="3261668"/>
                </a:lnTo>
                <a:cubicBezTo>
                  <a:pt x="2616288" y="3408746"/>
                  <a:pt x="2350277" y="3501170"/>
                  <a:pt x="2054394" y="3501170"/>
                </a:cubicBezTo>
                <a:cubicBezTo>
                  <a:pt x="1846301" y="3501170"/>
                  <a:pt x="1652983" y="3455455"/>
                  <a:pt x="1492622" y="3377162"/>
                </a:cubicBezTo>
                <a:lnTo>
                  <a:pt x="1419516" y="3337656"/>
                </a:lnTo>
                <a:lnTo>
                  <a:pt x="1412973" y="3344853"/>
                </a:lnTo>
                <a:lnTo>
                  <a:pt x="1398512" y="3330111"/>
                </a:lnTo>
                <a:cubicBezTo>
                  <a:pt x="1239966" y="3183671"/>
                  <a:pt x="1000027" y="3090330"/>
                  <a:pt x="731488" y="3090330"/>
                </a:cubicBezTo>
                <a:cubicBezTo>
                  <a:pt x="440572" y="3090330"/>
                  <a:pt x="183220" y="3199876"/>
                  <a:pt x="26554" y="3367806"/>
                </a:cubicBezTo>
                <a:lnTo>
                  <a:pt x="0" y="3401591"/>
                </a:lnTo>
                <a:lnTo>
                  <a:pt x="26817" y="3353271"/>
                </a:lnTo>
                <a:cubicBezTo>
                  <a:pt x="191229" y="3114181"/>
                  <a:pt x="532633" y="2949871"/>
                  <a:pt x="927144" y="2949871"/>
                </a:cubicBezTo>
                <a:cubicBezTo>
                  <a:pt x="1135237" y="2949871"/>
                  <a:pt x="1328554" y="2995587"/>
                  <a:pt x="1488915" y="3073879"/>
                </a:cubicBezTo>
                <a:lnTo>
                  <a:pt x="1562022" y="3113385"/>
                </a:lnTo>
                <a:lnTo>
                  <a:pt x="1568565" y="3106189"/>
                </a:lnTo>
                <a:lnTo>
                  <a:pt x="1583026" y="3120930"/>
                </a:lnTo>
                <a:cubicBezTo>
                  <a:pt x="1741572" y="3267371"/>
                  <a:pt x="1981511" y="3360712"/>
                  <a:pt x="2250049" y="3360712"/>
                </a:cubicBezTo>
                <a:cubicBezTo>
                  <a:pt x="2504601" y="3360712"/>
                  <a:pt x="2733456" y="3276840"/>
                  <a:pt x="2891645" y="3143373"/>
                </a:cubicBezTo>
                <a:lnTo>
                  <a:pt x="2892026" y="3143031"/>
                </a:lnTo>
                <a:lnTo>
                  <a:pt x="2894289" y="3140449"/>
                </a:lnTo>
                <a:cubicBezTo>
                  <a:pt x="2907209" y="3126761"/>
                  <a:pt x="2920761" y="3113411"/>
                  <a:pt x="2934912" y="3100417"/>
                </a:cubicBezTo>
                <a:lnTo>
                  <a:pt x="2955014" y="3083196"/>
                </a:lnTo>
                <a:lnTo>
                  <a:pt x="2981537" y="3049451"/>
                </a:lnTo>
                <a:lnTo>
                  <a:pt x="2969873" y="3070468"/>
                </a:lnTo>
                <a:lnTo>
                  <a:pt x="2979139" y="3062530"/>
                </a:lnTo>
                <a:cubicBezTo>
                  <a:pt x="3163014" y="2915452"/>
                  <a:pt x="3429024" y="2823028"/>
                  <a:pt x="3724906" y="2823028"/>
                </a:cubicBezTo>
                <a:close/>
                <a:moveTo>
                  <a:pt x="3724906" y="1373877"/>
                </a:moveTo>
                <a:cubicBezTo>
                  <a:pt x="3932999" y="1373877"/>
                  <a:pt x="4126317" y="1419593"/>
                  <a:pt x="4286678" y="1497885"/>
                </a:cubicBezTo>
                <a:lnTo>
                  <a:pt x="4359786" y="1537391"/>
                </a:lnTo>
                <a:lnTo>
                  <a:pt x="4366327" y="1530195"/>
                </a:lnTo>
                <a:lnTo>
                  <a:pt x="4380788" y="1544936"/>
                </a:lnTo>
                <a:cubicBezTo>
                  <a:pt x="4539335" y="1691377"/>
                  <a:pt x="4779273" y="1784718"/>
                  <a:pt x="5047812" y="1784718"/>
                </a:cubicBezTo>
                <a:cubicBezTo>
                  <a:pt x="5338729" y="1784718"/>
                  <a:pt x="5596080" y="1675171"/>
                  <a:pt x="5752747" y="1507242"/>
                </a:cubicBezTo>
                <a:lnTo>
                  <a:pt x="5779300" y="1473457"/>
                </a:lnTo>
                <a:lnTo>
                  <a:pt x="5752483" y="1521777"/>
                </a:lnTo>
                <a:cubicBezTo>
                  <a:pt x="5588072" y="1760866"/>
                  <a:pt x="5246666" y="1925176"/>
                  <a:pt x="4852156" y="1925176"/>
                </a:cubicBezTo>
                <a:cubicBezTo>
                  <a:pt x="4644064" y="1925176"/>
                  <a:pt x="4450746" y="1879461"/>
                  <a:pt x="4290385" y="1801168"/>
                </a:cubicBezTo>
                <a:lnTo>
                  <a:pt x="4217279" y="1761663"/>
                </a:lnTo>
                <a:lnTo>
                  <a:pt x="4210736" y="1768859"/>
                </a:lnTo>
                <a:lnTo>
                  <a:pt x="4196275" y="1754118"/>
                </a:lnTo>
                <a:cubicBezTo>
                  <a:pt x="4037728" y="1607677"/>
                  <a:pt x="3797789" y="1514335"/>
                  <a:pt x="3529251" y="1514335"/>
                </a:cubicBezTo>
                <a:cubicBezTo>
                  <a:pt x="3274699" y="1514335"/>
                  <a:pt x="3045845" y="1598207"/>
                  <a:pt x="2887657" y="1731675"/>
                </a:cubicBezTo>
                <a:lnTo>
                  <a:pt x="2887274" y="1732016"/>
                </a:lnTo>
                <a:lnTo>
                  <a:pt x="2885011" y="1734598"/>
                </a:lnTo>
                <a:cubicBezTo>
                  <a:pt x="2872092" y="1748286"/>
                  <a:pt x="2858540" y="1761637"/>
                  <a:pt x="2844389" y="1774630"/>
                </a:cubicBezTo>
                <a:lnTo>
                  <a:pt x="2824287" y="1791851"/>
                </a:lnTo>
                <a:lnTo>
                  <a:pt x="2797763" y="1825596"/>
                </a:lnTo>
                <a:lnTo>
                  <a:pt x="2809427" y="1804579"/>
                </a:lnTo>
                <a:lnTo>
                  <a:pt x="2800162" y="1812517"/>
                </a:lnTo>
                <a:cubicBezTo>
                  <a:pt x="2616288" y="1959595"/>
                  <a:pt x="2350277" y="2052019"/>
                  <a:pt x="2054395" y="2052019"/>
                </a:cubicBezTo>
                <a:cubicBezTo>
                  <a:pt x="1846301" y="2052019"/>
                  <a:pt x="1652984" y="2006304"/>
                  <a:pt x="1492623" y="1928012"/>
                </a:cubicBezTo>
                <a:lnTo>
                  <a:pt x="1419516" y="1888505"/>
                </a:lnTo>
                <a:lnTo>
                  <a:pt x="1412973" y="1895702"/>
                </a:lnTo>
                <a:lnTo>
                  <a:pt x="1398512" y="1880961"/>
                </a:lnTo>
                <a:cubicBezTo>
                  <a:pt x="1239966" y="1734520"/>
                  <a:pt x="1000027" y="1641179"/>
                  <a:pt x="731489" y="1641179"/>
                </a:cubicBezTo>
                <a:cubicBezTo>
                  <a:pt x="440572" y="1641179"/>
                  <a:pt x="183220" y="1750725"/>
                  <a:pt x="26554" y="1918655"/>
                </a:cubicBezTo>
                <a:lnTo>
                  <a:pt x="0" y="1952440"/>
                </a:lnTo>
                <a:lnTo>
                  <a:pt x="26818" y="1904120"/>
                </a:lnTo>
                <a:cubicBezTo>
                  <a:pt x="191229" y="1665030"/>
                  <a:pt x="532634" y="1500721"/>
                  <a:pt x="927144" y="1500721"/>
                </a:cubicBezTo>
                <a:cubicBezTo>
                  <a:pt x="1135237" y="1500721"/>
                  <a:pt x="1328555" y="1546436"/>
                  <a:pt x="1488916" y="1624728"/>
                </a:cubicBezTo>
                <a:lnTo>
                  <a:pt x="1562023" y="1664235"/>
                </a:lnTo>
                <a:lnTo>
                  <a:pt x="1568565" y="1657038"/>
                </a:lnTo>
                <a:lnTo>
                  <a:pt x="1583026" y="1671779"/>
                </a:lnTo>
                <a:cubicBezTo>
                  <a:pt x="1741572" y="1818220"/>
                  <a:pt x="1981511" y="1911561"/>
                  <a:pt x="2250049" y="1911561"/>
                </a:cubicBezTo>
                <a:cubicBezTo>
                  <a:pt x="2504601" y="1911561"/>
                  <a:pt x="2733456" y="1827689"/>
                  <a:pt x="2891645" y="1694222"/>
                </a:cubicBezTo>
                <a:lnTo>
                  <a:pt x="2892026" y="1693880"/>
                </a:lnTo>
                <a:lnTo>
                  <a:pt x="2894289" y="1691298"/>
                </a:lnTo>
                <a:cubicBezTo>
                  <a:pt x="2907209" y="1677611"/>
                  <a:pt x="2920761" y="1664260"/>
                  <a:pt x="2934912" y="1651266"/>
                </a:cubicBezTo>
                <a:lnTo>
                  <a:pt x="2955014" y="1634045"/>
                </a:lnTo>
                <a:lnTo>
                  <a:pt x="2981537" y="1600300"/>
                </a:lnTo>
                <a:lnTo>
                  <a:pt x="2969873" y="1621317"/>
                </a:lnTo>
                <a:lnTo>
                  <a:pt x="2979139" y="1613380"/>
                </a:lnTo>
                <a:cubicBezTo>
                  <a:pt x="3163014" y="1466301"/>
                  <a:pt x="3429024" y="1373877"/>
                  <a:pt x="3724906" y="1373877"/>
                </a:cubicBezTo>
                <a:close/>
                <a:moveTo>
                  <a:pt x="2313044" y="1157449"/>
                </a:moveTo>
                <a:cubicBezTo>
                  <a:pt x="2419544" y="1157449"/>
                  <a:pt x="2505879" y="1263905"/>
                  <a:pt x="2505879" y="1395225"/>
                </a:cubicBezTo>
                <a:cubicBezTo>
                  <a:pt x="2505879" y="1526545"/>
                  <a:pt x="2419544" y="1633001"/>
                  <a:pt x="2313044" y="1633001"/>
                </a:cubicBezTo>
                <a:cubicBezTo>
                  <a:pt x="2206544" y="1633001"/>
                  <a:pt x="2120209" y="1526545"/>
                  <a:pt x="2120209" y="1395225"/>
                </a:cubicBezTo>
                <a:cubicBezTo>
                  <a:pt x="2120209" y="1263905"/>
                  <a:pt x="2206544" y="1157449"/>
                  <a:pt x="2313044" y="1157449"/>
                </a:cubicBezTo>
                <a:close/>
                <a:moveTo>
                  <a:pt x="1725007" y="1127807"/>
                </a:moveTo>
                <a:cubicBezTo>
                  <a:pt x="1800889" y="1127807"/>
                  <a:pt x="1862402" y="1209505"/>
                  <a:pt x="1862402" y="1310286"/>
                </a:cubicBezTo>
                <a:cubicBezTo>
                  <a:pt x="1862402" y="1411066"/>
                  <a:pt x="1800889" y="1492765"/>
                  <a:pt x="1725007" y="1492765"/>
                </a:cubicBezTo>
                <a:cubicBezTo>
                  <a:pt x="1649126" y="1492765"/>
                  <a:pt x="1587612" y="1411066"/>
                  <a:pt x="1587612" y="1310286"/>
                </a:cubicBezTo>
                <a:cubicBezTo>
                  <a:pt x="1587612" y="1209505"/>
                  <a:pt x="1649126" y="1127807"/>
                  <a:pt x="1725007" y="1127807"/>
                </a:cubicBezTo>
                <a:close/>
                <a:moveTo>
                  <a:pt x="4695521" y="929357"/>
                </a:moveTo>
                <a:cubicBezTo>
                  <a:pt x="4802021" y="929357"/>
                  <a:pt x="4888356" y="1035813"/>
                  <a:pt x="4888356" y="1167133"/>
                </a:cubicBezTo>
                <a:cubicBezTo>
                  <a:pt x="4888356" y="1298453"/>
                  <a:pt x="4802021" y="1404909"/>
                  <a:pt x="4695521" y="1404909"/>
                </a:cubicBezTo>
                <a:cubicBezTo>
                  <a:pt x="4589021" y="1404909"/>
                  <a:pt x="4502686" y="1298453"/>
                  <a:pt x="4502686" y="1167133"/>
                </a:cubicBezTo>
                <a:cubicBezTo>
                  <a:pt x="4502686" y="1035813"/>
                  <a:pt x="4589021" y="929357"/>
                  <a:pt x="4695521" y="929357"/>
                </a:cubicBezTo>
                <a:close/>
                <a:moveTo>
                  <a:pt x="3335352" y="793154"/>
                </a:moveTo>
                <a:cubicBezTo>
                  <a:pt x="3411234" y="793154"/>
                  <a:pt x="3472748" y="874853"/>
                  <a:pt x="3472748" y="975633"/>
                </a:cubicBezTo>
                <a:cubicBezTo>
                  <a:pt x="3472748" y="1076414"/>
                  <a:pt x="3411234" y="1158113"/>
                  <a:pt x="3335352" y="1158113"/>
                </a:cubicBezTo>
                <a:cubicBezTo>
                  <a:pt x="3259471" y="1158113"/>
                  <a:pt x="3197957" y="1076414"/>
                  <a:pt x="3197957" y="975633"/>
                </a:cubicBezTo>
                <a:cubicBezTo>
                  <a:pt x="3197957" y="874853"/>
                  <a:pt x="3259471" y="793154"/>
                  <a:pt x="3335352" y="793154"/>
                </a:cubicBezTo>
                <a:close/>
                <a:moveTo>
                  <a:pt x="2752256" y="771142"/>
                </a:moveTo>
                <a:cubicBezTo>
                  <a:pt x="2828137" y="771142"/>
                  <a:pt x="2889650" y="852841"/>
                  <a:pt x="2889650" y="953622"/>
                </a:cubicBezTo>
                <a:cubicBezTo>
                  <a:pt x="2889650" y="1054402"/>
                  <a:pt x="2828137" y="1136101"/>
                  <a:pt x="2752256" y="1136101"/>
                </a:cubicBezTo>
                <a:cubicBezTo>
                  <a:pt x="2676374" y="1136101"/>
                  <a:pt x="2614861" y="1054402"/>
                  <a:pt x="2614861" y="953622"/>
                </a:cubicBezTo>
                <a:cubicBezTo>
                  <a:pt x="2614861" y="852841"/>
                  <a:pt x="2676374" y="771142"/>
                  <a:pt x="2752256" y="771142"/>
                </a:cubicBezTo>
                <a:close/>
                <a:moveTo>
                  <a:pt x="1272022" y="687378"/>
                </a:moveTo>
                <a:cubicBezTo>
                  <a:pt x="1358553" y="687378"/>
                  <a:pt x="1428700" y="769077"/>
                  <a:pt x="1428700" y="869857"/>
                </a:cubicBezTo>
                <a:cubicBezTo>
                  <a:pt x="1428700" y="970638"/>
                  <a:pt x="1358553" y="1052337"/>
                  <a:pt x="1272022" y="1052337"/>
                </a:cubicBezTo>
                <a:cubicBezTo>
                  <a:pt x="1185491" y="1052337"/>
                  <a:pt x="1115344" y="970638"/>
                  <a:pt x="1115344" y="869857"/>
                </a:cubicBezTo>
                <a:cubicBezTo>
                  <a:pt x="1115344" y="769077"/>
                  <a:pt x="1185491" y="687378"/>
                  <a:pt x="1272022" y="687378"/>
                </a:cubicBezTo>
                <a:close/>
                <a:moveTo>
                  <a:pt x="557672" y="681897"/>
                </a:moveTo>
                <a:cubicBezTo>
                  <a:pt x="664172" y="681897"/>
                  <a:pt x="750507" y="788353"/>
                  <a:pt x="750507" y="919673"/>
                </a:cubicBezTo>
                <a:cubicBezTo>
                  <a:pt x="750507" y="1050993"/>
                  <a:pt x="664172" y="1157449"/>
                  <a:pt x="557672" y="1157449"/>
                </a:cubicBezTo>
                <a:cubicBezTo>
                  <a:pt x="451172" y="1157449"/>
                  <a:pt x="364836" y="1050993"/>
                  <a:pt x="364836" y="919673"/>
                </a:cubicBezTo>
                <a:cubicBezTo>
                  <a:pt x="364836" y="788353"/>
                  <a:pt x="451172" y="681897"/>
                  <a:pt x="557672" y="681897"/>
                </a:cubicBezTo>
                <a:close/>
                <a:moveTo>
                  <a:pt x="5237411" y="681454"/>
                </a:moveTo>
                <a:cubicBezTo>
                  <a:pt x="5313292" y="681454"/>
                  <a:pt x="5374806" y="763153"/>
                  <a:pt x="5374806" y="863933"/>
                </a:cubicBezTo>
                <a:cubicBezTo>
                  <a:pt x="5374806" y="964713"/>
                  <a:pt x="5313292" y="1046412"/>
                  <a:pt x="5237411" y="1046412"/>
                </a:cubicBezTo>
                <a:cubicBezTo>
                  <a:pt x="5161530" y="1046412"/>
                  <a:pt x="5100016" y="964713"/>
                  <a:pt x="5100016" y="863933"/>
                </a:cubicBezTo>
                <a:cubicBezTo>
                  <a:pt x="5100016" y="763153"/>
                  <a:pt x="5161530" y="681454"/>
                  <a:pt x="5237411" y="681454"/>
                </a:cubicBezTo>
                <a:close/>
                <a:moveTo>
                  <a:pt x="3900712" y="436933"/>
                </a:moveTo>
                <a:cubicBezTo>
                  <a:pt x="4007212" y="436933"/>
                  <a:pt x="4093547" y="543389"/>
                  <a:pt x="4093547" y="674709"/>
                </a:cubicBezTo>
                <a:cubicBezTo>
                  <a:pt x="4093547" y="806029"/>
                  <a:pt x="4007212" y="912485"/>
                  <a:pt x="3900712" y="912485"/>
                </a:cubicBezTo>
                <a:cubicBezTo>
                  <a:pt x="3794212" y="912485"/>
                  <a:pt x="3707877" y="806029"/>
                  <a:pt x="3707877" y="674709"/>
                </a:cubicBezTo>
                <a:cubicBezTo>
                  <a:pt x="3707877" y="543389"/>
                  <a:pt x="3794212" y="436933"/>
                  <a:pt x="3900712" y="436933"/>
                </a:cubicBezTo>
                <a:close/>
                <a:moveTo>
                  <a:pt x="3724906" y="0"/>
                </a:moveTo>
                <a:cubicBezTo>
                  <a:pt x="3932999" y="0"/>
                  <a:pt x="4126317" y="45716"/>
                  <a:pt x="4286678" y="124008"/>
                </a:cubicBezTo>
                <a:lnTo>
                  <a:pt x="4359786" y="163514"/>
                </a:lnTo>
                <a:lnTo>
                  <a:pt x="4366327" y="156317"/>
                </a:lnTo>
                <a:lnTo>
                  <a:pt x="4380788" y="171059"/>
                </a:lnTo>
                <a:cubicBezTo>
                  <a:pt x="4539335" y="317500"/>
                  <a:pt x="4779273" y="410840"/>
                  <a:pt x="5047812" y="410840"/>
                </a:cubicBezTo>
                <a:cubicBezTo>
                  <a:pt x="5338729" y="410840"/>
                  <a:pt x="5596080" y="301294"/>
                  <a:pt x="5752747" y="133365"/>
                </a:cubicBezTo>
                <a:lnTo>
                  <a:pt x="5779300" y="99580"/>
                </a:lnTo>
                <a:lnTo>
                  <a:pt x="5752483" y="147900"/>
                </a:lnTo>
                <a:cubicBezTo>
                  <a:pt x="5588072" y="386990"/>
                  <a:pt x="5246666" y="551299"/>
                  <a:pt x="4852156" y="551299"/>
                </a:cubicBezTo>
                <a:cubicBezTo>
                  <a:pt x="4644064" y="551299"/>
                  <a:pt x="4450746" y="505584"/>
                  <a:pt x="4290385" y="427292"/>
                </a:cubicBezTo>
                <a:lnTo>
                  <a:pt x="4217279" y="387785"/>
                </a:lnTo>
                <a:lnTo>
                  <a:pt x="4210736" y="394982"/>
                </a:lnTo>
                <a:lnTo>
                  <a:pt x="4196275" y="380241"/>
                </a:lnTo>
                <a:cubicBezTo>
                  <a:pt x="4037728" y="233800"/>
                  <a:pt x="3797789" y="140458"/>
                  <a:pt x="3529251" y="140458"/>
                </a:cubicBezTo>
                <a:cubicBezTo>
                  <a:pt x="3274699" y="140458"/>
                  <a:pt x="3045845" y="224330"/>
                  <a:pt x="2887656" y="357798"/>
                </a:cubicBezTo>
                <a:lnTo>
                  <a:pt x="2887274" y="358139"/>
                </a:lnTo>
                <a:lnTo>
                  <a:pt x="2885011" y="360721"/>
                </a:lnTo>
                <a:cubicBezTo>
                  <a:pt x="2872092" y="374408"/>
                  <a:pt x="2858540" y="387760"/>
                  <a:pt x="2844389" y="400753"/>
                </a:cubicBezTo>
                <a:lnTo>
                  <a:pt x="2824287" y="417974"/>
                </a:lnTo>
                <a:lnTo>
                  <a:pt x="2797763" y="451719"/>
                </a:lnTo>
                <a:lnTo>
                  <a:pt x="2809427" y="430702"/>
                </a:lnTo>
                <a:lnTo>
                  <a:pt x="2800162" y="438640"/>
                </a:lnTo>
                <a:cubicBezTo>
                  <a:pt x="2616288" y="585718"/>
                  <a:pt x="2350277" y="678142"/>
                  <a:pt x="2054394" y="678142"/>
                </a:cubicBezTo>
                <a:cubicBezTo>
                  <a:pt x="1846301" y="678142"/>
                  <a:pt x="1652983" y="632427"/>
                  <a:pt x="1492622" y="554134"/>
                </a:cubicBezTo>
                <a:lnTo>
                  <a:pt x="1419516" y="514628"/>
                </a:lnTo>
                <a:lnTo>
                  <a:pt x="1412973" y="521825"/>
                </a:lnTo>
                <a:lnTo>
                  <a:pt x="1398512" y="507083"/>
                </a:lnTo>
                <a:cubicBezTo>
                  <a:pt x="1239966" y="360643"/>
                  <a:pt x="1000027" y="267302"/>
                  <a:pt x="731488" y="267302"/>
                </a:cubicBezTo>
                <a:cubicBezTo>
                  <a:pt x="440572" y="267302"/>
                  <a:pt x="183220" y="376848"/>
                  <a:pt x="26554" y="544778"/>
                </a:cubicBezTo>
                <a:lnTo>
                  <a:pt x="0" y="578563"/>
                </a:lnTo>
                <a:lnTo>
                  <a:pt x="26817" y="530242"/>
                </a:lnTo>
                <a:cubicBezTo>
                  <a:pt x="191229" y="291153"/>
                  <a:pt x="532633" y="126843"/>
                  <a:pt x="927144" y="126843"/>
                </a:cubicBezTo>
                <a:cubicBezTo>
                  <a:pt x="1135237" y="126843"/>
                  <a:pt x="1328554" y="172558"/>
                  <a:pt x="1488915" y="250851"/>
                </a:cubicBezTo>
                <a:lnTo>
                  <a:pt x="1562022" y="290357"/>
                </a:lnTo>
                <a:lnTo>
                  <a:pt x="1568565" y="283161"/>
                </a:lnTo>
                <a:lnTo>
                  <a:pt x="1583026" y="297902"/>
                </a:lnTo>
                <a:cubicBezTo>
                  <a:pt x="1741572" y="444343"/>
                  <a:pt x="1981511" y="537684"/>
                  <a:pt x="2250049" y="537684"/>
                </a:cubicBezTo>
                <a:cubicBezTo>
                  <a:pt x="2504601" y="537684"/>
                  <a:pt x="2733456" y="453812"/>
                  <a:pt x="2891645" y="320345"/>
                </a:cubicBezTo>
                <a:lnTo>
                  <a:pt x="2892026" y="320003"/>
                </a:lnTo>
                <a:lnTo>
                  <a:pt x="2894289" y="317421"/>
                </a:lnTo>
                <a:cubicBezTo>
                  <a:pt x="2907209" y="303733"/>
                  <a:pt x="2920761" y="290383"/>
                  <a:pt x="2934912" y="277389"/>
                </a:cubicBezTo>
                <a:lnTo>
                  <a:pt x="2955014" y="260168"/>
                </a:lnTo>
                <a:lnTo>
                  <a:pt x="2981537" y="226423"/>
                </a:lnTo>
                <a:lnTo>
                  <a:pt x="2969873" y="247440"/>
                </a:lnTo>
                <a:lnTo>
                  <a:pt x="2979139" y="239502"/>
                </a:lnTo>
                <a:cubicBezTo>
                  <a:pt x="3163014" y="92424"/>
                  <a:pt x="3429024" y="0"/>
                  <a:pt x="3724906" y="0"/>
                </a:cubicBezTo>
                <a:close/>
              </a:path>
            </a:pathLst>
          </a:custGeom>
          <a:gradFill flip="none" rotWithShape="1">
            <a:gsLst>
              <a:gs pos="0">
                <a:schemeClr val="tx1"/>
              </a:gs>
              <a:gs pos="49600">
                <a:srgbClr val="FFFFFF"/>
              </a:gs>
              <a:gs pos="66000">
                <a:srgbClr val="FFC197"/>
              </a:gs>
              <a:gs pos="50000">
                <a:srgbClr val="FFFF00">
                  <a:lumMod val="0"/>
                  <a:lumOff val="100000"/>
                </a:srgbClr>
              </a:gs>
              <a:gs pos="93000">
                <a:srgbClr val="FF9900"/>
              </a:gs>
            </a:gsLst>
            <a:lin ang="16200000" scaled="1"/>
            <a:tileRect/>
          </a:gradFill>
          <a:ln>
            <a:noFill/>
          </a:ln>
          <a:scene3d>
            <a:camera prst="orthographicFront"/>
            <a:lightRig rig="chilly" dir="t"/>
          </a:scene3d>
          <a:sp3d>
            <a:bevelT w="1778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0" name="Forma libre 11"/>
          <p:cNvSpPr/>
          <p:nvPr/>
        </p:nvSpPr>
        <p:spPr>
          <a:xfrm>
            <a:off x="0" y="3291830"/>
            <a:ext cx="9191153" cy="1332147"/>
          </a:xfrm>
          <a:custGeom>
            <a:avLst/>
            <a:gdLst>
              <a:gd name="connsiteX0" fmla="*/ 3724906 w 5779300"/>
              <a:gd name="connsiteY0" fmla="*/ 4196905 h 4875047"/>
              <a:gd name="connsiteX1" fmla="*/ 4286678 w 5779300"/>
              <a:gd name="connsiteY1" fmla="*/ 4320913 h 4875047"/>
              <a:gd name="connsiteX2" fmla="*/ 4359786 w 5779300"/>
              <a:gd name="connsiteY2" fmla="*/ 4360419 h 4875047"/>
              <a:gd name="connsiteX3" fmla="*/ 4366327 w 5779300"/>
              <a:gd name="connsiteY3" fmla="*/ 4353223 h 4875047"/>
              <a:gd name="connsiteX4" fmla="*/ 4380788 w 5779300"/>
              <a:gd name="connsiteY4" fmla="*/ 4367964 h 4875047"/>
              <a:gd name="connsiteX5" fmla="*/ 5047812 w 5779300"/>
              <a:gd name="connsiteY5" fmla="*/ 4607746 h 4875047"/>
              <a:gd name="connsiteX6" fmla="*/ 5752747 w 5779300"/>
              <a:gd name="connsiteY6" fmla="*/ 4330270 h 4875047"/>
              <a:gd name="connsiteX7" fmla="*/ 5779300 w 5779300"/>
              <a:gd name="connsiteY7" fmla="*/ 4296485 h 4875047"/>
              <a:gd name="connsiteX8" fmla="*/ 5752483 w 5779300"/>
              <a:gd name="connsiteY8" fmla="*/ 4344805 h 4875047"/>
              <a:gd name="connsiteX9" fmla="*/ 4852156 w 5779300"/>
              <a:gd name="connsiteY9" fmla="*/ 4748204 h 4875047"/>
              <a:gd name="connsiteX10" fmla="*/ 4290385 w 5779300"/>
              <a:gd name="connsiteY10" fmla="*/ 4624196 h 4875047"/>
              <a:gd name="connsiteX11" fmla="*/ 4217279 w 5779300"/>
              <a:gd name="connsiteY11" fmla="*/ 4584691 h 4875047"/>
              <a:gd name="connsiteX12" fmla="*/ 4210736 w 5779300"/>
              <a:gd name="connsiteY12" fmla="*/ 4591887 h 4875047"/>
              <a:gd name="connsiteX13" fmla="*/ 4196275 w 5779300"/>
              <a:gd name="connsiteY13" fmla="*/ 4577146 h 4875047"/>
              <a:gd name="connsiteX14" fmla="*/ 3529251 w 5779300"/>
              <a:gd name="connsiteY14" fmla="*/ 4337363 h 4875047"/>
              <a:gd name="connsiteX15" fmla="*/ 2887657 w 5779300"/>
              <a:gd name="connsiteY15" fmla="*/ 4554703 h 4875047"/>
              <a:gd name="connsiteX16" fmla="*/ 2887274 w 5779300"/>
              <a:gd name="connsiteY16" fmla="*/ 4555044 h 4875047"/>
              <a:gd name="connsiteX17" fmla="*/ 2885011 w 5779300"/>
              <a:gd name="connsiteY17" fmla="*/ 4557626 h 4875047"/>
              <a:gd name="connsiteX18" fmla="*/ 2844389 w 5779300"/>
              <a:gd name="connsiteY18" fmla="*/ 4597658 h 4875047"/>
              <a:gd name="connsiteX19" fmla="*/ 2824287 w 5779300"/>
              <a:gd name="connsiteY19" fmla="*/ 4614879 h 4875047"/>
              <a:gd name="connsiteX20" fmla="*/ 2797763 w 5779300"/>
              <a:gd name="connsiteY20" fmla="*/ 4648624 h 4875047"/>
              <a:gd name="connsiteX21" fmla="*/ 2809427 w 5779300"/>
              <a:gd name="connsiteY21" fmla="*/ 4627607 h 4875047"/>
              <a:gd name="connsiteX22" fmla="*/ 2800162 w 5779300"/>
              <a:gd name="connsiteY22" fmla="*/ 4635545 h 4875047"/>
              <a:gd name="connsiteX23" fmla="*/ 2054395 w 5779300"/>
              <a:gd name="connsiteY23" fmla="*/ 4875047 h 4875047"/>
              <a:gd name="connsiteX24" fmla="*/ 1492623 w 5779300"/>
              <a:gd name="connsiteY24" fmla="*/ 4751040 h 4875047"/>
              <a:gd name="connsiteX25" fmla="*/ 1419516 w 5779300"/>
              <a:gd name="connsiteY25" fmla="*/ 4711533 h 4875047"/>
              <a:gd name="connsiteX26" fmla="*/ 1412973 w 5779300"/>
              <a:gd name="connsiteY26" fmla="*/ 4718730 h 4875047"/>
              <a:gd name="connsiteX27" fmla="*/ 1398512 w 5779300"/>
              <a:gd name="connsiteY27" fmla="*/ 4703989 h 4875047"/>
              <a:gd name="connsiteX28" fmla="*/ 731489 w 5779300"/>
              <a:gd name="connsiteY28" fmla="*/ 4464207 h 4875047"/>
              <a:gd name="connsiteX29" fmla="*/ 26554 w 5779300"/>
              <a:gd name="connsiteY29" fmla="*/ 4741683 h 4875047"/>
              <a:gd name="connsiteX30" fmla="*/ 0 w 5779300"/>
              <a:gd name="connsiteY30" fmla="*/ 4775468 h 4875047"/>
              <a:gd name="connsiteX31" fmla="*/ 26818 w 5779300"/>
              <a:gd name="connsiteY31" fmla="*/ 4727148 h 4875047"/>
              <a:gd name="connsiteX32" fmla="*/ 927144 w 5779300"/>
              <a:gd name="connsiteY32" fmla="*/ 4323749 h 4875047"/>
              <a:gd name="connsiteX33" fmla="*/ 1488916 w 5779300"/>
              <a:gd name="connsiteY33" fmla="*/ 4447756 h 4875047"/>
              <a:gd name="connsiteX34" fmla="*/ 1562023 w 5779300"/>
              <a:gd name="connsiteY34" fmla="*/ 4487263 h 4875047"/>
              <a:gd name="connsiteX35" fmla="*/ 1568565 w 5779300"/>
              <a:gd name="connsiteY35" fmla="*/ 4480066 h 4875047"/>
              <a:gd name="connsiteX36" fmla="*/ 1583026 w 5779300"/>
              <a:gd name="connsiteY36" fmla="*/ 4494807 h 4875047"/>
              <a:gd name="connsiteX37" fmla="*/ 2250049 w 5779300"/>
              <a:gd name="connsiteY37" fmla="*/ 4734589 h 4875047"/>
              <a:gd name="connsiteX38" fmla="*/ 2891645 w 5779300"/>
              <a:gd name="connsiteY38" fmla="*/ 4517250 h 4875047"/>
              <a:gd name="connsiteX39" fmla="*/ 2892026 w 5779300"/>
              <a:gd name="connsiteY39" fmla="*/ 4516908 h 4875047"/>
              <a:gd name="connsiteX40" fmla="*/ 2894289 w 5779300"/>
              <a:gd name="connsiteY40" fmla="*/ 4514326 h 4875047"/>
              <a:gd name="connsiteX41" fmla="*/ 2934912 w 5779300"/>
              <a:gd name="connsiteY41" fmla="*/ 4474294 h 4875047"/>
              <a:gd name="connsiteX42" fmla="*/ 2955014 w 5779300"/>
              <a:gd name="connsiteY42" fmla="*/ 4457073 h 4875047"/>
              <a:gd name="connsiteX43" fmla="*/ 2981537 w 5779300"/>
              <a:gd name="connsiteY43" fmla="*/ 4423328 h 4875047"/>
              <a:gd name="connsiteX44" fmla="*/ 2969873 w 5779300"/>
              <a:gd name="connsiteY44" fmla="*/ 4444345 h 4875047"/>
              <a:gd name="connsiteX45" fmla="*/ 2979139 w 5779300"/>
              <a:gd name="connsiteY45" fmla="*/ 4436408 h 4875047"/>
              <a:gd name="connsiteX46" fmla="*/ 3724906 w 5779300"/>
              <a:gd name="connsiteY46" fmla="*/ 4196905 h 4875047"/>
              <a:gd name="connsiteX47" fmla="*/ 2313044 w 5779300"/>
              <a:gd name="connsiteY47" fmla="*/ 3980477 h 4875047"/>
              <a:gd name="connsiteX48" fmla="*/ 2505879 w 5779300"/>
              <a:gd name="connsiteY48" fmla="*/ 4218253 h 4875047"/>
              <a:gd name="connsiteX49" fmla="*/ 2313044 w 5779300"/>
              <a:gd name="connsiteY49" fmla="*/ 4456029 h 4875047"/>
              <a:gd name="connsiteX50" fmla="*/ 2120209 w 5779300"/>
              <a:gd name="connsiteY50" fmla="*/ 4218253 h 4875047"/>
              <a:gd name="connsiteX51" fmla="*/ 2313044 w 5779300"/>
              <a:gd name="connsiteY51" fmla="*/ 3980477 h 4875047"/>
              <a:gd name="connsiteX52" fmla="*/ 1725007 w 5779300"/>
              <a:gd name="connsiteY52" fmla="*/ 3950835 h 4875047"/>
              <a:gd name="connsiteX53" fmla="*/ 1862402 w 5779300"/>
              <a:gd name="connsiteY53" fmla="*/ 4133314 h 4875047"/>
              <a:gd name="connsiteX54" fmla="*/ 1725007 w 5779300"/>
              <a:gd name="connsiteY54" fmla="*/ 4315793 h 4875047"/>
              <a:gd name="connsiteX55" fmla="*/ 1587612 w 5779300"/>
              <a:gd name="connsiteY55" fmla="*/ 4133314 h 4875047"/>
              <a:gd name="connsiteX56" fmla="*/ 1725007 w 5779300"/>
              <a:gd name="connsiteY56" fmla="*/ 3950835 h 4875047"/>
              <a:gd name="connsiteX57" fmla="*/ 4695521 w 5779300"/>
              <a:gd name="connsiteY57" fmla="*/ 3752385 h 4875047"/>
              <a:gd name="connsiteX58" fmla="*/ 4888356 w 5779300"/>
              <a:gd name="connsiteY58" fmla="*/ 3990161 h 4875047"/>
              <a:gd name="connsiteX59" fmla="*/ 4695521 w 5779300"/>
              <a:gd name="connsiteY59" fmla="*/ 4227937 h 4875047"/>
              <a:gd name="connsiteX60" fmla="*/ 4502686 w 5779300"/>
              <a:gd name="connsiteY60" fmla="*/ 3990161 h 4875047"/>
              <a:gd name="connsiteX61" fmla="*/ 4695521 w 5779300"/>
              <a:gd name="connsiteY61" fmla="*/ 3752385 h 4875047"/>
              <a:gd name="connsiteX62" fmla="*/ 3335352 w 5779300"/>
              <a:gd name="connsiteY62" fmla="*/ 3616182 h 4875047"/>
              <a:gd name="connsiteX63" fmla="*/ 3472748 w 5779300"/>
              <a:gd name="connsiteY63" fmla="*/ 3798661 h 4875047"/>
              <a:gd name="connsiteX64" fmla="*/ 3335352 w 5779300"/>
              <a:gd name="connsiteY64" fmla="*/ 3981141 h 4875047"/>
              <a:gd name="connsiteX65" fmla="*/ 3197957 w 5779300"/>
              <a:gd name="connsiteY65" fmla="*/ 3798661 h 4875047"/>
              <a:gd name="connsiteX66" fmla="*/ 3335352 w 5779300"/>
              <a:gd name="connsiteY66" fmla="*/ 3616182 h 4875047"/>
              <a:gd name="connsiteX67" fmla="*/ 2752256 w 5779300"/>
              <a:gd name="connsiteY67" fmla="*/ 3594170 h 4875047"/>
              <a:gd name="connsiteX68" fmla="*/ 2889650 w 5779300"/>
              <a:gd name="connsiteY68" fmla="*/ 3776650 h 4875047"/>
              <a:gd name="connsiteX69" fmla="*/ 2752256 w 5779300"/>
              <a:gd name="connsiteY69" fmla="*/ 3959129 h 4875047"/>
              <a:gd name="connsiteX70" fmla="*/ 2614861 w 5779300"/>
              <a:gd name="connsiteY70" fmla="*/ 3776650 h 4875047"/>
              <a:gd name="connsiteX71" fmla="*/ 2752256 w 5779300"/>
              <a:gd name="connsiteY71" fmla="*/ 3594170 h 4875047"/>
              <a:gd name="connsiteX72" fmla="*/ 1272022 w 5779300"/>
              <a:gd name="connsiteY72" fmla="*/ 3510406 h 4875047"/>
              <a:gd name="connsiteX73" fmla="*/ 1428700 w 5779300"/>
              <a:gd name="connsiteY73" fmla="*/ 3692885 h 4875047"/>
              <a:gd name="connsiteX74" fmla="*/ 1272022 w 5779300"/>
              <a:gd name="connsiteY74" fmla="*/ 3875365 h 4875047"/>
              <a:gd name="connsiteX75" fmla="*/ 1115344 w 5779300"/>
              <a:gd name="connsiteY75" fmla="*/ 3692885 h 4875047"/>
              <a:gd name="connsiteX76" fmla="*/ 1272022 w 5779300"/>
              <a:gd name="connsiteY76" fmla="*/ 3510406 h 4875047"/>
              <a:gd name="connsiteX77" fmla="*/ 557672 w 5779300"/>
              <a:gd name="connsiteY77" fmla="*/ 3504925 h 4875047"/>
              <a:gd name="connsiteX78" fmla="*/ 750507 w 5779300"/>
              <a:gd name="connsiteY78" fmla="*/ 3742701 h 4875047"/>
              <a:gd name="connsiteX79" fmla="*/ 557672 w 5779300"/>
              <a:gd name="connsiteY79" fmla="*/ 3980477 h 4875047"/>
              <a:gd name="connsiteX80" fmla="*/ 364836 w 5779300"/>
              <a:gd name="connsiteY80" fmla="*/ 3742701 h 4875047"/>
              <a:gd name="connsiteX81" fmla="*/ 557672 w 5779300"/>
              <a:gd name="connsiteY81" fmla="*/ 3504925 h 4875047"/>
              <a:gd name="connsiteX82" fmla="*/ 5237411 w 5779300"/>
              <a:gd name="connsiteY82" fmla="*/ 3504482 h 4875047"/>
              <a:gd name="connsiteX83" fmla="*/ 5374806 w 5779300"/>
              <a:gd name="connsiteY83" fmla="*/ 3686961 h 4875047"/>
              <a:gd name="connsiteX84" fmla="*/ 5237411 w 5779300"/>
              <a:gd name="connsiteY84" fmla="*/ 3869440 h 4875047"/>
              <a:gd name="connsiteX85" fmla="*/ 5100016 w 5779300"/>
              <a:gd name="connsiteY85" fmla="*/ 3686961 h 4875047"/>
              <a:gd name="connsiteX86" fmla="*/ 5237411 w 5779300"/>
              <a:gd name="connsiteY86" fmla="*/ 3504482 h 4875047"/>
              <a:gd name="connsiteX87" fmla="*/ 3900712 w 5779300"/>
              <a:gd name="connsiteY87" fmla="*/ 3259961 h 4875047"/>
              <a:gd name="connsiteX88" fmla="*/ 4093547 w 5779300"/>
              <a:gd name="connsiteY88" fmla="*/ 3497737 h 4875047"/>
              <a:gd name="connsiteX89" fmla="*/ 3900712 w 5779300"/>
              <a:gd name="connsiteY89" fmla="*/ 3735513 h 4875047"/>
              <a:gd name="connsiteX90" fmla="*/ 3707877 w 5779300"/>
              <a:gd name="connsiteY90" fmla="*/ 3497737 h 4875047"/>
              <a:gd name="connsiteX91" fmla="*/ 3900712 w 5779300"/>
              <a:gd name="connsiteY91" fmla="*/ 3259961 h 4875047"/>
              <a:gd name="connsiteX92" fmla="*/ 3724906 w 5779300"/>
              <a:gd name="connsiteY92" fmla="*/ 2823028 h 4875047"/>
              <a:gd name="connsiteX93" fmla="*/ 4286678 w 5779300"/>
              <a:gd name="connsiteY93" fmla="*/ 2947036 h 4875047"/>
              <a:gd name="connsiteX94" fmla="*/ 4359786 w 5779300"/>
              <a:gd name="connsiteY94" fmla="*/ 2986542 h 4875047"/>
              <a:gd name="connsiteX95" fmla="*/ 4366327 w 5779300"/>
              <a:gd name="connsiteY95" fmla="*/ 2979345 h 4875047"/>
              <a:gd name="connsiteX96" fmla="*/ 4380788 w 5779300"/>
              <a:gd name="connsiteY96" fmla="*/ 2994087 h 4875047"/>
              <a:gd name="connsiteX97" fmla="*/ 5047812 w 5779300"/>
              <a:gd name="connsiteY97" fmla="*/ 3233868 h 4875047"/>
              <a:gd name="connsiteX98" fmla="*/ 5752747 w 5779300"/>
              <a:gd name="connsiteY98" fmla="*/ 2956393 h 4875047"/>
              <a:gd name="connsiteX99" fmla="*/ 5779300 w 5779300"/>
              <a:gd name="connsiteY99" fmla="*/ 2922608 h 4875047"/>
              <a:gd name="connsiteX100" fmla="*/ 5752483 w 5779300"/>
              <a:gd name="connsiteY100" fmla="*/ 2970928 h 4875047"/>
              <a:gd name="connsiteX101" fmla="*/ 4852156 w 5779300"/>
              <a:gd name="connsiteY101" fmla="*/ 3374327 h 4875047"/>
              <a:gd name="connsiteX102" fmla="*/ 4290385 w 5779300"/>
              <a:gd name="connsiteY102" fmla="*/ 3250320 h 4875047"/>
              <a:gd name="connsiteX103" fmla="*/ 4217279 w 5779300"/>
              <a:gd name="connsiteY103" fmla="*/ 3210813 h 4875047"/>
              <a:gd name="connsiteX104" fmla="*/ 4210736 w 5779300"/>
              <a:gd name="connsiteY104" fmla="*/ 3218010 h 4875047"/>
              <a:gd name="connsiteX105" fmla="*/ 4196275 w 5779300"/>
              <a:gd name="connsiteY105" fmla="*/ 3203269 h 4875047"/>
              <a:gd name="connsiteX106" fmla="*/ 3529251 w 5779300"/>
              <a:gd name="connsiteY106" fmla="*/ 2963486 h 4875047"/>
              <a:gd name="connsiteX107" fmla="*/ 2887656 w 5779300"/>
              <a:gd name="connsiteY107" fmla="*/ 3180826 h 4875047"/>
              <a:gd name="connsiteX108" fmla="*/ 2887274 w 5779300"/>
              <a:gd name="connsiteY108" fmla="*/ 3181167 h 4875047"/>
              <a:gd name="connsiteX109" fmla="*/ 2885011 w 5779300"/>
              <a:gd name="connsiteY109" fmla="*/ 3183749 h 4875047"/>
              <a:gd name="connsiteX110" fmla="*/ 2844389 w 5779300"/>
              <a:gd name="connsiteY110" fmla="*/ 3223781 h 4875047"/>
              <a:gd name="connsiteX111" fmla="*/ 2824287 w 5779300"/>
              <a:gd name="connsiteY111" fmla="*/ 3241002 h 4875047"/>
              <a:gd name="connsiteX112" fmla="*/ 2797763 w 5779300"/>
              <a:gd name="connsiteY112" fmla="*/ 3274747 h 4875047"/>
              <a:gd name="connsiteX113" fmla="*/ 2809427 w 5779300"/>
              <a:gd name="connsiteY113" fmla="*/ 3253730 h 4875047"/>
              <a:gd name="connsiteX114" fmla="*/ 2800162 w 5779300"/>
              <a:gd name="connsiteY114" fmla="*/ 3261668 h 4875047"/>
              <a:gd name="connsiteX115" fmla="*/ 2054394 w 5779300"/>
              <a:gd name="connsiteY115" fmla="*/ 3501170 h 4875047"/>
              <a:gd name="connsiteX116" fmla="*/ 1492622 w 5779300"/>
              <a:gd name="connsiteY116" fmla="*/ 3377162 h 4875047"/>
              <a:gd name="connsiteX117" fmla="*/ 1419516 w 5779300"/>
              <a:gd name="connsiteY117" fmla="*/ 3337656 h 4875047"/>
              <a:gd name="connsiteX118" fmla="*/ 1412973 w 5779300"/>
              <a:gd name="connsiteY118" fmla="*/ 3344853 h 4875047"/>
              <a:gd name="connsiteX119" fmla="*/ 1398512 w 5779300"/>
              <a:gd name="connsiteY119" fmla="*/ 3330111 h 4875047"/>
              <a:gd name="connsiteX120" fmla="*/ 731488 w 5779300"/>
              <a:gd name="connsiteY120" fmla="*/ 3090330 h 4875047"/>
              <a:gd name="connsiteX121" fmla="*/ 26554 w 5779300"/>
              <a:gd name="connsiteY121" fmla="*/ 3367806 h 4875047"/>
              <a:gd name="connsiteX122" fmla="*/ 0 w 5779300"/>
              <a:gd name="connsiteY122" fmla="*/ 3401591 h 4875047"/>
              <a:gd name="connsiteX123" fmla="*/ 26817 w 5779300"/>
              <a:gd name="connsiteY123" fmla="*/ 3353271 h 4875047"/>
              <a:gd name="connsiteX124" fmla="*/ 927144 w 5779300"/>
              <a:gd name="connsiteY124" fmla="*/ 2949871 h 4875047"/>
              <a:gd name="connsiteX125" fmla="*/ 1488915 w 5779300"/>
              <a:gd name="connsiteY125" fmla="*/ 3073879 h 4875047"/>
              <a:gd name="connsiteX126" fmla="*/ 1562022 w 5779300"/>
              <a:gd name="connsiteY126" fmla="*/ 3113385 h 4875047"/>
              <a:gd name="connsiteX127" fmla="*/ 1568565 w 5779300"/>
              <a:gd name="connsiteY127" fmla="*/ 3106189 h 4875047"/>
              <a:gd name="connsiteX128" fmla="*/ 1583026 w 5779300"/>
              <a:gd name="connsiteY128" fmla="*/ 3120930 h 4875047"/>
              <a:gd name="connsiteX129" fmla="*/ 2250049 w 5779300"/>
              <a:gd name="connsiteY129" fmla="*/ 3360712 h 4875047"/>
              <a:gd name="connsiteX130" fmla="*/ 2891645 w 5779300"/>
              <a:gd name="connsiteY130" fmla="*/ 3143373 h 4875047"/>
              <a:gd name="connsiteX131" fmla="*/ 2892026 w 5779300"/>
              <a:gd name="connsiteY131" fmla="*/ 3143031 h 4875047"/>
              <a:gd name="connsiteX132" fmla="*/ 2894289 w 5779300"/>
              <a:gd name="connsiteY132" fmla="*/ 3140449 h 4875047"/>
              <a:gd name="connsiteX133" fmla="*/ 2934912 w 5779300"/>
              <a:gd name="connsiteY133" fmla="*/ 3100417 h 4875047"/>
              <a:gd name="connsiteX134" fmla="*/ 2955014 w 5779300"/>
              <a:gd name="connsiteY134" fmla="*/ 3083196 h 4875047"/>
              <a:gd name="connsiteX135" fmla="*/ 2981537 w 5779300"/>
              <a:gd name="connsiteY135" fmla="*/ 3049451 h 4875047"/>
              <a:gd name="connsiteX136" fmla="*/ 2969873 w 5779300"/>
              <a:gd name="connsiteY136" fmla="*/ 3070468 h 4875047"/>
              <a:gd name="connsiteX137" fmla="*/ 2979139 w 5779300"/>
              <a:gd name="connsiteY137" fmla="*/ 3062530 h 4875047"/>
              <a:gd name="connsiteX138" fmla="*/ 3724906 w 5779300"/>
              <a:gd name="connsiteY138" fmla="*/ 2823028 h 4875047"/>
              <a:gd name="connsiteX139" fmla="*/ 3724906 w 5779300"/>
              <a:gd name="connsiteY139" fmla="*/ 1373877 h 4875047"/>
              <a:gd name="connsiteX140" fmla="*/ 4286678 w 5779300"/>
              <a:gd name="connsiteY140" fmla="*/ 1497885 h 4875047"/>
              <a:gd name="connsiteX141" fmla="*/ 4359786 w 5779300"/>
              <a:gd name="connsiteY141" fmla="*/ 1537391 h 4875047"/>
              <a:gd name="connsiteX142" fmla="*/ 4366327 w 5779300"/>
              <a:gd name="connsiteY142" fmla="*/ 1530195 h 4875047"/>
              <a:gd name="connsiteX143" fmla="*/ 4380788 w 5779300"/>
              <a:gd name="connsiteY143" fmla="*/ 1544936 h 4875047"/>
              <a:gd name="connsiteX144" fmla="*/ 5047812 w 5779300"/>
              <a:gd name="connsiteY144" fmla="*/ 1784718 h 4875047"/>
              <a:gd name="connsiteX145" fmla="*/ 5752747 w 5779300"/>
              <a:gd name="connsiteY145" fmla="*/ 1507242 h 4875047"/>
              <a:gd name="connsiteX146" fmla="*/ 5779300 w 5779300"/>
              <a:gd name="connsiteY146" fmla="*/ 1473457 h 4875047"/>
              <a:gd name="connsiteX147" fmla="*/ 5752483 w 5779300"/>
              <a:gd name="connsiteY147" fmla="*/ 1521777 h 4875047"/>
              <a:gd name="connsiteX148" fmla="*/ 4852156 w 5779300"/>
              <a:gd name="connsiteY148" fmla="*/ 1925176 h 4875047"/>
              <a:gd name="connsiteX149" fmla="*/ 4290385 w 5779300"/>
              <a:gd name="connsiteY149" fmla="*/ 1801168 h 4875047"/>
              <a:gd name="connsiteX150" fmla="*/ 4217279 w 5779300"/>
              <a:gd name="connsiteY150" fmla="*/ 1761663 h 4875047"/>
              <a:gd name="connsiteX151" fmla="*/ 4210736 w 5779300"/>
              <a:gd name="connsiteY151" fmla="*/ 1768859 h 4875047"/>
              <a:gd name="connsiteX152" fmla="*/ 4196275 w 5779300"/>
              <a:gd name="connsiteY152" fmla="*/ 1754118 h 4875047"/>
              <a:gd name="connsiteX153" fmla="*/ 3529251 w 5779300"/>
              <a:gd name="connsiteY153" fmla="*/ 1514335 h 4875047"/>
              <a:gd name="connsiteX154" fmla="*/ 2887657 w 5779300"/>
              <a:gd name="connsiteY154" fmla="*/ 1731675 h 4875047"/>
              <a:gd name="connsiteX155" fmla="*/ 2887274 w 5779300"/>
              <a:gd name="connsiteY155" fmla="*/ 1732016 h 4875047"/>
              <a:gd name="connsiteX156" fmla="*/ 2885011 w 5779300"/>
              <a:gd name="connsiteY156" fmla="*/ 1734598 h 4875047"/>
              <a:gd name="connsiteX157" fmla="*/ 2844389 w 5779300"/>
              <a:gd name="connsiteY157" fmla="*/ 1774630 h 4875047"/>
              <a:gd name="connsiteX158" fmla="*/ 2824287 w 5779300"/>
              <a:gd name="connsiteY158" fmla="*/ 1791851 h 4875047"/>
              <a:gd name="connsiteX159" fmla="*/ 2797763 w 5779300"/>
              <a:gd name="connsiteY159" fmla="*/ 1825596 h 4875047"/>
              <a:gd name="connsiteX160" fmla="*/ 2809427 w 5779300"/>
              <a:gd name="connsiteY160" fmla="*/ 1804579 h 4875047"/>
              <a:gd name="connsiteX161" fmla="*/ 2800162 w 5779300"/>
              <a:gd name="connsiteY161" fmla="*/ 1812517 h 4875047"/>
              <a:gd name="connsiteX162" fmla="*/ 2054395 w 5779300"/>
              <a:gd name="connsiteY162" fmla="*/ 2052019 h 4875047"/>
              <a:gd name="connsiteX163" fmla="*/ 1492623 w 5779300"/>
              <a:gd name="connsiteY163" fmla="*/ 1928012 h 4875047"/>
              <a:gd name="connsiteX164" fmla="*/ 1419516 w 5779300"/>
              <a:gd name="connsiteY164" fmla="*/ 1888505 h 4875047"/>
              <a:gd name="connsiteX165" fmla="*/ 1412973 w 5779300"/>
              <a:gd name="connsiteY165" fmla="*/ 1895702 h 4875047"/>
              <a:gd name="connsiteX166" fmla="*/ 1398512 w 5779300"/>
              <a:gd name="connsiteY166" fmla="*/ 1880961 h 4875047"/>
              <a:gd name="connsiteX167" fmla="*/ 731489 w 5779300"/>
              <a:gd name="connsiteY167" fmla="*/ 1641179 h 4875047"/>
              <a:gd name="connsiteX168" fmla="*/ 26554 w 5779300"/>
              <a:gd name="connsiteY168" fmla="*/ 1918655 h 4875047"/>
              <a:gd name="connsiteX169" fmla="*/ 0 w 5779300"/>
              <a:gd name="connsiteY169" fmla="*/ 1952440 h 4875047"/>
              <a:gd name="connsiteX170" fmla="*/ 26818 w 5779300"/>
              <a:gd name="connsiteY170" fmla="*/ 1904120 h 4875047"/>
              <a:gd name="connsiteX171" fmla="*/ 927144 w 5779300"/>
              <a:gd name="connsiteY171" fmla="*/ 1500721 h 4875047"/>
              <a:gd name="connsiteX172" fmla="*/ 1488916 w 5779300"/>
              <a:gd name="connsiteY172" fmla="*/ 1624728 h 4875047"/>
              <a:gd name="connsiteX173" fmla="*/ 1562023 w 5779300"/>
              <a:gd name="connsiteY173" fmla="*/ 1664235 h 4875047"/>
              <a:gd name="connsiteX174" fmla="*/ 1568565 w 5779300"/>
              <a:gd name="connsiteY174" fmla="*/ 1657038 h 4875047"/>
              <a:gd name="connsiteX175" fmla="*/ 1583026 w 5779300"/>
              <a:gd name="connsiteY175" fmla="*/ 1671779 h 4875047"/>
              <a:gd name="connsiteX176" fmla="*/ 2250049 w 5779300"/>
              <a:gd name="connsiteY176" fmla="*/ 1911561 h 4875047"/>
              <a:gd name="connsiteX177" fmla="*/ 2891645 w 5779300"/>
              <a:gd name="connsiteY177" fmla="*/ 1694222 h 4875047"/>
              <a:gd name="connsiteX178" fmla="*/ 2892026 w 5779300"/>
              <a:gd name="connsiteY178" fmla="*/ 1693880 h 4875047"/>
              <a:gd name="connsiteX179" fmla="*/ 2894289 w 5779300"/>
              <a:gd name="connsiteY179" fmla="*/ 1691298 h 4875047"/>
              <a:gd name="connsiteX180" fmla="*/ 2934912 w 5779300"/>
              <a:gd name="connsiteY180" fmla="*/ 1651266 h 4875047"/>
              <a:gd name="connsiteX181" fmla="*/ 2955014 w 5779300"/>
              <a:gd name="connsiteY181" fmla="*/ 1634045 h 4875047"/>
              <a:gd name="connsiteX182" fmla="*/ 2981537 w 5779300"/>
              <a:gd name="connsiteY182" fmla="*/ 1600300 h 4875047"/>
              <a:gd name="connsiteX183" fmla="*/ 2969873 w 5779300"/>
              <a:gd name="connsiteY183" fmla="*/ 1621317 h 4875047"/>
              <a:gd name="connsiteX184" fmla="*/ 2979139 w 5779300"/>
              <a:gd name="connsiteY184" fmla="*/ 1613380 h 4875047"/>
              <a:gd name="connsiteX185" fmla="*/ 3724906 w 5779300"/>
              <a:gd name="connsiteY185" fmla="*/ 1373877 h 4875047"/>
              <a:gd name="connsiteX186" fmla="*/ 2313044 w 5779300"/>
              <a:gd name="connsiteY186" fmla="*/ 1157449 h 4875047"/>
              <a:gd name="connsiteX187" fmla="*/ 2505879 w 5779300"/>
              <a:gd name="connsiteY187" fmla="*/ 1395225 h 4875047"/>
              <a:gd name="connsiteX188" fmla="*/ 2313044 w 5779300"/>
              <a:gd name="connsiteY188" fmla="*/ 1633001 h 4875047"/>
              <a:gd name="connsiteX189" fmla="*/ 2120209 w 5779300"/>
              <a:gd name="connsiteY189" fmla="*/ 1395225 h 4875047"/>
              <a:gd name="connsiteX190" fmla="*/ 2313044 w 5779300"/>
              <a:gd name="connsiteY190" fmla="*/ 1157449 h 4875047"/>
              <a:gd name="connsiteX191" fmla="*/ 1725007 w 5779300"/>
              <a:gd name="connsiteY191" fmla="*/ 1127807 h 4875047"/>
              <a:gd name="connsiteX192" fmla="*/ 1862402 w 5779300"/>
              <a:gd name="connsiteY192" fmla="*/ 1310286 h 4875047"/>
              <a:gd name="connsiteX193" fmla="*/ 1725007 w 5779300"/>
              <a:gd name="connsiteY193" fmla="*/ 1492765 h 4875047"/>
              <a:gd name="connsiteX194" fmla="*/ 1587612 w 5779300"/>
              <a:gd name="connsiteY194" fmla="*/ 1310286 h 4875047"/>
              <a:gd name="connsiteX195" fmla="*/ 1725007 w 5779300"/>
              <a:gd name="connsiteY195" fmla="*/ 1127807 h 4875047"/>
              <a:gd name="connsiteX196" fmla="*/ 4695521 w 5779300"/>
              <a:gd name="connsiteY196" fmla="*/ 929357 h 4875047"/>
              <a:gd name="connsiteX197" fmla="*/ 4888356 w 5779300"/>
              <a:gd name="connsiteY197" fmla="*/ 1167133 h 4875047"/>
              <a:gd name="connsiteX198" fmla="*/ 4695521 w 5779300"/>
              <a:gd name="connsiteY198" fmla="*/ 1404909 h 4875047"/>
              <a:gd name="connsiteX199" fmla="*/ 4502686 w 5779300"/>
              <a:gd name="connsiteY199" fmla="*/ 1167133 h 4875047"/>
              <a:gd name="connsiteX200" fmla="*/ 4695521 w 5779300"/>
              <a:gd name="connsiteY200" fmla="*/ 929357 h 4875047"/>
              <a:gd name="connsiteX201" fmla="*/ 3335352 w 5779300"/>
              <a:gd name="connsiteY201" fmla="*/ 793154 h 4875047"/>
              <a:gd name="connsiteX202" fmla="*/ 3472748 w 5779300"/>
              <a:gd name="connsiteY202" fmla="*/ 975633 h 4875047"/>
              <a:gd name="connsiteX203" fmla="*/ 3335352 w 5779300"/>
              <a:gd name="connsiteY203" fmla="*/ 1158113 h 4875047"/>
              <a:gd name="connsiteX204" fmla="*/ 3197957 w 5779300"/>
              <a:gd name="connsiteY204" fmla="*/ 975633 h 4875047"/>
              <a:gd name="connsiteX205" fmla="*/ 3335352 w 5779300"/>
              <a:gd name="connsiteY205" fmla="*/ 793154 h 4875047"/>
              <a:gd name="connsiteX206" fmla="*/ 2752256 w 5779300"/>
              <a:gd name="connsiteY206" fmla="*/ 771142 h 4875047"/>
              <a:gd name="connsiteX207" fmla="*/ 2889650 w 5779300"/>
              <a:gd name="connsiteY207" fmla="*/ 953622 h 4875047"/>
              <a:gd name="connsiteX208" fmla="*/ 2752256 w 5779300"/>
              <a:gd name="connsiteY208" fmla="*/ 1136101 h 4875047"/>
              <a:gd name="connsiteX209" fmla="*/ 2614861 w 5779300"/>
              <a:gd name="connsiteY209" fmla="*/ 953622 h 4875047"/>
              <a:gd name="connsiteX210" fmla="*/ 2752256 w 5779300"/>
              <a:gd name="connsiteY210" fmla="*/ 771142 h 4875047"/>
              <a:gd name="connsiteX211" fmla="*/ 1272022 w 5779300"/>
              <a:gd name="connsiteY211" fmla="*/ 687378 h 4875047"/>
              <a:gd name="connsiteX212" fmla="*/ 1428700 w 5779300"/>
              <a:gd name="connsiteY212" fmla="*/ 869857 h 4875047"/>
              <a:gd name="connsiteX213" fmla="*/ 1272022 w 5779300"/>
              <a:gd name="connsiteY213" fmla="*/ 1052337 h 4875047"/>
              <a:gd name="connsiteX214" fmla="*/ 1115344 w 5779300"/>
              <a:gd name="connsiteY214" fmla="*/ 869857 h 4875047"/>
              <a:gd name="connsiteX215" fmla="*/ 1272022 w 5779300"/>
              <a:gd name="connsiteY215" fmla="*/ 687378 h 4875047"/>
              <a:gd name="connsiteX216" fmla="*/ 557672 w 5779300"/>
              <a:gd name="connsiteY216" fmla="*/ 681897 h 4875047"/>
              <a:gd name="connsiteX217" fmla="*/ 750507 w 5779300"/>
              <a:gd name="connsiteY217" fmla="*/ 919673 h 4875047"/>
              <a:gd name="connsiteX218" fmla="*/ 557672 w 5779300"/>
              <a:gd name="connsiteY218" fmla="*/ 1157449 h 4875047"/>
              <a:gd name="connsiteX219" fmla="*/ 364836 w 5779300"/>
              <a:gd name="connsiteY219" fmla="*/ 919673 h 4875047"/>
              <a:gd name="connsiteX220" fmla="*/ 557672 w 5779300"/>
              <a:gd name="connsiteY220" fmla="*/ 681897 h 4875047"/>
              <a:gd name="connsiteX221" fmla="*/ 5237411 w 5779300"/>
              <a:gd name="connsiteY221" fmla="*/ 681454 h 4875047"/>
              <a:gd name="connsiteX222" fmla="*/ 5374806 w 5779300"/>
              <a:gd name="connsiteY222" fmla="*/ 863933 h 4875047"/>
              <a:gd name="connsiteX223" fmla="*/ 5237411 w 5779300"/>
              <a:gd name="connsiteY223" fmla="*/ 1046412 h 4875047"/>
              <a:gd name="connsiteX224" fmla="*/ 5100016 w 5779300"/>
              <a:gd name="connsiteY224" fmla="*/ 863933 h 4875047"/>
              <a:gd name="connsiteX225" fmla="*/ 5237411 w 5779300"/>
              <a:gd name="connsiteY225" fmla="*/ 681454 h 4875047"/>
              <a:gd name="connsiteX226" fmla="*/ 3900712 w 5779300"/>
              <a:gd name="connsiteY226" fmla="*/ 436933 h 4875047"/>
              <a:gd name="connsiteX227" fmla="*/ 4093547 w 5779300"/>
              <a:gd name="connsiteY227" fmla="*/ 674709 h 4875047"/>
              <a:gd name="connsiteX228" fmla="*/ 3900712 w 5779300"/>
              <a:gd name="connsiteY228" fmla="*/ 912485 h 4875047"/>
              <a:gd name="connsiteX229" fmla="*/ 3707877 w 5779300"/>
              <a:gd name="connsiteY229" fmla="*/ 674709 h 4875047"/>
              <a:gd name="connsiteX230" fmla="*/ 3900712 w 5779300"/>
              <a:gd name="connsiteY230" fmla="*/ 436933 h 4875047"/>
              <a:gd name="connsiteX231" fmla="*/ 3724906 w 5779300"/>
              <a:gd name="connsiteY231" fmla="*/ 0 h 4875047"/>
              <a:gd name="connsiteX232" fmla="*/ 4286678 w 5779300"/>
              <a:gd name="connsiteY232" fmla="*/ 124008 h 4875047"/>
              <a:gd name="connsiteX233" fmla="*/ 4359786 w 5779300"/>
              <a:gd name="connsiteY233" fmla="*/ 163514 h 4875047"/>
              <a:gd name="connsiteX234" fmla="*/ 4366327 w 5779300"/>
              <a:gd name="connsiteY234" fmla="*/ 156317 h 4875047"/>
              <a:gd name="connsiteX235" fmla="*/ 4380788 w 5779300"/>
              <a:gd name="connsiteY235" fmla="*/ 171059 h 4875047"/>
              <a:gd name="connsiteX236" fmla="*/ 5047812 w 5779300"/>
              <a:gd name="connsiteY236" fmla="*/ 410840 h 4875047"/>
              <a:gd name="connsiteX237" fmla="*/ 5752747 w 5779300"/>
              <a:gd name="connsiteY237" fmla="*/ 133365 h 4875047"/>
              <a:gd name="connsiteX238" fmla="*/ 5779300 w 5779300"/>
              <a:gd name="connsiteY238" fmla="*/ 99580 h 4875047"/>
              <a:gd name="connsiteX239" fmla="*/ 5752483 w 5779300"/>
              <a:gd name="connsiteY239" fmla="*/ 147900 h 4875047"/>
              <a:gd name="connsiteX240" fmla="*/ 4852156 w 5779300"/>
              <a:gd name="connsiteY240" fmla="*/ 551299 h 4875047"/>
              <a:gd name="connsiteX241" fmla="*/ 4290385 w 5779300"/>
              <a:gd name="connsiteY241" fmla="*/ 427292 h 4875047"/>
              <a:gd name="connsiteX242" fmla="*/ 4217279 w 5779300"/>
              <a:gd name="connsiteY242" fmla="*/ 387785 h 4875047"/>
              <a:gd name="connsiteX243" fmla="*/ 4210736 w 5779300"/>
              <a:gd name="connsiteY243" fmla="*/ 394982 h 4875047"/>
              <a:gd name="connsiteX244" fmla="*/ 4196275 w 5779300"/>
              <a:gd name="connsiteY244" fmla="*/ 380241 h 4875047"/>
              <a:gd name="connsiteX245" fmla="*/ 3529251 w 5779300"/>
              <a:gd name="connsiteY245" fmla="*/ 140458 h 4875047"/>
              <a:gd name="connsiteX246" fmla="*/ 2887656 w 5779300"/>
              <a:gd name="connsiteY246" fmla="*/ 357798 h 4875047"/>
              <a:gd name="connsiteX247" fmla="*/ 2887274 w 5779300"/>
              <a:gd name="connsiteY247" fmla="*/ 358139 h 4875047"/>
              <a:gd name="connsiteX248" fmla="*/ 2885011 w 5779300"/>
              <a:gd name="connsiteY248" fmla="*/ 360721 h 4875047"/>
              <a:gd name="connsiteX249" fmla="*/ 2844389 w 5779300"/>
              <a:gd name="connsiteY249" fmla="*/ 400753 h 4875047"/>
              <a:gd name="connsiteX250" fmla="*/ 2824287 w 5779300"/>
              <a:gd name="connsiteY250" fmla="*/ 417974 h 4875047"/>
              <a:gd name="connsiteX251" fmla="*/ 2797763 w 5779300"/>
              <a:gd name="connsiteY251" fmla="*/ 451719 h 4875047"/>
              <a:gd name="connsiteX252" fmla="*/ 2809427 w 5779300"/>
              <a:gd name="connsiteY252" fmla="*/ 430702 h 4875047"/>
              <a:gd name="connsiteX253" fmla="*/ 2800162 w 5779300"/>
              <a:gd name="connsiteY253" fmla="*/ 438640 h 4875047"/>
              <a:gd name="connsiteX254" fmla="*/ 2054394 w 5779300"/>
              <a:gd name="connsiteY254" fmla="*/ 678142 h 4875047"/>
              <a:gd name="connsiteX255" fmla="*/ 1492622 w 5779300"/>
              <a:gd name="connsiteY255" fmla="*/ 554134 h 4875047"/>
              <a:gd name="connsiteX256" fmla="*/ 1419516 w 5779300"/>
              <a:gd name="connsiteY256" fmla="*/ 514628 h 4875047"/>
              <a:gd name="connsiteX257" fmla="*/ 1412973 w 5779300"/>
              <a:gd name="connsiteY257" fmla="*/ 521825 h 4875047"/>
              <a:gd name="connsiteX258" fmla="*/ 1398512 w 5779300"/>
              <a:gd name="connsiteY258" fmla="*/ 507083 h 4875047"/>
              <a:gd name="connsiteX259" fmla="*/ 731488 w 5779300"/>
              <a:gd name="connsiteY259" fmla="*/ 267302 h 4875047"/>
              <a:gd name="connsiteX260" fmla="*/ 26554 w 5779300"/>
              <a:gd name="connsiteY260" fmla="*/ 544778 h 4875047"/>
              <a:gd name="connsiteX261" fmla="*/ 0 w 5779300"/>
              <a:gd name="connsiteY261" fmla="*/ 578563 h 4875047"/>
              <a:gd name="connsiteX262" fmla="*/ 26817 w 5779300"/>
              <a:gd name="connsiteY262" fmla="*/ 530242 h 4875047"/>
              <a:gd name="connsiteX263" fmla="*/ 927144 w 5779300"/>
              <a:gd name="connsiteY263" fmla="*/ 126843 h 4875047"/>
              <a:gd name="connsiteX264" fmla="*/ 1488915 w 5779300"/>
              <a:gd name="connsiteY264" fmla="*/ 250851 h 4875047"/>
              <a:gd name="connsiteX265" fmla="*/ 1562022 w 5779300"/>
              <a:gd name="connsiteY265" fmla="*/ 290357 h 4875047"/>
              <a:gd name="connsiteX266" fmla="*/ 1568565 w 5779300"/>
              <a:gd name="connsiteY266" fmla="*/ 283161 h 4875047"/>
              <a:gd name="connsiteX267" fmla="*/ 1583026 w 5779300"/>
              <a:gd name="connsiteY267" fmla="*/ 297902 h 4875047"/>
              <a:gd name="connsiteX268" fmla="*/ 2250049 w 5779300"/>
              <a:gd name="connsiteY268" fmla="*/ 537684 h 4875047"/>
              <a:gd name="connsiteX269" fmla="*/ 2891645 w 5779300"/>
              <a:gd name="connsiteY269" fmla="*/ 320345 h 4875047"/>
              <a:gd name="connsiteX270" fmla="*/ 2892026 w 5779300"/>
              <a:gd name="connsiteY270" fmla="*/ 320003 h 4875047"/>
              <a:gd name="connsiteX271" fmla="*/ 2894289 w 5779300"/>
              <a:gd name="connsiteY271" fmla="*/ 317421 h 4875047"/>
              <a:gd name="connsiteX272" fmla="*/ 2934912 w 5779300"/>
              <a:gd name="connsiteY272" fmla="*/ 277389 h 4875047"/>
              <a:gd name="connsiteX273" fmla="*/ 2955014 w 5779300"/>
              <a:gd name="connsiteY273" fmla="*/ 260168 h 4875047"/>
              <a:gd name="connsiteX274" fmla="*/ 2981537 w 5779300"/>
              <a:gd name="connsiteY274" fmla="*/ 226423 h 4875047"/>
              <a:gd name="connsiteX275" fmla="*/ 2969873 w 5779300"/>
              <a:gd name="connsiteY275" fmla="*/ 247440 h 4875047"/>
              <a:gd name="connsiteX276" fmla="*/ 2979139 w 5779300"/>
              <a:gd name="connsiteY276" fmla="*/ 239502 h 4875047"/>
              <a:gd name="connsiteX277" fmla="*/ 3724906 w 5779300"/>
              <a:gd name="connsiteY277" fmla="*/ 0 h 4875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779300" h="4875047">
                <a:moveTo>
                  <a:pt x="3724906" y="4196905"/>
                </a:moveTo>
                <a:cubicBezTo>
                  <a:pt x="3932999" y="4196905"/>
                  <a:pt x="4126317" y="4242621"/>
                  <a:pt x="4286678" y="4320913"/>
                </a:cubicBezTo>
                <a:lnTo>
                  <a:pt x="4359786" y="4360419"/>
                </a:lnTo>
                <a:lnTo>
                  <a:pt x="4366327" y="4353223"/>
                </a:lnTo>
                <a:lnTo>
                  <a:pt x="4380788" y="4367964"/>
                </a:lnTo>
                <a:cubicBezTo>
                  <a:pt x="4539335" y="4514405"/>
                  <a:pt x="4779273" y="4607746"/>
                  <a:pt x="5047812" y="4607746"/>
                </a:cubicBezTo>
                <a:cubicBezTo>
                  <a:pt x="5338729" y="4607746"/>
                  <a:pt x="5596080" y="4498199"/>
                  <a:pt x="5752747" y="4330270"/>
                </a:cubicBezTo>
                <a:lnTo>
                  <a:pt x="5779300" y="4296485"/>
                </a:lnTo>
                <a:lnTo>
                  <a:pt x="5752483" y="4344805"/>
                </a:lnTo>
                <a:cubicBezTo>
                  <a:pt x="5588072" y="4583894"/>
                  <a:pt x="5246666" y="4748204"/>
                  <a:pt x="4852156" y="4748204"/>
                </a:cubicBezTo>
                <a:cubicBezTo>
                  <a:pt x="4644064" y="4748204"/>
                  <a:pt x="4450746" y="4702489"/>
                  <a:pt x="4290385" y="4624196"/>
                </a:cubicBezTo>
                <a:lnTo>
                  <a:pt x="4217279" y="4584691"/>
                </a:lnTo>
                <a:lnTo>
                  <a:pt x="4210736" y="4591887"/>
                </a:lnTo>
                <a:lnTo>
                  <a:pt x="4196275" y="4577146"/>
                </a:lnTo>
                <a:cubicBezTo>
                  <a:pt x="4037728" y="4430705"/>
                  <a:pt x="3797789" y="4337363"/>
                  <a:pt x="3529251" y="4337363"/>
                </a:cubicBezTo>
                <a:cubicBezTo>
                  <a:pt x="3274699" y="4337363"/>
                  <a:pt x="3045845" y="4421235"/>
                  <a:pt x="2887657" y="4554703"/>
                </a:cubicBezTo>
                <a:lnTo>
                  <a:pt x="2887274" y="4555044"/>
                </a:lnTo>
                <a:lnTo>
                  <a:pt x="2885011" y="4557626"/>
                </a:lnTo>
                <a:cubicBezTo>
                  <a:pt x="2872092" y="4571314"/>
                  <a:pt x="2858540" y="4584665"/>
                  <a:pt x="2844389" y="4597658"/>
                </a:cubicBezTo>
                <a:lnTo>
                  <a:pt x="2824287" y="4614879"/>
                </a:lnTo>
                <a:lnTo>
                  <a:pt x="2797763" y="4648624"/>
                </a:lnTo>
                <a:lnTo>
                  <a:pt x="2809427" y="4627607"/>
                </a:lnTo>
                <a:lnTo>
                  <a:pt x="2800162" y="4635545"/>
                </a:lnTo>
                <a:cubicBezTo>
                  <a:pt x="2616288" y="4782623"/>
                  <a:pt x="2350277" y="4875047"/>
                  <a:pt x="2054395" y="4875047"/>
                </a:cubicBezTo>
                <a:cubicBezTo>
                  <a:pt x="1846301" y="4875047"/>
                  <a:pt x="1652984" y="4829332"/>
                  <a:pt x="1492623" y="4751040"/>
                </a:cubicBezTo>
                <a:lnTo>
                  <a:pt x="1419516" y="4711533"/>
                </a:lnTo>
                <a:lnTo>
                  <a:pt x="1412973" y="4718730"/>
                </a:lnTo>
                <a:lnTo>
                  <a:pt x="1398512" y="4703989"/>
                </a:lnTo>
                <a:cubicBezTo>
                  <a:pt x="1239966" y="4557548"/>
                  <a:pt x="1000027" y="4464207"/>
                  <a:pt x="731489" y="4464207"/>
                </a:cubicBezTo>
                <a:cubicBezTo>
                  <a:pt x="440572" y="4464207"/>
                  <a:pt x="183220" y="4573753"/>
                  <a:pt x="26554" y="4741683"/>
                </a:cubicBezTo>
                <a:lnTo>
                  <a:pt x="0" y="4775468"/>
                </a:lnTo>
                <a:lnTo>
                  <a:pt x="26818" y="4727148"/>
                </a:lnTo>
                <a:cubicBezTo>
                  <a:pt x="191229" y="4488058"/>
                  <a:pt x="532634" y="4323749"/>
                  <a:pt x="927144" y="4323749"/>
                </a:cubicBezTo>
                <a:cubicBezTo>
                  <a:pt x="1135237" y="4323749"/>
                  <a:pt x="1328555" y="4369464"/>
                  <a:pt x="1488916" y="4447756"/>
                </a:cubicBezTo>
                <a:lnTo>
                  <a:pt x="1562023" y="4487263"/>
                </a:lnTo>
                <a:lnTo>
                  <a:pt x="1568565" y="4480066"/>
                </a:lnTo>
                <a:lnTo>
                  <a:pt x="1583026" y="4494807"/>
                </a:lnTo>
                <a:cubicBezTo>
                  <a:pt x="1741572" y="4641248"/>
                  <a:pt x="1981511" y="4734589"/>
                  <a:pt x="2250049" y="4734589"/>
                </a:cubicBezTo>
                <a:cubicBezTo>
                  <a:pt x="2504601" y="4734589"/>
                  <a:pt x="2733456" y="4650717"/>
                  <a:pt x="2891645" y="4517250"/>
                </a:cubicBezTo>
                <a:lnTo>
                  <a:pt x="2892026" y="4516908"/>
                </a:lnTo>
                <a:lnTo>
                  <a:pt x="2894289" y="4514326"/>
                </a:lnTo>
                <a:cubicBezTo>
                  <a:pt x="2907209" y="4500639"/>
                  <a:pt x="2920761" y="4487288"/>
                  <a:pt x="2934912" y="4474294"/>
                </a:cubicBezTo>
                <a:lnTo>
                  <a:pt x="2955014" y="4457073"/>
                </a:lnTo>
                <a:lnTo>
                  <a:pt x="2981537" y="4423328"/>
                </a:lnTo>
                <a:lnTo>
                  <a:pt x="2969873" y="4444345"/>
                </a:lnTo>
                <a:lnTo>
                  <a:pt x="2979139" y="4436408"/>
                </a:lnTo>
                <a:cubicBezTo>
                  <a:pt x="3163014" y="4289329"/>
                  <a:pt x="3429024" y="4196905"/>
                  <a:pt x="3724906" y="4196905"/>
                </a:cubicBezTo>
                <a:close/>
                <a:moveTo>
                  <a:pt x="2313044" y="3980477"/>
                </a:moveTo>
                <a:cubicBezTo>
                  <a:pt x="2419544" y="3980477"/>
                  <a:pt x="2505879" y="4086933"/>
                  <a:pt x="2505879" y="4218253"/>
                </a:cubicBezTo>
                <a:cubicBezTo>
                  <a:pt x="2505879" y="4349573"/>
                  <a:pt x="2419544" y="4456029"/>
                  <a:pt x="2313044" y="4456029"/>
                </a:cubicBezTo>
                <a:cubicBezTo>
                  <a:pt x="2206544" y="4456029"/>
                  <a:pt x="2120209" y="4349573"/>
                  <a:pt x="2120209" y="4218253"/>
                </a:cubicBezTo>
                <a:cubicBezTo>
                  <a:pt x="2120209" y="4086933"/>
                  <a:pt x="2206544" y="3980477"/>
                  <a:pt x="2313044" y="3980477"/>
                </a:cubicBezTo>
                <a:close/>
                <a:moveTo>
                  <a:pt x="1725007" y="3950835"/>
                </a:moveTo>
                <a:cubicBezTo>
                  <a:pt x="1800889" y="3950835"/>
                  <a:pt x="1862402" y="4032533"/>
                  <a:pt x="1862402" y="4133314"/>
                </a:cubicBezTo>
                <a:cubicBezTo>
                  <a:pt x="1862402" y="4234094"/>
                  <a:pt x="1800889" y="4315793"/>
                  <a:pt x="1725007" y="4315793"/>
                </a:cubicBezTo>
                <a:cubicBezTo>
                  <a:pt x="1649126" y="4315793"/>
                  <a:pt x="1587612" y="4234094"/>
                  <a:pt x="1587612" y="4133314"/>
                </a:cubicBezTo>
                <a:cubicBezTo>
                  <a:pt x="1587612" y="4032533"/>
                  <a:pt x="1649126" y="3950835"/>
                  <a:pt x="1725007" y="3950835"/>
                </a:cubicBezTo>
                <a:close/>
                <a:moveTo>
                  <a:pt x="4695521" y="3752385"/>
                </a:moveTo>
                <a:cubicBezTo>
                  <a:pt x="4802021" y="3752385"/>
                  <a:pt x="4888356" y="3858841"/>
                  <a:pt x="4888356" y="3990161"/>
                </a:cubicBezTo>
                <a:cubicBezTo>
                  <a:pt x="4888356" y="4121481"/>
                  <a:pt x="4802021" y="4227937"/>
                  <a:pt x="4695521" y="4227937"/>
                </a:cubicBezTo>
                <a:cubicBezTo>
                  <a:pt x="4589021" y="4227937"/>
                  <a:pt x="4502686" y="4121481"/>
                  <a:pt x="4502686" y="3990161"/>
                </a:cubicBezTo>
                <a:cubicBezTo>
                  <a:pt x="4502686" y="3858841"/>
                  <a:pt x="4589021" y="3752385"/>
                  <a:pt x="4695521" y="3752385"/>
                </a:cubicBezTo>
                <a:close/>
                <a:moveTo>
                  <a:pt x="3335352" y="3616182"/>
                </a:moveTo>
                <a:cubicBezTo>
                  <a:pt x="3411234" y="3616182"/>
                  <a:pt x="3472748" y="3697881"/>
                  <a:pt x="3472748" y="3798661"/>
                </a:cubicBezTo>
                <a:cubicBezTo>
                  <a:pt x="3472748" y="3899442"/>
                  <a:pt x="3411234" y="3981141"/>
                  <a:pt x="3335352" y="3981141"/>
                </a:cubicBezTo>
                <a:cubicBezTo>
                  <a:pt x="3259471" y="3981141"/>
                  <a:pt x="3197957" y="3899442"/>
                  <a:pt x="3197957" y="3798661"/>
                </a:cubicBezTo>
                <a:cubicBezTo>
                  <a:pt x="3197957" y="3697881"/>
                  <a:pt x="3259471" y="3616182"/>
                  <a:pt x="3335352" y="3616182"/>
                </a:cubicBezTo>
                <a:close/>
                <a:moveTo>
                  <a:pt x="2752256" y="3594170"/>
                </a:moveTo>
                <a:cubicBezTo>
                  <a:pt x="2828137" y="3594170"/>
                  <a:pt x="2889650" y="3675869"/>
                  <a:pt x="2889650" y="3776650"/>
                </a:cubicBezTo>
                <a:cubicBezTo>
                  <a:pt x="2889650" y="3877430"/>
                  <a:pt x="2828137" y="3959129"/>
                  <a:pt x="2752256" y="3959129"/>
                </a:cubicBezTo>
                <a:cubicBezTo>
                  <a:pt x="2676374" y="3959129"/>
                  <a:pt x="2614861" y="3877430"/>
                  <a:pt x="2614861" y="3776650"/>
                </a:cubicBezTo>
                <a:cubicBezTo>
                  <a:pt x="2614861" y="3675869"/>
                  <a:pt x="2676374" y="3594170"/>
                  <a:pt x="2752256" y="3594170"/>
                </a:cubicBezTo>
                <a:close/>
                <a:moveTo>
                  <a:pt x="1272022" y="3510406"/>
                </a:moveTo>
                <a:cubicBezTo>
                  <a:pt x="1358553" y="3510406"/>
                  <a:pt x="1428700" y="3592105"/>
                  <a:pt x="1428700" y="3692885"/>
                </a:cubicBezTo>
                <a:cubicBezTo>
                  <a:pt x="1428700" y="3793666"/>
                  <a:pt x="1358553" y="3875365"/>
                  <a:pt x="1272022" y="3875365"/>
                </a:cubicBezTo>
                <a:cubicBezTo>
                  <a:pt x="1185491" y="3875365"/>
                  <a:pt x="1115344" y="3793666"/>
                  <a:pt x="1115344" y="3692885"/>
                </a:cubicBezTo>
                <a:cubicBezTo>
                  <a:pt x="1115344" y="3592105"/>
                  <a:pt x="1185491" y="3510406"/>
                  <a:pt x="1272022" y="3510406"/>
                </a:cubicBezTo>
                <a:close/>
                <a:moveTo>
                  <a:pt x="557672" y="3504925"/>
                </a:moveTo>
                <a:cubicBezTo>
                  <a:pt x="664172" y="3504925"/>
                  <a:pt x="750507" y="3611381"/>
                  <a:pt x="750507" y="3742701"/>
                </a:cubicBezTo>
                <a:cubicBezTo>
                  <a:pt x="750507" y="3874021"/>
                  <a:pt x="664172" y="3980477"/>
                  <a:pt x="557672" y="3980477"/>
                </a:cubicBezTo>
                <a:cubicBezTo>
                  <a:pt x="451172" y="3980477"/>
                  <a:pt x="364836" y="3874021"/>
                  <a:pt x="364836" y="3742701"/>
                </a:cubicBezTo>
                <a:cubicBezTo>
                  <a:pt x="364836" y="3611381"/>
                  <a:pt x="451172" y="3504925"/>
                  <a:pt x="557672" y="3504925"/>
                </a:cubicBezTo>
                <a:close/>
                <a:moveTo>
                  <a:pt x="5237411" y="3504482"/>
                </a:moveTo>
                <a:cubicBezTo>
                  <a:pt x="5313292" y="3504482"/>
                  <a:pt x="5374806" y="3586181"/>
                  <a:pt x="5374806" y="3686961"/>
                </a:cubicBezTo>
                <a:cubicBezTo>
                  <a:pt x="5374806" y="3787741"/>
                  <a:pt x="5313292" y="3869440"/>
                  <a:pt x="5237411" y="3869440"/>
                </a:cubicBezTo>
                <a:cubicBezTo>
                  <a:pt x="5161530" y="3869440"/>
                  <a:pt x="5100016" y="3787741"/>
                  <a:pt x="5100016" y="3686961"/>
                </a:cubicBezTo>
                <a:cubicBezTo>
                  <a:pt x="5100016" y="3586181"/>
                  <a:pt x="5161530" y="3504482"/>
                  <a:pt x="5237411" y="3504482"/>
                </a:cubicBezTo>
                <a:close/>
                <a:moveTo>
                  <a:pt x="3900712" y="3259961"/>
                </a:moveTo>
                <a:cubicBezTo>
                  <a:pt x="4007212" y="3259961"/>
                  <a:pt x="4093547" y="3366417"/>
                  <a:pt x="4093547" y="3497737"/>
                </a:cubicBezTo>
                <a:cubicBezTo>
                  <a:pt x="4093547" y="3629057"/>
                  <a:pt x="4007212" y="3735513"/>
                  <a:pt x="3900712" y="3735513"/>
                </a:cubicBezTo>
                <a:cubicBezTo>
                  <a:pt x="3794212" y="3735513"/>
                  <a:pt x="3707877" y="3629057"/>
                  <a:pt x="3707877" y="3497737"/>
                </a:cubicBezTo>
                <a:cubicBezTo>
                  <a:pt x="3707877" y="3366417"/>
                  <a:pt x="3794212" y="3259961"/>
                  <a:pt x="3900712" y="3259961"/>
                </a:cubicBezTo>
                <a:close/>
                <a:moveTo>
                  <a:pt x="3724906" y="2823028"/>
                </a:moveTo>
                <a:cubicBezTo>
                  <a:pt x="3932999" y="2823028"/>
                  <a:pt x="4126317" y="2868744"/>
                  <a:pt x="4286678" y="2947036"/>
                </a:cubicBezTo>
                <a:lnTo>
                  <a:pt x="4359786" y="2986542"/>
                </a:lnTo>
                <a:lnTo>
                  <a:pt x="4366327" y="2979345"/>
                </a:lnTo>
                <a:lnTo>
                  <a:pt x="4380788" y="2994087"/>
                </a:lnTo>
                <a:cubicBezTo>
                  <a:pt x="4539335" y="3140528"/>
                  <a:pt x="4779273" y="3233868"/>
                  <a:pt x="5047812" y="3233868"/>
                </a:cubicBezTo>
                <a:cubicBezTo>
                  <a:pt x="5338729" y="3233868"/>
                  <a:pt x="5596080" y="3124322"/>
                  <a:pt x="5752747" y="2956393"/>
                </a:cubicBezTo>
                <a:lnTo>
                  <a:pt x="5779300" y="2922608"/>
                </a:lnTo>
                <a:lnTo>
                  <a:pt x="5752483" y="2970928"/>
                </a:lnTo>
                <a:cubicBezTo>
                  <a:pt x="5588072" y="3210018"/>
                  <a:pt x="5246666" y="3374327"/>
                  <a:pt x="4852156" y="3374327"/>
                </a:cubicBezTo>
                <a:cubicBezTo>
                  <a:pt x="4644064" y="3374327"/>
                  <a:pt x="4450746" y="3328612"/>
                  <a:pt x="4290385" y="3250320"/>
                </a:cubicBezTo>
                <a:lnTo>
                  <a:pt x="4217279" y="3210813"/>
                </a:lnTo>
                <a:lnTo>
                  <a:pt x="4210736" y="3218010"/>
                </a:lnTo>
                <a:lnTo>
                  <a:pt x="4196275" y="3203269"/>
                </a:lnTo>
                <a:cubicBezTo>
                  <a:pt x="4037728" y="3056828"/>
                  <a:pt x="3797789" y="2963486"/>
                  <a:pt x="3529251" y="2963486"/>
                </a:cubicBezTo>
                <a:cubicBezTo>
                  <a:pt x="3274699" y="2963486"/>
                  <a:pt x="3045845" y="3047358"/>
                  <a:pt x="2887656" y="3180826"/>
                </a:cubicBezTo>
                <a:lnTo>
                  <a:pt x="2887274" y="3181167"/>
                </a:lnTo>
                <a:lnTo>
                  <a:pt x="2885011" y="3183749"/>
                </a:lnTo>
                <a:cubicBezTo>
                  <a:pt x="2872092" y="3197436"/>
                  <a:pt x="2858540" y="3210788"/>
                  <a:pt x="2844389" y="3223781"/>
                </a:cubicBezTo>
                <a:lnTo>
                  <a:pt x="2824287" y="3241002"/>
                </a:lnTo>
                <a:lnTo>
                  <a:pt x="2797763" y="3274747"/>
                </a:lnTo>
                <a:lnTo>
                  <a:pt x="2809427" y="3253730"/>
                </a:lnTo>
                <a:lnTo>
                  <a:pt x="2800162" y="3261668"/>
                </a:lnTo>
                <a:cubicBezTo>
                  <a:pt x="2616288" y="3408746"/>
                  <a:pt x="2350277" y="3501170"/>
                  <a:pt x="2054394" y="3501170"/>
                </a:cubicBezTo>
                <a:cubicBezTo>
                  <a:pt x="1846301" y="3501170"/>
                  <a:pt x="1652983" y="3455455"/>
                  <a:pt x="1492622" y="3377162"/>
                </a:cubicBezTo>
                <a:lnTo>
                  <a:pt x="1419516" y="3337656"/>
                </a:lnTo>
                <a:lnTo>
                  <a:pt x="1412973" y="3344853"/>
                </a:lnTo>
                <a:lnTo>
                  <a:pt x="1398512" y="3330111"/>
                </a:lnTo>
                <a:cubicBezTo>
                  <a:pt x="1239966" y="3183671"/>
                  <a:pt x="1000027" y="3090330"/>
                  <a:pt x="731488" y="3090330"/>
                </a:cubicBezTo>
                <a:cubicBezTo>
                  <a:pt x="440572" y="3090330"/>
                  <a:pt x="183220" y="3199876"/>
                  <a:pt x="26554" y="3367806"/>
                </a:cubicBezTo>
                <a:lnTo>
                  <a:pt x="0" y="3401591"/>
                </a:lnTo>
                <a:lnTo>
                  <a:pt x="26817" y="3353271"/>
                </a:lnTo>
                <a:cubicBezTo>
                  <a:pt x="191229" y="3114181"/>
                  <a:pt x="532633" y="2949871"/>
                  <a:pt x="927144" y="2949871"/>
                </a:cubicBezTo>
                <a:cubicBezTo>
                  <a:pt x="1135237" y="2949871"/>
                  <a:pt x="1328554" y="2995587"/>
                  <a:pt x="1488915" y="3073879"/>
                </a:cubicBezTo>
                <a:lnTo>
                  <a:pt x="1562022" y="3113385"/>
                </a:lnTo>
                <a:lnTo>
                  <a:pt x="1568565" y="3106189"/>
                </a:lnTo>
                <a:lnTo>
                  <a:pt x="1583026" y="3120930"/>
                </a:lnTo>
                <a:cubicBezTo>
                  <a:pt x="1741572" y="3267371"/>
                  <a:pt x="1981511" y="3360712"/>
                  <a:pt x="2250049" y="3360712"/>
                </a:cubicBezTo>
                <a:cubicBezTo>
                  <a:pt x="2504601" y="3360712"/>
                  <a:pt x="2733456" y="3276840"/>
                  <a:pt x="2891645" y="3143373"/>
                </a:cubicBezTo>
                <a:lnTo>
                  <a:pt x="2892026" y="3143031"/>
                </a:lnTo>
                <a:lnTo>
                  <a:pt x="2894289" y="3140449"/>
                </a:lnTo>
                <a:cubicBezTo>
                  <a:pt x="2907209" y="3126761"/>
                  <a:pt x="2920761" y="3113411"/>
                  <a:pt x="2934912" y="3100417"/>
                </a:cubicBezTo>
                <a:lnTo>
                  <a:pt x="2955014" y="3083196"/>
                </a:lnTo>
                <a:lnTo>
                  <a:pt x="2981537" y="3049451"/>
                </a:lnTo>
                <a:lnTo>
                  <a:pt x="2969873" y="3070468"/>
                </a:lnTo>
                <a:lnTo>
                  <a:pt x="2979139" y="3062530"/>
                </a:lnTo>
                <a:cubicBezTo>
                  <a:pt x="3163014" y="2915452"/>
                  <a:pt x="3429024" y="2823028"/>
                  <a:pt x="3724906" y="2823028"/>
                </a:cubicBezTo>
                <a:close/>
                <a:moveTo>
                  <a:pt x="3724906" y="1373877"/>
                </a:moveTo>
                <a:cubicBezTo>
                  <a:pt x="3932999" y="1373877"/>
                  <a:pt x="4126317" y="1419593"/>
                  <a:pt x="4286678" y="1497885"/>
                </a:cubicBezTo>
                <a:lnTo>
                  <a:pt x="4359786" y="1537391"/>
                </a:lnTo>
                <a:lnTo>
                  <a:pt x="4366327" y="1530195"/>
                </a:lnTo>
                <a:lnTo>
                  <a:pt x="4380788" y="1544936"/>
                </a:lnTo>
                <a:cubicBezTo>
                  <a:pt x="4539335" y="1691377"/>
                  <a:pt x="4779273" y="1784718"/>
                  <a:pt x="5047812" y="1784718"/>
                </a:cubicBezTo>
                <a:cubicBezTo>
                  <a:pt x="5338729" y="1784718"/>
                  <a:pt x="5596080" y="1675171"/>
                  <a:pt x="5752747" y="1507242"/>
                </a:cubicBezTo>
                <a:lnTo>
                  <a:pt x="5779300" y="1473457"/>
                </a:lnTo>
                <a:lnTo>
                  <a:pt x="5752483" y="1521777"/>
                </a:lnTo>
                <a:cubicBezTo>
                  <a:pt x="5588072" y="1760866"/>
                  <a:pt x="5246666" y="1925176"/>
                  <a:pt x="4852156" y="1925176"/>
                </a:cubicBezTo>
                <a:cubicBezTo>
                  <a:pt x="4644064" y="1925176"/>
                  <a:pt x="4450746" y="1879461"/>
                  <a:pt x="4290385" y="1801168"/>
                </a:cubicBezTo>
                <a:lnTo>
                  <a:pt x="4217279" y="1761663"/>
                </a:lnTo>
                <a:lnTo>
                  <a:pt x="4210736" y="1768859"/>
                </a:lnTo>
                <a:lnTo>
                  <a:pt x="4196275" y="1754118"/>
                </a:lnTo>
                <a:cubicBezTo>
                  <a:pt x="4037728" y="1607677"/>
                  <a:pt x="3797789" y="1514335"/>
                  <a:pt x="3529251" y="1514335"/>
                </a:cubicBezTo>
                <a:cubicBezTo>
                  <a:pt x="3274699" y="1514335"/>
                  <a:pt x="3045845" y="1598207"/>
                  <a:pt x="2887657" y="1731675"/>
                </a:cubicBezTo>
                <a:lnTo>
                  <a:pt x="2887274" y="1732016"/>
                </a:lnTo>
                <a:lnTo>
                  <a:pt x="2885011" y="1734598"/>
                </a:lnTo>
                <a:cubicBezTo>
                  <a:pt x="2872092" y="1748286"/>
                  <a:pt x="2858540" y="1761637"/>
                  <a:pt x="2844389" y="1774630"/>
                </a:cubicBezTo>
                <a:lnTo>
                  <a:pt x="2824287" y="1791851"/>
                </a:lnTo>
                <a:lnTo>
                  <a:pt x="2797763" y="1825596"/>
                </a:lnTo>
                <a:lnTo>
                  <a:pt x="2809427" y="1804579"/>
                </a:lnTo>
                <a:lnTo>
                  <a:pt x="2800162" y="1812517"/>
                </a:lnTo>
                <a:cubicBezTo>
                  <a:pt x="2616288" y="1959595"/>
                  <a:pt x="2350277" y="2052019"/>
                  <a:pt x="2054395" y="2052019"/>
                </a:cubicBezTo>
                <a:cubicBezTo>
                  <a:pt x="1846301" y="2052019"/>
                  <a:pt x="1652984" y="2006304"/>
                  <a:pt x="1492623" y="1928012"/>
                </a:cubicBezTo>
                <a:lnTo>
                  <a:pt x="1419516" y="1888505"/>
                </a:lnTo>
                <a:lnTo>
                  <a:pt x="1412973" y="1895702"/>
                </a:lnTo>
                <a:lnTo>
                  <a:pt x="1398512" y="1880961"/>
                </a:lnTo>
                <a:cubicBezTo>
                  <a:pt x="1239966" y="1734520"/>
                  <a:pt x="1000027" y="1641179"/>
                  <a:pt x="731489" y="1641179"/>
                </a:cubicBezTo>
                <a:cubicBezTo>
                  <a:pt x="440572" y="1641179"/>
                  <a:pt x="183220" y="1750725"/>
                  <a:pt x="26554" y="1918655"/>
                </a:cubicBezTo>
                <a:lnTo>
                  <a:pt x="0" y="1952440"/>
                </a:lnTo>
                <a:lnTo>
                  <a:pt x="26818" y="1904120"/>
                </a:lnTo>
                <a:cubicBezTo>
                  <a:pt x="191229" y="1665030"/>
                  <a:pt x="532634" y="1500721"/>
                  <a:pt x="927144" y="1500721"/>
                </a:cubicBezTo>
                <a:cubicBezTo>
                  <a:pt x="1135237" y="1500721"/>
                  <a:pt x="1328555" y="1546436"/>
                  <a:pt x="1488916" y="1624728"/>
                </a:cubicBezTo>
                <a:lnTo>
                  <a:pt x="1562023" y="1664235"/>
                </a:lnTo>
                <a:lnTo>
                  <a:pt x="1568565" y="1657038"/>
                </a:lnTo>
                <a:lnTo>
                  <a:pt x="1583026" y="1671779"/>
                </a:lnTo>
                <a:cubicBezTo>
                  <a:pt x="1741572" y="1818220"/>
                  <a:pt x="1981511" y="1911561"/>
                  <a:pt x="2250049" y="1911561"/>
                </a:cubicBezTo>
                <a:cubicBezTo>
                  <a:pt x="2504601" y="1911561"/>
                  <a:pt x="2733456" y="1827689"/>
                  <a:pt x="2891645" y="1694222"/>
                </a:cubicBezTo>
                <a:lnTo>
                  <a:pt x="2892026" y="1693880"/>
                </a:lnTo>
                <a:lnTo>
                  <a:pt x="2894289" y="1691298"/>
                </a:lnTo>
                <a:cubicBezTo>
                  <a:pt x="2907209" y="1677611"/>
                  <a:pt x="2920761" y="1664260"/>
                  <a:pt x="2934912" y="1651266"/>
                </a:cubicBezTo>
                <a:lnTo>
                  <a:pt x="2955014" y="1634045"/>
                </a:lnTo>
                <a:lnTo>
                  <a:pt x="2981537" y="1600300"/>
                </a:lnTo>
                <a:lnTo>
                  <a:pt x="2969873" y="1621317"/>
                </a:lnTo>
                <a:lnTo>
                  <a:pt x="2979139" y="1613380"/>
                </a:lnTo>
                <a:cubicBezTo>
                  <a:pt x="3163014" y="1466301"/>
                  <a:pt x="3429024" y="1373877"/>
                  <a:pt x="3724906" y="1373877"/>
                </a:cubicBezTo>
                <a:close/>
                <a:moveTo>
                  <a:pt x="2313044" y="1157449"/>
                </a:moveTo>
                <a:cubicBezTo>
                  <a:pt x="2419544" y="1157449"/>
                  <a:pt x="2505879" y="1263905"/>
                  <a:pt x="2505879" y="1395225"/>
                </a:cubicBezTo>
                <a:cubicBezTo>
                  <a:pt x="2505879" y="1526545"/>
                  <a:pt x="2419544" y="1633001"/>
                  <a:pt x="2313044" y="1633001"/>
                </a:cubicBezTo>
                <a:cubicBezTo>
                  <a:pt x="2206544" y="1633001"/>
                  <a:pt x="2120209" y="1526545"/>
                  <a:pt x="2120209" y="1395225"/>
                </a:cubicBezTo>
                <a:cubicBezTo>
                  <a:pt x="2120209" y="1263905"/>
                  <a:pt x="2206544" y="1157449"/>
                  <a:pt x="2313044" y="1157449"/>
                </a:cubicBezTo>
                <a:close/>
                <a:moveTo>
                  <a:pt x="1725007" y="1127807"/>
                </a:moveTo>
                <a:cubicBezTo>
                  <a:pt x="1800889" y="1127807"/>
                  <a:pt x="1862402" y="1209505"/>
                  <a:pt x="1862402" y="1310286"/>
                </a:cubicBezTo>
                <a:cubicBezTo>
                  <a:pt x="1862402" y="1411066"/>
                  <a:pt x="1800889" y="1492765"/>
                  <a:pt x="1725007" y="1492765"/>
                </a:cubicBezTo>
                <a:cubicBezTo>
                  <a:pt x="1649126" y="1492765"/>
                  <a:pt x="1587612" y="1411066"/>
                  <a:pt x="1587612" y="1310286"/>
                </a:cubicBezTo>
                <a:cubicBezTo>
                  <a:pt x="1587612" y="1209505"/>
                  <a:pt x="1649126" y="1127807"/>
                  <a:pt x="1725007" y="1127807"/>
                </a:cubicBezTo>
                <a:close/>
                <a:moveTo>
                  <a:pt x="4695521" y="929357"/>
                </a:moveTo>
                <a:cubicBezTo>
                  <a:pt x="4802021" y="929357"/>
                  <a:pt x="4888356" y="1035813"/>
                  <a:pt x="4888356" y="1167133"/>
                </a:cubicBezTo>
                <a:cubicBezTo>
                  <a:pt x="4888356" y="1298453"/>
                  <a:pt x="4802021" y="1404909"/>
                  <a:pt x="4695521" y="1404909"/>
                </a:cubicBezTo>
                <a:cubicBezTo>
                  <a:pt x="4589021" y="1404909"/>
                  <a:pt x="4502686" y="1298453"/>
                  <a:pt x="4502686" y="1167133"/>
                </a:cubicBezTo>
                <a:cubicBezTo>
                  <a:pt x="4502686" y="1035813"/>
                  <a:pt x="4589021" y="929357"/>
                  <a:pt x="4695521" y="929357"/>
                </a:cubicBezTo>
                <a:close/>
                <a:moveTo>
                  <a:pt x="3335352" y="793154"/>
                </a:moveTo>
                <a:cubicBezTo>
                  <a:pt x="3411234" y="793154"/>
                  <a:pt x="3472748" y="874853"/>
                  <a:pt x="3472748" y="975633"/>
                </a:cubicBezTo>
                <a:cubicBezTo>
                  <a:pt x="3472748" y="1076414"/>
                  <a:pt x="3411234" y="1158113"/>
                  <a:pt x="3335352" y="1158113"/>
                </a:cubicBezTo>
                <a:cubicBezTo>
                  <a:pt x="3259471" y="1158113"/>
                  <a:pt x="3197957" y="1076414"/>
                  <a:pt x="3197957" y="975633"/>
                </a:cubicBezTo>
                <a:cubicBezTo>
                  <a:pt x="3197957" y="874853"/>
                  <a:pt x="3259471" y="793154"/>
                  <a:pt x="3335352" y="793154"/>
                </a:cubicBezTo>
                <a:close/>
                <a:moveTo>
                  <a:pt x="2752256" y="771142"/>
                </a:moveTo>
                <a:cubicBezTo>
                  <a:pt x="2828137" y="771142"/>
                  <a:pt x="2889650" y="852841"/>
                  <a:pt x="2889650" y="953622"/>
                </a:cubicBezTo>
                <a:cubicBezTo>
                  <a:pt x="2889650" y="1054402"/>
                  <a:pt x="2828137" y="1136101"/>
                  <a:pt x="2752256" y="1136101"/>
                </a:cubicBezTo>
                <a:cubicBezTo>
                  <a:pt x="2676374" y="1136101"/>
                  <a:pt x="2614861" y="1054402"/>
                  <a:pt x="2614861" y="953622"/>
                </a:cubicBezTo>
                <a:cubicBezTo>
                  <a:pt x="2614861" y="852841"/>
                  <a:pt x="2676374" y="771142"/>
                  <a:pt x="2752256" y="771142"/>
                </a:cubicBezTo>
                <a:close/>
                <a:moveTo>
                  <a:pt x="1272022" y="687378"/>
                </a:moveTo>
                <a:cubicBezTo>
                  <a:pt x="1358553" y="687378"/>
                  <a:pt x="1428700" y="769077"/>
                  <a:pt x="1428700" y="869857"/>
                </a:cubicBezTo>
                <a:cubicBezTo>
                  <a:pt x="1428700" y="970638"/>
                  <a:pt x="1358553" y="1052337"/>
                  <a:pt x="1272022" y="1052337"/>
                </a:cubicBezTo>
                <a:cubicBezTo>
                  <a:pt x="1185491" y="1052337"/>
                  <a:pt x="1115344" y="970638"/>
                  <a:pt x="1115344" y="869857"/>
                </a:cubicBezTo>
                <a:cubicBezTo>
                  <a:pt x="1115344" y="769077"/>
                  <a:pt x="1185491" y="687378"/>
                  <a:pt x="1272022" y="687378"/>
                </a:cubicBezTo>
                <a:close/>
                <a:moveTo>
                  <a:pt x="557672" y="681897"/>
                </a:moveTo>
                <a:cubicBezTo>
                  <a:pt x="664172" y="681897"/>
                  <a:pt x="750507" y="788353"/>
                  <a:pt x="750507" y="919673"/>
                </a:cubicBezTo>
                <a:cubicBezTo>
                  <a:pt x="750507" y="1050993"/>
                  <a:pt x="664172" y="1157449"/>
                  <a:pt x="557672" y="1157449"/>
                </a:cubicBezTo>
                <a:cubicBezTo>
                  <a:pt x="451172" y="1157449"/>
                  <a:pt x="364836" y="1050993"/>
                  <a:pt x="364836" y="919673"/>
                </a:cubicBezTo>
                <a:cubicBezTo>
                  <a:pt x="364836" y="788353"/>
                  <a:pt x="451172" y="681897"/>
                  <a:pt x="557672" y="681897"/>
                </a:cubicBezTo>
                <a:close/>
                <a:moveTo>
                  <a:pt x="5237411" y="681454"/>
                </a:moveTo>
                <a:cubicBezTo>
                  <a:pt x="5313292" y="681454"/>
                  <a:pt x="5374806" y="763153"/>
                  <a:pt x="5374806" y="863933"/>
                </a:cubicBezTo>
                <a:cubicBezTo>
                  <a:pt x="5374806" y="964713"/>
                  <a:pt x="5313292" y="1046412"/>
                  <a:pt x="5237411" y="1046412"/>
                </a:cubicBezTo>
                <a:cubicBezTo>
                  <a:pt x="5161530" y="1046412"/>
                  <a:pt x="5100016" y="964713"/>
                  <a:pt x="5100016" y="863933"/>
                </a:cubicBezTo>
                <a:cubicBezTo>
                  <a:pt x="5100016" y="763153"/>
                  <a:pt x="5161530" y="681454"/>
                  <a:pt x="5237411" y="681454"/>
                </a:cubicBezTo>
                <a:close/>
                <a:moveTo>
                  <a:pt x="3900712" y="436933"/>
                </a:moveTo>
                <a:cubicBezTo>
                  <a:pt x="4007212" y="436933"/>
                  <a:pt x="4093547" y="543389"/>
                  <a:pt x="4093547" y="674709"/>
                </a:cubicBezTo>
                <a:cubicBezTo>
                  <a:pt x="4093547" y="806029"/>
                  <a:pt x="4007212" y="912485"/>
                  <a:pt x="3900712" y="912485"/>
                </a:cubicBezTo>
                <a:cubicBezTo>
                  <a:pt x="3794212" y="912485"/>
                  <a:pt x="3707877" y="806029"/>
                  <a:pt x="3707877" y="674709"/>
                </a:cubicBezTo>
                <a:cubicBezTo>
                  <a:pt x="3707877" y="543389"/>
                  <a:pt x="3794212" y="436933"/>
                  <a:pt x="3900712" y="436933"/>
                </a:cubicBezTo>
                <a:close/>
                <a:moveTo>
                  <a:pt x="3724906" y="0"/>
                </a:moveTo>
                <a:cubicBezTo>
                  <a:pt x="3932999" y="0"/>
                  <a:pt x="4126317" y="45716"/>
                  <a:pt x="4286678" y="124008"/>
                </a:cubicBezTo>
                <a:lnTo>
                  <a:pt x="4359786" y="163514"/>
                </a:lnTo>
                <a:lnTo>
                  <a:pt x="4366327" y="156317"/>
                </a:lnTo>
                <a:lnTo>
                  <a:pt x="4380788" y="171059"/>
                </a:lnTo>
                <a:cubicBezTo>
                  <a:pt x="4539335" y="317500"/>
                  <a:pt x="4779273" y="410840"/>
                  <a:pt x="5047812" y="410840"/>
                </a:cubicBezTo>
                <a:cubicBezTo>
                  <a:pt x="5338729" y="410840"/>
                  <a:pt x="5596080" y="301294"/>
                  <a:pt x="5752747" y="133365"/>
                </a:cubicBezTo>
                <a:lnTo>
                  <a:pt x="5779300" y="99580"/>
                </a:lnTo>
                <a:lnTo>
                  <a:pt x="5752483" y="147900"/>
                </a:lnTo>
                <a:cubicBezTo>
                  <a:pt x="5588072" y="386990"/>
                  <a:pt x="5246666" y="551299"/>
                  <a:pt x="4852156" y="551299"/>
                </a:cubicBezTo>
                <a:cubicBezTo>
                  <a:pt x="4644064" y="551299"/>
                  <a:pt x="4450746" y="505584"/>
                  <a:pt x="4290385" y="427292"/>
                </a:cubicBezTo>
                <a:lnTo>
                  <a:pt x="4217279" y="387785"/>
                </a:lnTo>
                <a:lnTo>
                  <a:pt x="4210736" y="394982"/>
                </a:lnTo>
                <a:lnTo>
                  <a:pt x="4196275" y="380241"/>
                </a:lnTo>
                <a:cubicBezTo>
                  <a:pt x="4037728" y="233800"/>
                  <a:pt x="3797789" y="140458"/>
                  <a:pt x="3529251" y="140458"/>
                </a:cubicBezTo>
                <a:cubicBezTo>
                  <a:pt x="3274699" y="140458"/>
                  <a:pt x="3045845" y="224330"/>
                  <a:pt x="2887656" y="357798"/>
                </a:cubicBezTo>
                <a:lnTo>
                  <a:pt x="2887274" y="358139"/>
                </a:lnTo>
                <a:lnTo>
                  <a:pt x="2885011" y="360721"/>
                </a:lnTo>
                <a:cubicBezTo>
                  <a:pt x="2872092" y="374408"/>
                  <a:pt x="2858540" y="387760"/>
                  <a:pt x="2844389" y="400753"/>
                </a:cubicBezTo>
                <a:lnTo>
                  <a:pt x="2824287" y="417974"/>
                </a:lnTo>
                <a:lnTo>
                  <a:pt x="2797763" y="451719"/>
                </a:lnTo>
                <a:lnTo>
                  <a:pt x="2809427" y="430702"/>
                </a:lnTo>
                <a:lnTo>
                  <a:pt x="2800162" y="438640"/>
                </a:lnTo>
                <a:cubicBezTo>
                  <a:pt x="2616288" y="585718"/>
                  <a:pt x="2350277" y="678142"/>
                  <a:pt x="2054394" y="678142"/>
                </a:cubicBezTo>
                <a:cubicBezTo>
                  <a:pt x="1846301" y="678142"/>
                  <a:pt x="1652983" y="632427"/>
                  <a:pt x="1492622" y="554134"/>
                </a:cubicBezTo>
                <a:lnTo>
                  <a:pt x="1419516" y="514628"/>
                </a:lnTo>
                <a:lnTo>
                  <a:pt x="1412973" y="521825"/>
                </a:lnTo>
                <a:lnTo>
                  <a:pt x="1398512" y="507083"/>
                </a:lnTo>
                <a:cubicBezTo>
                  <a:pt x="1239966" y="360643"/>
                  <a:pt x="1000027" y="267302"/>
                  <a:pt x="731488" y="267302"/>
                </a:cubicBezTo>
                <a:cubicBezTo>
                  <a:pt x="440572" y="267302"/>
                  <a:pt x="183220" y="376848"/>
                  <a:pt x="26554" y="544778"/>
                </a:cubicBezTo>
                <a:lnTo>
                  <a:pt x="0" y="578563"/>
                </a:lnTo>
                <a:lnTo>
                  <a:pt x="26817" y="530242"/>
                </a:lnTo>
                <a:cubicBezTo>
                  <a:pt x="191229" y="291153"/>
                  <a:pt x="532633" y="126843"/>
                  <a:pt x="927144" y="126843"/>
                </a:cubicBezTo>
                <a:cubicBezTo>
                  <a:pt x="1135237" y="126843"/>
                  <a:pt x="1328554" y="172558"/>
                  <a:pt x="1488915" y="250851"/>
                </a:cubicBezTo>
                <a:lnTo>
                  <a:pt x="1562022" y="290357"/>
                </a:lnTo>
                <a:lnTo>
                  <a:pt x="1568565" y="283161"/>
                </a:lnTo>
                <a:lnTo>
                  <a:pt x="1583026" y="297902"/>
                </a:lnTo>
                <a:cubicBezTo>
                  <a:pt x="1741572" y="444343"/>
                  <a:pt x="1981511" y="537684"/>
                  <a:pt x="2250049" y="537684"/>
                </a:cubicBezTo>
                <a:cubicBezTo>
                  <a:pt x="2504601" y="537684"/>
                  <a:pt x="2733456" y="453812"/>
                  <a:pt x="2891645" y="320345"/>
                </a:cubicBezTo>
                <a:lnTo>
                  <a:pt x="2892026" y="320003"/>
                </a:lnTo>
                <a:lnTo>
                  <a:pt x="2894289" y="317421"/>
                </a:lnTo>
                <a:cubicBezTo>
                  <a:pt x="2907209" y="303733"/>
                  <a:pt x="2920761" y="290383"/>
                  <a:pt x="2934912" y="277389"/>
                </a:cubicBezTo>
                <a:lnTo>
                  <a:pt x="2955014" y="260168"/>
                </a:lnTo>
                <a:lnTo>
                  <a:pt x="2981537" y="226423"/>
                </a:lnTo>
                <a:lnTo>
                  <a:pt x="2969873" y="247440"/>
                </a:lnTo>
                <a:lnTo>
                  <a:pt x="2979139" y="239502"/>
                </a:lnTo>
                <a:cubicBezTo>
                  <a:pt x="3163014" y="92424"/>
                  <a:pt x="3429024" y="0"/>
                  <a:pt x="3724906" y="0"/>
                </a:cubicBezTo>
                <a:close/>
              </a:path>
            </a:pathLst>
          </a:custGeom>
          <a:gradFill>
            <a:gsLst>
              <a:gs pos="0">
                <a:schemeClr val="tx1"/>
              </a:gs>
              <a:gs pos="49600">
                <a:srgbClr val="FFFFFF"/>
              </a:gs>
              <a:gs pos="66000">
                <a:srgbClr val="FFC197"/>
              </a:gs>
              <a:gs pos="50000">
                <a:srgbClr val="FFFF00">
                  <a:lumMod val="0"/>
                  <a:lumOff val="100000"/>
                </a:srgbClr>
              </a:gs>
              <a:gs pos="93000">
                <a:srgbClr val="FF9900"/>
              </a:gs>
            </a:gsLst>
            <a:lin ang="5400000" scaled="0"/>
          </a:gradFill>
          <a:ln>
            <a:noFill/>
          </a:ln>
          <a:scene3d>
            <a:camera prst="orthographicFront"/>
            <a:lightRig rig="chilly" dir="t"/>
          </a:scene3d>
          <a:sp3d>
            <a:bevelT w="1778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pic>
        <p:nvPicPr>
          <p:cNvPr id="19" name="Picture 2"/>
          <p:cNvPicPr>
            <a:picLocks noChangeAspect="1" noChangeArrowheads="1"/>
          </p:cNvPicPr>
          <p:nvPr/>
        </p:nvPicPr>
        <p:blipFill rotWithShape="1">
          <a:blip r:embed="rId3" cstate="email"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 rot="405033">
            <a:off x="6083069" y="103066"/>
            <a:ext cx="1831134" cy="1314465"/>
          </a:xfrm>
          <a:prstGeom prst="rect">
            <a:avLst/>
          </a:prstGeom>
          <a:noFill/>
          <a:ln>
            <a:noFill/>
          </a:ln>
          <a:effectLst>
            <a:softEdge rad="127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Picture 3"/>
          <p:cNvPicPr>
            <a:picLocks noChangeAspect="1" noChangeArrowheads="1"/>
          </p:cNvPicPr>
          <p:nvPr/>
        </p:nvPicPr>
        <p:blipFill rotWithShape="1">
          <a:blip r:embed="rId5" cstate="email"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7740352" y="4607882"/>
            <a:ext cx="1427356" cy="5576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8" name="17 Rectángulo"/>
          <p:cNvSpPr/>
          <p:nvPr/>
        </p:nvSpPr>
        <p:spPr>
          <a:xfrm>
            <a:off x="-108520" y="0"/>
            <a:ext cx="9382157" cy="5267191"/>
          </a:xfrm>
          <a:prstGeom prst="rect">
            <a:avLst/>
          </a:prstGeom>
          <a:gradFill>
            <a:gsLst>
              <a:gs pos="83000">
                <a:schemeClr val="tx1">
                  <a:lumMod val="95000"/>
                </a:schemeClr>
              </a:gs>
              <a:gs pos="51000">
                <a:srgbClr val="C3451D"/>
              </a:gs>
              <a:gs pos="95000">
                <a:schemeClr val="bg1"/>
              </a:gs>
              <a:gs pos="4000">
                <a:schemeClr val="bg1"/>
              </a:gs>
              <a:gs pos="64000">
                <a:schemeClr val="bg1"/>
              </a:gs>
              <a:gs pos="34000">
                <a:schemeClr val="bg1"/>
              </a:gs>
              <a:gs pos="22000">
                <a:schemeClr val="tx1">
                  <a:lumMod val="9500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43877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9" presetClass="entr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8" dur="indefinite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9" dur="indefinite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4" presetClass="entr" presetSubtype="3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8" dur="2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3" presetClass="entr" presetSubtype="52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3" presetClass="entr" presetSubtype="52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10" grpId="0" animBg="1"/>
      <p:bldP spid="10" grpId="1" animBg="1"/>
      <p:bldP spid="10" grpId="2" animBg="1"/>
      <p:bldP spid="18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98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4" name="sound001.wav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2457450"/>
            <a:ext cx="304800" cy="228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00" name="Rectangle 4"/>
          <p:cNvSpPr>
            <a:spLocks noChangeArrowheads="1"/>
          </p:cNvSpPr>
          <p:nvPr/>
        </p:nvSpPr>
        <p:spPr bwMode="auto">
          <a:xfrm>
            <a:off x="0" y="1200150"/>
            <a:ext cx="9144000" cy="171450"/>
          </a:xfrm>
          <a:prstGeom prst="rect">
            <a:avLst/>
          </a:prstGeom>
          <a:solidFill>
            <a:schemeClr val="bg1"/>
          </a:solidFill>
          <a:ln w="19050">
            <a:solidFill>
              <a:srgbClr val="C0C0C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s-ES" smtClean="0">
              <a:solidFill>
                <a:srgbClr val="000000"/>
              </a:solidFill>
            </a:endParaRPr>
          </a:p>
        </p:txBody>
      </p:sp>
      <p:sp>
        <p:nvSpPr>
          <p:cNvPr id="4101" name="Rectangle 5"/>
          <p:cNvSpPr>
            <a:spLocks noChangeArrowheads="1"/>
          </p:cNvSpPr>
          <p:nvPr/>
        </p:nvSpPr>
        <p:spPr bwMode="auto">
          <a:xfrm>
            <a:off x="0" y="1371600"/>
            <a:ext cx="9144000" cy="3771900"/>
          </a:xfrm>
          <a:prstGeom prst="rect">
            <a:avLst/>
          </a:prstGeom>
          <a:solidFill>
            <a:srgbClr val="B6E8F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s-ES" altLang="es-ES" smtClean="0">
              <a:solidFill>
                <a:srgbClr val="000000"/>
              </a:solidFill>
            </a:endParaRPr>
          </a:p>
        </p:txBody>
      </p:sp>
      <p:pic>
        <p:nvPicPr>
          <p:cNvPr id="4103" name="Picture 7" descr="logo_grande">
            <a:hlinkClick r:id="rId5"/>
          </p:cNvPr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81200" y="1"/>
            <a:ext cx="4876800" cy="1171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04" name="Text Box 8"/>
          <p:cNvSpPr txBox="1">
            <a:spLocks noChangeArrowheads="1"/>
          </p:cNvSpPr>
          <p:nvPr/>
        </p:nvSpPr>
        <p:spPr bwMode="auto">
          <a:xfrm>
            <a:off x="0" y="1428750"/>
            <a:ext cx="9144000" cy="23698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" altLang="es-ES" sz="6000" b="1" smtClean="0">
                <a:solidFill>
                  <a:srgbClr val="000000"/>
                </a:solidFill>
                <a:latin typeface="Kristen ITC" pitchFamily="66" charset="0"/>
              </a:rPr>
              <a:t>¿Te ha gustado?</a:t>
            </a:r>
            <a:r>
              <a:rPr lang="es-ES" altLang="es-ES" sz="4800" smtClean="0">
                <a:solidFill>
                  <a:srgbClr val="000000"/>
                </a:solidFill>
                <a:latin typeface="Kristen ITC" pitchFamily="66" charset="0"/>
              </a:rPr>
              <a:t> </a:t>
            </a:r>
            <a:br>
              <a:rPr lang="es-ES" altLang="es-ES" sz="4800" smtClean="0">
                <a:solidFill>
                  <a:srgbClr val="000000"/>
                </a:solidFill>
                <a:latin typeface="Kristen ITC" pitchFamily="66" charset="0"/>
              </a:rPr>
            </a:br>
            <a:r>
              <a:rPr lang="es-ES" altLang="es-ES" sz="4400" smtClean="0">
                <a:solidFill>
                  <a:srgbClr val="000000"/>
                </a:solidFill>
                <a:latin typeface="Kristen ITC" pitchFamily="66" charset="0"/>
              </a:rPr>
              <a:t>Puedes ver más entrando </a:t>
            </a:r>
            <a:br>
              <a:rPr lang="es-ES" altLang="es-ES" sz="4400" smtClean="0">
                <a:solidFill>
                  <a:srgbClr val="000000"/>
                </a:solidFill>
                <a:latin typeface="Kristen ITC" pitchFamily="66" charset="0"/>
              </a:rPr>
            </a:br>
            <a:r>
              <a:rPr lang="es-ES" altLang="es-ES" sz="4400" b="1" smtClean="0">
                <a:solidFill>
                  <a:srgbClr val="40F903"/>
                </a:solidFill>
                <a:latin typeface="Kristen ITC" pitchFamily="66" charset="0"/>
                <a:hlinkClick r:id="rId5"/>
              </a:rPr>
              <a:t>Aquí</a:t>
            </a:r>
            <a:endParaRPr lang="es-ES" altLang="es-ES" sz="4400" b="1" smtClean="0">
              <a:solidFill>
                <a:srgbClr val="40F903"/>
              </a:solidFill>
              <a:latin typeface="Kristen ITC" pitchFamily="66" charset="0"/>
            </a:endParaRPr>
          </a:p>
        </p:txBody>
      </p:sp>
      <p:sp>
        <p:nvSpPr>
          <p:cNvPr id="4107" name="Text Box 11"/>
          <p:cNvSpPr txBox="1">
            <a:spLocks noChangeArrowheads="1"/>
          </p:cNvSpPr>
          <p:nvPr/>
        </p:nvSpPr>
        <p:spPr bwMode="auto">
          <a:xfrm>
            <a:off x="1143000" y="3543300"/>
            <a:ext cx="2667000" cy="1892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34495E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_tradnl" altLang="es-ES" b="1" smtClean="0">
                <a:solidFill>
                  <a:srgbClr val="000000"/>
                </a:solidFill>
                <a:latin typeface="Kristen ITC" pitchFamily="66" charset="0"/>
              </a:rPr>
              <a:t>Además puedes recibir powerpoints en tu correo electrónico suscribiéndote aquí:</a:t>
            </a:r>
            <a:r>
              <a:rPr lang="es-ES_tradnl" altLang="es-ES" b="1" smtClean="0">
                <a:solidFill>
                  <a:srgbClr val="0066FF"/>
                </a:solidFill>
              </a:rPr>
              <a:t> </a:t>
            </a:r>
          </a:p>
          <a:p>
            <a:pPr fontAlgn="base">
              <a:spcBef>
                <a:spcPct val="50000"/>
              </a:spcBef>
              <a:spcAft>
                <a:spcPct val="0"/>
              </a:spcAft>
            </a:pPr>
            <a:endParaRPr lang="es-ES" altLang="es-ES" b="1" smtClean="0">
              <a:solidFill>
                <a:srgbClr val="0066FF"/>
              </a:solidFill>
            </a:endParaRPr>
          </a:p>
        </p:txBody>
      </p:sp>
      <p:pic>
        <p:nvPicPr>
          <p:cNvPr id="4106" name="Picture 10" descr="email">
            <a:hlinkClick r:id="rId7"/>
          </p:cNvPr>
          <p:cNvPicPr>
            <a:picLocks noChangeAspect="1" noChangeArrowheads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638800" y="3143250"/>
            <a:ext cx="2362200" cy="177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3" name="Picture 17" descr="flechas-8"/>
          <p:cNvPicPr>
            <a:picLocks noChangeAspect="1" noChangeArrowheads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038600" y="3657600"/>
            <a:ext cx="1219200" cy="742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7" name="Picture 21" descr="facebook-icon">
            <a:hlinkClick r:id="rId10"/>
          </p:cNvPr>
          <p:cNvPicPr>
            <a:picLocks noChangeAspect="1" noChangeArrowheads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222885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8" name="Picture 22" descr="twitter-icon">
            <a:hlinkClick r:id="rId12"/>
          </p:cNvPr>
          <p:cNvPicPr>
            <a:picLocks noChangeAspect="1" noChangeArrowheads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262890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9" name="Picture 23" descr="Web-Google-plus-Metro-icon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302895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20" name="Picture 24" descr="vkontakte-256">
            <a:hlinkClick r:id="rId16"/>
          </p:cNvPr>
          <p:cNvPicPr>
            <a:picLocks noChangeAspect="1" noChangeArrowheads="1"/>
          </p:cNvPicPr>
          <p:nvPr/>
        </p:nvPicPr>
        <p:blipFill>
          <a:blip r:embed="rId1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342900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22" name="Text Box 26"/>
          <p:cNvSpPr txBox="1">
            <a:spLocks noChangeArrowheads="1"/>
          </p:cNvSpPr>
          <p:nvPr/>
        </p:nvSpPr>
        <p:spPr bwMode="auto">
          <a:xfrm>
            <a:off x="0" y="4914901"/>
            <a:ext cx="9144000" cy="307777"/>
          </a:xfrm>
          <a:prstGeom prst="rect">
            <a:avLst/>
          </a:prstGeom>
          <a:solidFill>
            <a:srgbClr val="34495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" altLang="es-ES" sz="1400" smtClean="0">
                <a:solidFill>
                  <a:srgbClr val="40F903"/>
                </a:solidFill>
                <a:latin typeface="Kristen ITC" pitchFamily="66" charset="0"/>
              </a:rPr>
              <a:t>Esta presentación powerpoint ha sido creada y compartida única y exclusivamente para mispps.com</a:t>
            </a:r>
          </a:p>
        </p:txBody>
      </p:sp>
      <p:pic>
        <p:nvPicPr>
          <p:cNvPr id="4123" name="Picture 27" descr="slide0006_image010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20093988">
            <a:off x="4114800" y="628650"/>
            <a:ext cx="4826000" cy="1581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 spd="slow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sound00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 showWhenStopped="0"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124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Diseño predeterminado">
  <a:themeElements>
    <a:clrScheme name="Diseño predeterminado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D9604"/>
      </a:hlink>
      <a:folHlink>
        <a:srgbClr val="FD9604"/>
      </a:folHlink>
    </a:clrScheme>
    <a:fontScheme name="Diseño predeterminad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D9604"/>
        </a:hlink>
        <a:folHlink>
          <a:srgbClr val="FD960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2419</TotalTime>
  <Words>665</Words>
  <Application>Microsoft Office PowerPoint</Application>
  <PresentationFormat>Presentación en pantalla (16:9)</PresentationFormat>
  <Paragraphs>57</Paragraphs>
  <Slides>53</Slides>
  <Notes>14</Notes>
  <HiddenSlides>0</HiddenSlides>
  <MMClips>1</MMClips>
  <ScaleCrop>false</ScaleCrop>
  <HeadingPairs>
    <vt:vector size="4" baseType="variant">
      <vt:variant>
        <vt:lpstr>Tema</vt:lpstr>
      </vt:variant>
      <vt:variant>
        <vt:i4>2</vt:i4>
      </vt:variant>
      <vt:variant>
        <vt:lpstr>Títulos de diapositiva</vt:lpstr>
      </vt:variant>
      <vt:variant>
        <vt:i4>53</vt:i4>
      </vt:variant>
    </vt:vector>
  </HeadingPairs>
  <TitlesOfParts>
    <vt:vector size="55" baseType="lpstr">
      <vt:lpstr>Tema de Office</vt:lpstr>
      <vt:lpstr>Diseño predeterminado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Paloma</dc:creator>
  <cp:lastModifiedBy>Paloma</cp:lastModifiedBy>
  <cp:revision>7</cp:revision>
  <dcterms:created xsi:type="dcterms:W3CDTF">2019-11-08T16:45:47Z</dcterms:created>
  <dcterms:modified xsi:type="dcterms:W3CDTF">2019-11-17T00:42:20Z</dcterms:modified>
</cp:coreProperties>
</file>