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57" r:id="rId3"/>
    <p:sldId id="344" r:id="rId4"/>
    <p:sldId id="296" r:id="rId5"/>
    <p:sldId id="364" r:id="rId6"/>
    <p:sldId id="342" r:id="rId7"/>
    <p:sldId id="347" r:id="rId8"/>
    <p:sldId id="297" r:id="rId9"/>
    <p:sldId id="363" r:id="rId10"/>
    <p:sldId id="314" r:id="rId11"/>
    <p:sldId id="312" r:id="rId12"/>
    <p:sldId id="298" r:id="rId13"/>
    <p:sldId id="303" r:id="rId14"/>
    <p:sldId id="315" r:id="rId15"/>
    <p:sldId id="306" r:id="rId16"/>
    <p:sldId id="299" r:id="rId17"/>
    <p:sldId id="354" r:id="rId18"/>
    <p:sldId id="309" r:id="rId19"/>
    <p:sldId id="365" r:id="rId20"/>
    <p:sldId id="300" r:id="rId21"/>
    <p:sldId id="350" r:id="rId22"/>
    <p:sldId id="362" r:id="rId23"/>
    <p:sldId id="357" r:id="rId24"/>
    <p:sldId id="301" r:id="rId25"/>
    <p:sldId id="346" r:id="rId26"/>
    <p:sldId id="337" r:id="rId27"/>
    <p:sldId id="332" r:id="rId28"/>
    <p:sldId id="302" r:id="rId29"/>
    <p:sldId id="366" r:id="rId30"/>
    <p:sldId id="360" r:id="rId31"/>
    <p:sldId id="305" r:id="rId32"/>
    <p:sldId id="287" r:id="rId33"/>
    <p:sldId id="334" r:id="rId34"/>
    <p:sldId id="340" r:id="rId35"/>
    <p:sldId id="333" r:id="rId36"/>
    <p:sldId id="291" r:id="rId37"/>
    <p:sldId id="304" r:id="rId38"/>
    <p:sldId id="369" r:id="rId39"/>
    <p:sldId id="353" r:id="rId40"/>
    <p:sldId id="349" r:id="rId41"/>
    <p:sldId id="359" r:id="rId42"/>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5g2KSLfj9EwQl3/a0bVQ==" hashData="JKkcwLsQ+/pOPr5XXr+3/ZC+AV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0015"/>
    <a:srgbClr val="920000"/>
    <a:srgbClr val="8E0000"/>
    <a:srgbClr val="CC0000"/>
    <a:srgbClr val="9E2222"/>
    <a:srgbClr val="990033"/>
    <a:srgbClr val="A50021"/>
    <a:srgbClr val="D60093"/>
    <a:srgbClr val="333300"/>
    <a:srgbClr val="8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971" autoAdjust="0"/>
  </p:normalViewPr>
  <p:slideViewPr>
    <p:cSldViewPr>
      <p:cViewPr>
        <p:scale>
          <a:sx n="47" d="100"/>
          <a:sy n="47" d="100"/>
        </p:scale>
        <p:origin x="-1734" y="-1518"/>
      </p:cViewPr>
      <p:guideLst>
        <p:guide orient="horz" pos="1620"/>
        <p:guide pos="2880"/>
      </p:guideLst>
    </p:cSldViewPr>
  </p:slideViewPr>
  <p:notesTextViewPr>
    <p:cViewPr>
      <p:scale>
        <a:sx n="1" d="1"/>
        <a:sy n="1" d="1"/>
      </p:scale>
      <p:origin x="0" y="0"/>
    </p:cViewPr>
  </p:notesTextViewPr>
  <p:sorterViewPr>
    <p:cViewPr>
      <p:scale>
        <a:sx n="62" d="100"/>
        <a:sy n="6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05E585-64CF-4002-973D-A46A0C366B52}" type="datetimeFigureOut">
              <a:rPr lang="es-ES" smtClean="0"/>
              <a:t>03/11/2017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83E6B3-5BBC-4006-8C4D-4C8C29D7E781}" type="slidenum">
              <a:rPr lang="es-ES" smtClean="0"/>
              <a:t>‹Nº›</a:t>
            </a:fld>
            <a:endParaRPr lang="es-ES"/>
          </a:p>
        </p:txBody>
      </p:sp>
    </p:spTree>
    <p:extLst>
      <p:ext uri="{BB962C8B-B14F-4D97-AF65-F5344CB8AC3E}">
        <p14:creationId xmlns:p14="http://schemas.microsoft.com/office/powerpoint/2010/main" val="811996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5</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483E6B3-5BBC-4006-8C4D-4C8C29D7E781}" type="slidenum">
              <a:rPr lang="es-ES" smtClean="0"/>
              <a:t>13</a:t>
            </a:fld>
            <a:endParaRPr lang="es-ES"/>
          </a:p>
        </p:txBody>
      </p:sp>
    </p:spTree>
    <p:extLst>
      <p:ext uri="{BB962C8B-B14F-4D97-AF65-F5344CB8AC3E}">
        <p14:creationId xmlns:p14="http://schemas.microsoft.com/office/powerpoint/2010/main" val="2436591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14</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483E6B3-5BBC-4006-8C4D-4C8C29D7E781}" type="slidenum">
              <a:rPr lang="es-ES" smtClean="0"/>
              <a:t>20</a:t>
            </a:fld>
            <a:endParaRPr lang="es-ES"/>
          </a:p>
        </p:txBody>
      </p:sp>
    </p:spTree>
    <p:extLst>
      <p:ext uri="{BB962C8B-B14F-4D97-AF65-F5344CB8AC3E}">
        <p14:creationId xmlns:p14="http://schemas.microsoft.com/office/powerpoint/2010/main" val="4259272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33</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39</a:t>
            </a:fld>
            <a:endParaRPr lang="es-ES"/>
          </a:p>
        </p:txBody>
      </p:sp>
    </p:spTree>
    <p:extLst>
      <p:ext uri="{BB962C8B-B14F-4D97-AF65-F5344CB8AC3E}">
        <p14:creationId xmlns:p14="http://schemas.microsoft.com/office/powerpoint/2010/main" val="553193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3420513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1763967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2657061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1521601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403274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2418626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3966237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1870628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3878682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2039949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6EAE49-2E14-410E-B54E-686C5BB8247F}" type="datetimeFigureOut">
              <a:rPr lang="es-ES" smtClean="0"/>
              <a:t>03/11/2017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B692A-1CBB-445E-B0DA-D979F040B2FB}" type="slidenum">
              <a:rPr lang="es-ES" smtClean="0"/>
              <a:t>‹Nº›</a:t>
            </a:fld>
            <a:endParaRPr lang="es-ES"/>
          </a:p>
        </p:txBody>
      </p:sp>
    </p:spTree>
    <p:extLst>
      <p:ext uri="{BB962C8B-B14F-4D97-AF65-F5344CB8AC3E}">
        <p14:creationId xmlns:p14="http://schemas.microsoft.com/office/powerpoint/2010/main" val="4398653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156623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26EAE49-2E14-410E-B54E-686C5BB8247F}" type="datetimeFigureOut">
              <a:rPr lang="es-ES" smtClean="0"/>
              <a:t>03/11/2017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30B692A-1CBB-445E-B0DA-D979F040B2FB}" type="slidenum">
              <a:rPr lang="es-ES" smtClean="0"/>
              <a:t>‹Nº›</a:t>
            </a:fld>
            <a:endParaRPr lang="es-ES"/>
          </a:p>
        </p:txBody>
      </p:sp>
    </p:spTree>
    <p:extLst>
      <p:ext uri="{BB962C8B-B14F-4D97-AF65-F5344CB8AC3E}">
        <p14:creationId xmlns:p14="http://schemas.microsoft.com/office/powerpoint/2010/main" val="95787659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9.xml.rels><?xml version="1.0" encoding="UTF-8" standalone="yes"?>
<Relationships xmlns="http://schemas.openxmlformats.org/package/2006/relationships"><Relationship Id="rId3" Type="http://schemas.openxmlformats.org/officeDocument/2006/relationships/image" Target="../media/image37.JPG"/><Relationship Id="rId7"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9.png"/><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5.png"/><Relationship Id="rId18" Type="http://schemas.openxmlformats.org/officeDocument/2006/relationships/image" Target="../media/image4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1.png"/><Relationship Id="rId11" Type="http://schemas.openxmlformats.org/officeDocument/2006/relationships/image" Target="../media/image44.png"/><Relationship Id="rId5" Type="http://schemas.openxmlformats.org/officeDocument/2006/relationships/hyperlink" Target="http://www.mispps.com/" TargetMode="External"/><Relationship Id="rId15" Type="http://schemas.openxmlformats.org/officeDocument/2006/relationships/image" Target="../media/image46.png"/><Relationship Id="rId10" Type="http://schemas.openxmlformats.org/officeDocument/2006/relationships/hyperlink" Target="https://www.facebook.com/mispps" TargetMode="External"/><Relationship Id="rId4" Type="http://schemas.openxmlformats.org/officeDocument/2006/relationships/image" Target="../media/image40.png"/><Relationship Id="rId9" Type="http://schemas.openxmlformats.org/officeDocument/2006/relationships/image" Target="../media/image4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Forma libre 2"/>
          <p:cNvSpPr/>
          <p:nvPr/>
        </p:nvSpPr>
        <p:spPr>
          <a:xfrm rot="1362752">
            <a:off x="3006772" y="1177867"/>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2500">
                <a:srgbClr val="C00000">
                  <a:lumMod val="77000"/>
                </a:srgbClr>
              </a:gs>
              <a:gs pos="45000">
                <a:srgbClr val="C00000"/>
              </a:gs>
              <a:gs pos="70000">
                <a:srgbClr val="FF0300"/>
              </a:gs>
              <a:gs pos="100000">
                <a:srgbClr val="4D0808"/>
              </a:gs>
            </a:gsLst>
            <a:lin ang="5400000" scaled="0"/>
          </a:gradFill>
          <a:ln w="3175">
            <a:noFill/>
          </a:ln>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a:off x="3024000" y="1131590"/>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2500">
                <a:srgbClr val="C00000">
                  <a:lumMod val="77000"/>
                </a:srgbClr>
              </a:gs>
              <a:gs pos="45000">
                <a:srgbClr val="C00000"/>
              </a:gs>
              <a:gs pos="70000">
                <a:srgbClr val="FF0300"/>
              </a:gs>
              <a:gs pos="100000">
                <a:srgbClr val="4D0808"/>
              </a:gs>
            </a:gsLst>
            <a:lin ang="5400000" scaled="0"/>
          </a:gradFill>
          <a:ln w="3175">
            <a:noFill/>
          </a:ln>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445199" y="4797251"/>
            <a:ext cx="1698801" cy="346249"/>
          </a:xfrm>
          <a:prstGeom prst="rect">
            <a:avLst/>
          </a:prstGeom>
          <a:noFill/>
          <a:ln cmpd="sng">
            <a:noFill/>
          </a:ln>
        </p:spPr>
        <p:txBody>
          <a:bodyPr wrap="square" lIns="68580" tIns="34290" rIns="68580" bIns="34290">
            <a:spAutoFit/>
            <a:scene3d>
              <a:camera prst="obliqueBottomLeft"/>
              <a:lightRig rig="threePt" dir="t"/>
            </a:scene3d>
            <a:sp3d extrusionH="44450">
              <a:extrusionClr>
                <a:srgbClr val="92D050"/>
              </a:extrusionClr>
            </a:sp3d>
          </a:bodyPr>
          <a:lstStyle/>
          <a:p>
            <a:pPr algn="ctr" fontAlgn="auto">
              <a:spcBef>
                <a:spcPts val="0"/>
              </a:spcBef>
              <a:spcAft>
                <a:spcPts val="0"/>
              </a:spcAft>
              <a:defRPr/>
            </a:pPr>
            <a:r>
              <a:rPr lang="es-ES" sz="900" b="1" dirty="0">
                <a:ln w="0">
                  <a:noFill/>
                </a:ln>
                <a:solidFill>
                  <a:schemeClr val="accent3">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dirty="0">
                <a:ln w="0">
                  <a:noFill/>
                </a:ln>
                <a:solidFill>
                  <a:schemeClr val="accent3">
                    <a:lumMod val="50000"/>
                  </a:schemeClr>
                </a:solidFill>
                <a:latin typeface="Arial Black" panose="020B0A04020102020204" pitchFamily="34" charset="0"/>
                <a:ea typeface="Adobe Gothic Std B" pitchFamily="34" charset="-128"/>
                <a:cs typeface="Aharoni" pitchFamily="2" charset="-79"/>
              </a:rPr>
              <a:t> MANUAL Y MÚSICA </a:t>
            </a:r>
          </a:p>
        </p:txBody>
      </p:sp>
      <p:pic>
        <p:nvPicPr>
          <p:cNvPr id="7" name="6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8607" y="0"/>
            <a:ext cx="9144000" cy="5143500"/>
          </a:xfrm>
          <a:prstGeom prst="rect">
            <a:avLst/>
          </a:prstGeom>
          <a:noFill/>
          <a:ln>
            <a:noFill/>
          </a:ln>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t="9583" b="14822"/>
          <a:stretch/>
        </p:blipFill>
        <p:spPr bwMode="auto">
          <a:xfrm>
            <a:off x="2195736" y="1"/>
            <a:ext cx="6267450" cy="1866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723203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RABACIÓN LSG.wav"/>
          </p:stSnd>
        </p:sndAc>
      </p:transition>
    </mc:Choice>
    <mc:Fallback xmlns="">
      <p:transition spd="slow">
        <p:sndAc>
          <p:stSnd loop="1">
            <p:snd r:embed="rId5" name="GRABACIÓN LS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3500"/>
                                        <p:tgtEl>
                                          <p:spTgt spid="2"/>
                                        </p:tgtEl>
                                      </p:cBhvr>
                                    </p:animEffect>
                                  </p:childTnLst>
                                </p:cTn>
                              </p:par>
                              <p:par>
                                <p:cTn id="15" presetID="2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32"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ppt_w"/>
                                          </p:val>
                                        </p:tav>
                                        <p:tav tm="100000">
                                          <p:val>
                                            <p:strVal val="#ppt_w"/>
                                          </p:val>
                                        </p:tav>
                                      </p:tavLst>
                                    </p:anim>
                                    <p:anim calcmode="lin" valueType="num">
                                      <p:cBhvr>
                                        <p:cTn id="22" dur="3000" fill="hold"/>
                                        <p:tgtEl>
                                          <p:spTgt spid="4"/>
                                        </p:tgtEl>
                                        <p:attrNameLst>
                                          <p:attrName>ppt_h</p:attrName>
                                        </p:attrNameLst>
                                      </p:cBhvr>
                                      <p:tavLst>
                                        <p:tav tm="0">
                                          <p:val>
                                            <p:strVal val="4*#ppt_h"/>
                                          </p:val>
                                        </p:tav>
                                        <p:tav tm="100000">
                                          <p:val>
                                            <p:strVal val="#ppt_h"/>
                                          </p:val>
                                        </p:tav>
                                      </p:tavLst>
                                    </p:anim>
                                  </p:childTnLst>
                                </p:cTn>
                              </p:par>
                              <p:par>
                                <p:cTn id="23" presetID="23" presetClass="exit" presetSubtype="16" fill="hold" grpId="1" nodeType="withEffect">
                                  <p:stCondLst>
                                    <p:cond delay="0"/>
                                  </p:stCondLst>
                                  <p:childTnLst>
                                    <p:anim calcmode="lin" valueType="num">
                                      <p:cBhvr>
                                        <p:cTn id="24" dur="3750"/>
                                        <p:tgtEl>
                                          <p:spTgt spid="4"/>
                                        </p:tgtEl>
                                        <p:attrNameLst>
                                          <p:attrName>ppt_w</p:attrName>
                                        </p:attrNameLst>
                                      </p:cBhvr>
                                      <p:tavLst>
                                        <p:tav tm="0">
                                          <p:val>
                                            <p:strVal val="ppt_w"/>
                                          </p:val>
                                        </p:tav>
                                        <p:tav tm="100000">
                                          <p:val>
                                            <p:strVal val="4*ppt_w"/>
                                          </p:val>
                                        </p:tav>
                                      </p:tavLst>
                                    </p:anim>
                                    <p:anim calcmode="lin" valueType="num">
                                      <p:cBhvr>
                                        <p:cTn id="25" dur="3750"/>
                                        <p:tgtEl>
                                          <p:spTgt spid="4"/>
                                        </p:tgtEl>
                                        <p:attrNameLst>
                                          <p:attrName>ppt_h</p:attrName>
                                        </p:attrNameLst>
                                      </p:cBhvr>
                                      <p:tavLst>
                                        <p:tav tm="0">
                                          <p:val>
                                            <p:strVal val="ppt_h"/>
                                          </p:val>
                                        </p:tav>
                                        <p:tav tm="100000">
                                          <p:val>
                                            <p:strVal val="4*ppt_h"/>
                                          </p:val>
                                        </p:tav>
                                      </p:tavLst>
                                    </p:anim>
                                    <p:set>
                                      <p:cBhvr>
                                        <p:cTn id="26" dur="1" fill="hold">
                                          <p:stCondLst>
                                            <p:cond delay="3749"/>
                                          </p:stCondLst>
                                        </p:cTn>
                                        <p:tgtEl>
                                          <p:spTgt spid="4"/>
                                        </p:tgtEl>
                                        <p:attrNameLst>
                                          <p:attrName>style.visibility</p:attrName>
                                        </p:attrNameLst>
                                      </p:cBhvr>
                                      <p:to>
                                        <p:strVal val="hidden"/>
                                      </p:to>
                                    </p:set>
                                  </p:childTnLst>
                                </p:cTn>
                              </p:par>
                              <p:par>
                                <p:cTn id="27" presetID="23" presetClass="exit" presetSubtype="544" fill="hold" grpId="1" nodeType="withEffect">
                                  <p:stCondLst>
                                    <p:cond delay="0"/>
                                  </p:stCondLst>
                                  <p:childTnLst>
                                    <p:anim calcmode="lin" valueType="num">
                                      <p:cBhvr>
                                        <p:cTn id="28" dur="3750"/>
                                        <p:tgtEl>
                                          <p:spTgt spid="5"/>
                                        </p:tgtEl>
                                        <p:attrNameLst>
                                          <p:attrName>ppt_w</p:attrName>
                                        </p:attrNameLst>
                                      </p:cBhvr>
                                      <p:tavLst>
                                        <p:tav tm="0">
                                          <p:val>
                                            <p:strVal val="ppt_w"/>
                                          </p:val>
                                        </p:tav>
                                        <p:tav tm="100000">
                                          <p:val>
                                            <p:fltVal val="0"/>
                                          </p:val>
                                        </p:tav>
                                      </p:tavLst>
                                    </p:anim>
                                    <p:anim calcmode="lin" valueType="num">
                                      <p:cBhvr>
                                        <p:cTn id="29" dur="3750"/>
                                        <p:tgtEl>
                                          <p:spTgt spid="5"/>
                                        </p:tgtEl>
                                        <p:attrNameLst>
                                          <p:attrName>ppt_h</p:attrName>
                                        </p:attrNameLst>
                                      </p:cBhvr>
                                      <p:tavLst>
                                        <p:tav tm="0">
                                          <p:val>
                                            <p:strVal val="ppt_h"/>
                                          </p:val>
                                        </p:tav>
                                        <p:tav tm="100000">
                                          <p:val>
                                            <p:fltVal val="0"/>
                                          </p:val>
                                        </p:tav>
                                      </p:tavLst>
                                    </p:anim>
                                    <p:anim calcmode="lin" valueType="num">
                                      <p:cBhvr>
                                        <p:cTn id="30" dur="3750"/>
                                        <p:tgtEl>
                                          <p:spTgt spid="5"/>
                                        </p:tgtEl>
                                        <p:attrNameLst>
                                          <p:attrName>ppt_x</p:attrName>
                                        </p:attrNameLst>
                                      </p:cBhvr>
                                      <p:tavLst>
                                        <p:tav tm="0">
                                          <p:val>
                                            <p:strVal val="ppt_x"/>
                                          </p:val>
                                        </p:tav>
                                        <p:tav tm="100000">
                                          <p:val>
                                            <p:fltVal val="0.5"/>
                                          </p:val>
                                        </p:tav>
                                      </p:tavLst>
                                    </p:anim>
                                    <p:anim calcmode="lin" valueType="num">
                                      <p:cBhvr>
                                        <p:cTn id="31" dur="3750"/>
                                        <p:tgtEl>
                                          <p:spTgt spid="5"/>
                                        </p:tgtEl>
                                        <p:attrNameLst>
                                          <p:attrName>ppt_y</p:attrName>
                                        </p:attrNameLst>
                                      </p:cBhvr>
                                      <p:tavLst>
                                        <p:tav tm="0">
                                          <p:val>
                                            <p:strVal val="ppt_y"/>
                                          </p:val>
                                        </p:tav>
                                        <p:tav tm="100000">
                                          <p:val>
                                            <p:fltVal val="0.5"/>
                                          </p:val>
                                        </p:tav>
                                      </p:tavLst>
                                    </p:anim>
                                    <p:set>
                                      <p:cBhvr>
                                        <p:cTn id="32" dur="1" fill="hold">
                                          <p:stCondLst>
                                            <p:cond delay="3749"/>
                                          </p:stCondLst>
                                        </p:cTn>
                                        <p:tgtEl>
                                          <p:spTgt spid="5"/>
                                        </p:tgtEl>
                                        <p:attrNameLst>
                                          <p:attrName>style.visibility</p:attrName>
                                        </p:attrNameLst>
                                      </p:cBhvr>
                                      <p:to>
                                        <p:strVal val="hidden"/>
                                      </p:to>
                                    </p:set>
                                  </p:childTnLst>
                                </p:cTn>
                              </p:par>
                              <p:par>
                                <p:cTn id="33" presetID="10" presetClass="exit" presetSubtype="0" fill="hold" grpId="2" nodeType="withEffect">
                                  <p:stCondLst>
                                    <p:cond delay="2500"/>
                                  </p:stCondLst>
                                  <p:childTnLst>
                                    <p:animEffect transition="out" filter="fade">
                                      <p:cBhvr>
                                        <p:cTn id="34" dur="2000"/>
                                        <p:tgtEl>
                                          <p:spTgt spid="4"/>
                                        </p:tgtEl>
                                      </p:cBhvr>
                                    </p:animEffect>
                                    <p:set>
                                      <p:cBhvr>
                                        <p:cTn id="35" dur="1" fill="hold">
                                          <p:stCondLst>
                                            <p:cond delay="1999"/>
                                          </p:stCondLst>
                                        </p:cTn>
                                        <p:tgtEl>
                                          <p:spTgt spid="4"/>
                                        </p:tgtEl>
                                        <p:attrNameLst>
                                          <p:attrName>style.visibility</p:attrName>
                                        </p:attrNameLst>
                                      </p:cBhvr>
                                      <p:to>
                                        <p:strVal val="hidden"/>
                                      </p:to>
                                    </p:set>
                                  </p:childTnLst>
                                </p:cTn>
                              </p:par>
                              <p:par>
                                <p:cTn id="36" presetID="23" presetClass="entr" presetSubtype="528" fill="hold" nodeType="withEffect">
                                  <p:stCondLst>
                                    <p:cond delay="1750"/>
                                  </p:stCondLst>
                                  <p:childTnLst>
                                    <p:set>
                                      <p:cBhvr>
                                        <p:cTn id="37" dur="1" fill="hold">
                                          <p:stCondLst>
                                            <p:cond delay="0"/>
                                          </p:stCondLst>
                                        </p:cTn>
                                        <p:tgtEl>
                                          <p:spTgt spid="1028"/>
                                        </p:tgtEl>
                                        <p:attrNameLst>
                                          <p:attrName>style.visibility</p:attrName>
                                        </p:attrNameLst>
                                      </p:cBhvr>
                                      <p:to>
                                        <p:strVal val="visible"/>
                                      </p:to>
                                    </p:set>
                                    <p:anim calcmode="lin" valueType="num">
                                      <p:cBhvr>
                                        <p:cTn id="38" dur="2250" fill="hold"/>
                                        <p:tgtEl>
                                          <p:spTgt spid="1028"/>
                                        </p:tgtEl>
                                        <p:attrNameLst>
                                          <p:attrName>ppt_w</p:attrName>
                                        </p:attrNameLst>
                                      </p:cBhvr>
                                      <p:tavLst>
                                        <p:tav tm="0">
                                          <p:val>
                                            <p:fltVal val="0"/>
                                          </p:val>
                                        </p:tav>
                                        <p:tav tm="100000">
                                          <p:val>
                                            <p:strVal val="#ppt_w"/>
                                          </p:val>
                                        </p:tav>
                                      </p:tavLst>
                                    </p:anim>
                                    <p:anim calcmode="lin" valueType="num">
                                      <p:cBhvr>
                                        <p:cTn id="39" dur="2250" fill="hold"/>
                                        <p:tgtEl>
                                          <p:spTgt spid="1028"/>
                                        </p:tgtEl>
                                        <p:attrNameLst>
                                          <p:attrName>ppt_h</p:attrName>
                                        </p:attrNameLst>
                                      </p:cBhvr>
                                      <p:tavLst>
                                        <p:tav tm="0">
                                          <p:val>
                                            <p:fltVal val="0"/>
                                          </p:val>
                                        </p:tav>
                                        <p:tav tm="100000">
                                          <p:val>
                                            <p:strVal val="#ppt_h"/>
                                          </p:val>
                                        </p:tav>
                                      </p:tavLst>
                                    </p:anim>
                                    <p:anim calcmode="lin" valueType="num">
                                      <p:cBhvr>
                                        <p:cTn id="40" dur="2250" fill="hold"/>
                                        <p:tgtEl>
                                          <p:spTgt spid="1028"/>
                                        </p:tgtEl>
                                        <p:attrNameLst>
                                          <p:attrName>ppt_x</p:attrName>
                                        </p:attrNameLst>
                                      </p:cBhvr>
                                      <p:tavLst>
                                        <p:tav tm="0">
                                          <p:val>
                                            <p:fltVal val="0.5"/>
                                          </p:val>
                                        </p:tav>
                                        <p:tav tm="100000">
                                          <p:val>
                                            <p:strVal val="#ppt_x"/>
                                          </p:val>
                                        </p:tav>
                                      </p:tavLst>
                                    </p:anim>
                                    <p:anim calcmode="lin" valueType="num">
                                      <p:cBhvr>
                                        <p:cTn id="41" dur="2250" fill="hold"/>
                                        <p:tgtEl>
                                          <p:spTgt spid="102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l="394" t="-91528" r="-394" b="349"/>
          <a:stretch/>
        </p:blipFill>
        <p:spPr>
          <a:xfrm>
            <a:off x="-34494" y="-4759036"/>
            <a:ext cx="9200345" cy="9902536"/>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627534"/>
            <a:ext cx="2517775"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40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2484784" y="-1532706"/>
            <a:ext cx="13937548" cy="7376320"/>
          </a:xfrm>
          <a:prstGeom prst="rect">
            <a:avLst/>
          </a:prstGeom>
          <a:noFill/>
          <a:ln>
            <a:noFill/>
          </a:ln>
        </p:spPr>
      </p:pic>
    </p:spTree>
    <p:extLst>
      <p:ext uri="{BB962C8B-B14F-4D97-AF65-F5344CB8AC3E}">
        <p14:creationId xmlns:p14="http://schemas.microsoft.com/office/powerpoint/2010/main" val="410085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28"/>
                                        </p:tgtEl>
                                        <p:attrNameLst>
                                          <p:attrName>style.visibility</p:attrName>
                                        </p:attrNameLst>
                                      </p:cBhvr>
                                      <p:to>
                                        <p:strVal val="visible"/>
                                      </p:to>
                                    </p:set>
                                    <p:animEffect transition="in" filter="barn(outVertical)">
                                      <p:cBhvr>
                                        <p:cTn id="247" dur="3500"/>
                                        <p:tgtEl>
                                          <p:spTgt spid="28"/>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28"/>
                                        </p:tgtEl>
                                        <p:attrNameLst>
                                          <p:attrName>style.visibility</p:attrName>
                                        </p:attrNameLst>
                                      </p:cBhvr>
                                      <p:to>
                                        <p:strVal val="visible"/>
                                      </p:to>
                                    </p:set>
                                    <p:anim calcmode="lin" valueType="num">
                                      <p:cBhvr>
                                        <p:cTn id="250" dur="3500" fill="hold"/>
                                        <p:tgtEl>
                                          <p:spTgt spid="28"/>
                                        </p:tgtEl>
                                        <p:attrNameLst>
                                          <p:attrName>ppt_w</p:attrName>
                                        </p:attrNameLst>
                                      </p:cBhvr>
                                      <p:tavLst>
                                        <p:tav tm="0">
                                          <p:val>
                                            <p:strVal val="2/3*#ppt_w"/>
                                          </p:val>
                                        </p:tav>
                                        <p:tav tm="100000">
                                          <p:val>
                                            <p:strVal val="#ppt_w"/>
                                          </p:val>
                                        </p:tav>
                                      </p:tavLst>
                                    </p:anim>
                                    <p:anim calcmode="lin" valueType="num">
                                      <p:cBhvr>
                                        <p:cTn id="251" dur="3500" fill="hold"/>
                                        <p:tgtEl>
                                          <p:spTgt spid="28"/>
                                        </p:tgtEl>
                                        <p:attrNameLst>
                                          <p:attrName>ppt_h</p:attrName>
                                        </p:attrNameLst>
                                      </p:cBhvr>
                                      <p:tavLst>
                                        <p:tav tm="0">
                                          <p:val>
                                            <p:strVal val="2/3*#ppt_h"/>
                                          </p:val>
                                        </p:tav>
                                        <p:tav tm="100000">
                                          <p:val>
                                            <p:strVal val="#ppt_h"/>
                                          </p:val>
                                        </p:tav>
                                      </p:tavLst>
                                    </p:anim>
                                  </p:childTnLst>
                                </p:cTn>
                              </p:par>
                              <p:par>
                                <p:cTn id="252" presetID="16" presetClass="entr" presetSubtype="37" fill="hold" nodeType="withEffect">
                                  <p:stCondLst>
                                    <p:cond delay="2000"/>
                                  </p:stCondLst>
                                  <p:childTnLst>
                                    <p:set>
                                      <p:cBhvr>
                                        <p:cTn id="253" dur="1" fill="hold">
                                          <p:stCondLst>
                                            <p:cond delay="0"/>
                                          </p:stCondLst>
                                        </p:cTn>
                                        <p:tgtEl>
                                          <p:spTgt spid="42"/>
                                        </p:tgtEl>
                                        <p:attrNameLst>
                                          <p:attrName>style.visibility</p:attrName>
                                        </p:attrNameLst>
                                      </p:cBhvr>
                                      <p:to>
                                        <p:strVal val="visible"/>
                                      </p:to>
                                    </p:set>
                                    <p:animEffect transition="in" filter="barn(outVertical)">
                                      <p:cBhvr>
                                        <p:cTn id="254" dur="2000"/>
                                        <p:tgtEl>
                                          <p:spTgt spid="42"/>
                                        </p:tgtEl>
                                      </p:cBhvr>
                                    </p:animEffect>
                                  </p:childTnLst>
                                </p:cTn>
                              </p:par>
                              <p:par>
                                <p:cTn id="255" presetID="23" presetClass="entr" presetSubtype="272" fill="hold" nodeType="withEffect">
                                  <p:stCondLst>
                                    <p:cond delay="2000"/>
                                  </p:stCondLst>
                                  <p:childTnLst>
                                    <p:set>
                                      <p:cBhvr>
                                        <p:cTn id="256" dur="1" fill="hold">
                                          <p:stCondLst>
                                            <p:cond delay="0"/>
                                          </p:stCondLst>
                                        </p:cTn>
                                        <p:tgtEl>
                                          <p:spTgt spid="42"/>
                                        </p:tgtEl>
                                        <p:attrNameLst>
                                          <p:attrName>style.visibility</p:attrName>
                                        </p:attrNameLst>
                                      </p:cBhvr>
                                      <p:to>
                                        <p:strVal val="visible"/>
                                      </p:to>
                                    </p:set>
                                    <p:anim calcmode="lin" valueType="num">
                                      <p:cBhvr>
                                        <p:cTn id="257" dur="2000" fill="hold"/>
                                        <p:tgtEl>
                                          <p:spTgt spid="42"/>
                                        </p:tgtEl>
                                        <p:attrNameLst>
                                          <p:attrName>ppt_w</p:attrName>
                                        </p:attrNameLst>
                                      </p:cBhvr>
                                      <p:tavLst>
                                        <p:tav tm="0">
                                          <p:val>
                                            <p:strVal val="2/3*#ppt_w"/>
                                          </p:val>
                                        </p:tav>
                                        <p:tav tm="100000">
                                          <p:val>
                                            <p:strVal val="#ppt_w"/>
                                          </p:val>
                                        </p:tav>
                                      </p:tavLst>
                                    </p:anim>
                                    <p:anim calcmode="lin" valueType="num">
                                      <p:cBhvr>
                                        <p:cTn id="258" dur="2000" fill="hold"/>
                                        <p:tgtEl>
                                          <p:spTgt spid="42"/>
                                        </p:tgtEl>
                                        <p:attrNameLst>
                                          <p:attrName>ppt_h</p:attrName>
                                        </p:attrNameLst>
                                      </p:cBhvr>
                                      <p:tavLst>
                                        <p:tav tm="0">
                                          <p:val>
                                            <p:strVal val="2/3*#ppt_h"/>
                                          </p:val>
                                        </p:tav>
                                        <p:tav tm="100000">
                                          <p:val>
                                            <p:strVal val="#ppt_h"/>
                                          </p:val>
                                        </p:tav>
                                      </p:tavLst>
                                    </p:anim>
                                  </p:childTnLst>
                                </p:cTn>
                              </p:par>
                              <p:par>
                                <p:cTn id="259" presetID="9" presetClass="emph" presetSubtype="0" nodeType="withEffect">
                                  <p:stCondLst>
                                    <p:cond delay="0"/>
                                  </p:stCondLst>
                                  <p:childTnLst>
                                    <p:set>
                                      <p:cBhvr rctx="PPT">
                                        <p:cTn id="260" dur="indefinite"/>
                                        <p:tgtEl>
                                          <p:spTgt spid="41"/>
                                        </p:tgtEl>
                                        <p:attrNameLst>
                                          <p:attrName>style.opacity</p:attrName>
                                        </p:attrNameLst>
                                      </p:cBhvr>
                                      <p:to>
                                        <p:strVal val="0"/>
                                      </p:to>
                                    </p:set>
                                    <p:animEffect filter="image" prLst="opacity: 0">
                                      <p:cBhvr rctx="IE">
                                        <p:cTn id="261" dur="indefinite"/>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467544" y="771550"/>
            <a:ext cx="6192688" cy="3416320"/>
          </a:xfrm>
          <a:prstGeom prst="rect">
            <a:avLst/>
          </a:prstGeom>
        </p:spPr>
        <p:txBody>
          <a:bodyPr wrap="square">
            <a:spAutoFit/>
            <a:scene3d>
              <a:camera prst="obliqueBottomLeft"/>
              <a:lightRig rig="threePt" dir="t"/>
            </a:scene3d>
            <a:sp3d extrusionH="31750">
              <a:extrusionClr>
                <a:srgbClr val="DE0000"/>
              </a:extrusionClr>
            </a:sp3d>
          </a:bodyPr>
          <a:lstStyle/>
          <a:p>
            <a:pPr algn="ctr"/>
            <a:r>
              <a:rPr lang="es-ES" sz="2000" dirty="0">
                <a:solidFill>
                  <a:schemeClr val="bg1"/>
                </a:solidFill>
                <a:latin typeface="Hobo Std" pitchFamily="34" charset="0"/>
              </a:rPr>
              <a:t>L</a:t>
            </a:r>
            <a:r>
              <a:rPr lang="es-ES" sz="1600" dirty="0">
                <a:solidFill>
                  <a:schemeClr val="bg1"/>
                </a:solidFill>
                <a:latin typeface="Hobo Std" pitchFamily="34" charset="0"/>
              </a:rPr>
              <a:t>as grosellas (tanto las grosellas negras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como </a:t>
            </a:r>
            <a:r>
              <a:rPr lang="es-ES" sz="1600" dirty="0">
                <a:solidFill>
                  <a:schemeClr val="bg1"/>
                </a:solidFill>
                <a:latin typeface="Hobo Std" pitchFamily="34" charset="0"/>
              </a:rPr>
              <a:t>las grosellas rojas, aunque también podemos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encontrarnos </a:t>
            </a:r>
            <a:r>
              <a:rPr lang="es-ES" sz="1600" dirty="0">
                <a:solidFill>
                  <a:schemeClr val="bg1"/>
                </a:solidFill>
                <a:latin typeface="Hobo Std" pitchFamily="34" charset="0"/>
              </a:rPr>
              <a:t>con variedades </a:t>
            </a:r>
            <a:r>
              <a:rPr lang="es-ES" sz="1600" dirty="0" smtClean="0">
                <a:solidFill>
                  <a:schemeClr val="bg1"/>
                </a:solidFill>
                <a:latin typeface="Hobo Std" pitchFamily="34" charset="0"/>
              </a:rPr>
              <a:t>blancas) son originarias</a:t>
            </a:r>
          </a:p>
          <a:p>
            <a:pPr algn="ctr"/>
            <a:r>
              <a:rPr lang="es-ES" sz="1600" dirty="0" smtClean="0">
                <a:solidFill>
                  <a:schemeClr val="bg1"/>
                </a:solidFill>
                <a:latin typeface="Hobo Std" pitchFamily="34" charset="0"/>
              </a:rPr>
              <a:t> de </a:t>
            </a:r>
            <a:r>
              <a:rPr lang="es-ES" sz="1600" dirty="0">
                <a:solidFill>
                  <a:schemeClr val="bg1"/>
                </a:solidFill>
                <a:latin typeface="Hobo Std" pitchFamily="34" charset="0"/>
              </a:rPr>
              <a:t>climas fríos y templados </a:t>
            </a:r>
            <a:r>
              <a:rPr lang="es-ES" sz="1600" dirty="0" smtClean="0">
                <a:solidFill>
                  <a:schemeClr val="bg1"/>
                </a:solidFill>
                <a:latin typeface="Hobo Std" pitchFamily="34" charset="0"/>
              </a:rPr>
              <a:t>y las podemos disfrutar </a:t>
            </a:r>
          </a:p>
          <a:p>
            <a:pPr algn="ctr"/>
            <a:r>
              <a:rPr lang="es-ES" sz="1600" dirty="0" smtClean="0">
                <a:solidFill>
                  <a:schemeClr val="bg1"/>
                </a:solidFill>
                <a:latin typeface="Hobo Std" pitchFamily="34" charset="0"/>
              </a:rPr>
              <a:t>sobretodo </a:t>
            </a:r>
            <a:r>
              <a:rPr lang="es-ES" sz="1600" dirty="0">
                <a:solidFill>
                  <a:schemeClr val="bg1"/>
                </a:solidFill>
                <a:latin typeface="Hobo Std" pitchFamily="34" charset="0"/>
              </a:rPr>
              <a:t>durante los meses de agosto </a:t>
            </a:r>
            <a:r>
              <a:rPr lang="es-ES" sz="1600" dirty="0" smtClean="0">
                <a:solidFill>
                  <a:schemeClr val="bg1"/>
                </a:solidFill>
                <a:latin typeface="Hobo Std" pitchFamily="34" charset="0"/>
              </a:rPr>
              <a:t>y septiembre.</a:t>
            </a:r>
          </a:p>
          <a:p>
            <a:pPr algn="ctr"/>
            <a:r>
              <a:rPr lang="es-ES" sz="1600" dirty="0">
                <a:solidFill>
                  <a:schemeClr val="bg1"/>
                </a:solidFill>
                <a:latin typeface="Hobo Std" pitchFamily="34" charset="0"/>
              </a:rPr>
              <a:t>La grosella es muy dulce y sabrosa, con </a:t>
            </a:r>
            <a:r>
              <a:rPr lang="es-ES" sz="1600" dirty="0" smtClean="0">
                <a:solidFill>
                  <a:schemeClr val="bg1"/>
                </a:solidFill>
                <a:latin typeface="Hobo Std" pitchFamily="34" charset="0"/>
              </a:rPr>
              <a:t>excelentes</a:t>
            </a:r>
          </a:p>
          <a:p>
            <a:pPr algn="ctr"/>
            <a:r>
              <a:rPr lang="es-ES" sz="1600" dirty="0" smtClean="0">
                <a:solidFill>
                  <a:schemeClr val="bg1"/>
                </a:solidFill>
                <a:latin typeface="Hobo Std" pitchFamily="34" charset="0"/>
              </a:rPr>
              <a:t>propiedades </a:t>
            </a:r>
            <a:r>
              <a:rPr lang="es-ES" sz="1600" dirty="0">
                <a:solidFill>
                  <a:schemeClr val="bg1"/>
                </a:solidFill>
                <a:latin typeface="Hobo Std" pitchFamily="34" charset="0"/>
              </a:rPr>
              <a:t>que la convierten en un fruto </a:t>
            </a:r>
            <a:r>
              <a:rPr lang="es-ES" sz="1600" dirty="0" smtClean="0">
                <a:solidFill>
                  <a:schemeClr val="bg1"/>
                </a:solidFill>
                <a:latin typeface="Hobo Std" pitchFamily="34" charset="0"/>
              </a:rPr>
              <a:t>muy beneficioso</a:t>
            </a:r>
            <a:endParaRPr lang="es-ES" sz="1600" dirty="0">
              <a:solidFill>
                <a:schemeClr val="bg1"/>
              </a:solidFill>
              <a:latin typeface="Hobo Std" pitchFamily="34" charset="0"/>
            </a:endParaRPr>
          </a:p>
          <a:p>
            <a:pPr algn="ctr"/>
            <a:r>
              <a:rPr lang="es-ES" sz="1600" dirty="0" smtClean="0">
                <a:solidFill>
                  <a:schemeClr val="bg1"/>
                </a:solidFill>
                <a:latin typeface="Hobo Std" pitchFamily="34" charset="0"/>
              </a:rPr>
              <a:t>para </a:t>
            </a:r>
            <a:r>
              <a:rPr lang="es-ES" sz="1600" dirty="0">
                <a:solidFill>
                  <a:schemeClr val="bg1"/>
                </a:solidFill>
                <a:latin typeface="Hobo Std" pitchFamily="34" charset="0"/>
              </a:rPr>
              <a:t>la salud como </a:t>
            </a:r>
            <a:r>
              <a:rPr lang="es-ES" sz="1600" dirty="0" smtClean="0">
                <a:solidFill>
                  <a:schemeClr val="bg1"/>
                </a:solidFill>
                <a:latin typeface="Hobo Std" pitchFamily="34" charset="0"/>
              </a:rPr>
              <a:t>seguidamente </a:t>
            </a:r>
            <a:r>
              <a:rPr lang="es-ES" sz="1600" dirty="0">
                <a:solidFill>
                  <a:schemeClr val="bg1"/>
                </a:solidFill>
                <a:latin typeface="Hobo Std" pitchFamily="34" charset="0"/>
              </a:rPr>
              <a:t>veremos.</a:t>
            </a:r>
          </a:p>
          <a:p>
            <a:pPr algn="ctr"/>
            <a:r>
              <a:rPr lang="es-ES" sz="1600" dirty="0">
                <a:solidFill>
                  <a:schemeClr val="bg1"/>
                </a:solidFill>
                <a:latin typeface="Hobo Std" pitchFamily="34" charset="0"/>
              </a:rPr>
              <a:t> </a:t>
            </a:r>
            <a:r>
              <a:rPr lang="es-ES" sz="2000" dirty="0" smtClean="0">
                <a:solidFill>
                  <a:schemeClr val="bg1"/>
                </a:solidFill>
                <a:latin typeface="Hobo Std" pitchFamily="34" charset="0"/>
              </a:rPr>
              <a:t>R</a:t>
            </a:r>
            <a:r>
              <a:rPr lang="es-ES" sz="1600" dirty="0" smtClean="0">
                <a:solidFill>
                  <a:schemeClr val="bg1"/>
                </a:solidFill>
                <a:latin typeface="Hobo Std" pitchFamily="34" charset="0"/>
              </a:rPr>
              <a:t>especto </a:t>
            </a:r>
            <a:r>
              <a:rPr lang="es-ES" sz="1600" dirty="0">
                <a:solidFill>
                  <a:schemeClr val="bg1"/>
                </a:solidFill>
                <a:latin typeface="Hobo Std" pitchFamily="34" charset="0"/>
              </a:rPr>
              <a:t>a los diferentes nutrientes esenciales que encontramos en ellas, destacan por su </a:t>
            </a:r>
            <a:r>
              <a:rPr lang="es-ES" sz="1600" dirty="0" smtClean="0">
                <a:solidFill>
                  <a:schemeClr val="bg1"/>
                </a:solidFill>
                <a:latin typeface="Hobo Std" pitchFamily="34" charset="0"/>
              </a:rPr>
              <a:t>altísimo</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contenido </a:t>
            </a:r>
            <a:r>
              <a:rPr lang="es-ES" sz="1600" dirty="0" smtClean="0">
                <a:solidFill>
                  <a:schemeClr val="bg1"/>
                </a:solidFill>
                <a:latin typeface="Hobo Std" pitchFamily="34" charset="0"/>
              </a:rPr>
              <a:t>en </a:t>
            </a:r>
            <a:r>
              <a:rPr lang="es-ES" sz="1600" dirty="0">
                <a:solidFill>
                  <a:schemeClr val="bg1"/>
                </a:solidFill>
                <a:latin typeface="Hobo Std" pitchFamily="34" charset="0"/>
              </a:rPr>
              <a:t>fibra, vitaminas (provitamina A,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vitamina </a:t>
            </a:r>
            <a:r>
              <a:rPr lang="es-ES" sz="1600" dirty="0">
                <a:solidFill>
                  <a:schemeClr val="bg1"/>
                </a:solidFill>
                <a:latin typeface="Hobo Std" pitchFamily="34" charset="0"/>
              </a:rPr>
              <a:t>C y E) </a:t>
            </a:r>
            <a:r>
              <a:rPr lang="es-ES" sz="1600" dirty="0" smtClean="0">
                <a:solidFill>
                  <a:schemeClr val="bg1"/>
                </a:solidFill>
                <a:latin typeface="Hobo Std" pitchFamily="34" charset="0"/>
              </a:rPr>
              <a:t>y </a:t>
            </a:r>
            <a:r>
              <a:rPr lang="es-ES" sz="1600" dirty="0">
                <a:solidFill>
                  <a:schemeClr val="bg1"/>
                </a:solidFill>
                <a:latin typeface="Hobo Std" pitchFamily="34" charset="0"/>
              </a:rPr>
              <a:t>minerales (como el hierro</a:t>
            </a:r>
            <a:r>
              <a:rPr lang="es-ES" sz="1600" dirty="0" smtClean="0">
                <a:solidFill>
                  <a:schemeClr val="bg1"/>
                </a:solidFill>
                <a:latin typeface="Hobo Std" pitchFamily="34" charset="0"/>
              </a:rPr>
              <a:t>,</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potasio </a:t>
            </a:r>
            <a:r>
              <a:rPr lang="es-ES" sz="1600" dirty="0" smtClean="0">
                <a:solidFill>
                  <a:schemeClr val="bg1"/>
                </a:solidFill>
                <a:latin typeface="Hobo Std" pitchFamily="34" charset="0"/>
              </a:rPr>
              <a:t>y magnesio).</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104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804" y="0"/>
            <a:ext cx="9144000" cy="5143500"/>
          </a:xfrm>
          <a:prstGeom prst="rect">
            <a:avLst/>
          </a:prstGeom>
          <a:noFill/>
          <a:ln>
            <a:noFill/>
          </a:ln>
        </p:spPr>
      </p:pic>
      <p:grpSp>
        <p:nvGrpSpPr>
          <p:cNvPr id="27" name="26 Grupo"/>
          <p:cNvGrpSpPr/>
          <p:nvPr/>
        </p:nvGrpSpPr>
        <p:grpSpPr>
          <a:xfrm rot="17238003">
            <a:off x="987678" y="329033"/>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rot lat="0" lon="0" rev="12600000"/>
            </a:lightRig>
          </a:scene3d>
        </p:grpSpPr>
        <p:grpSp>
          <p:nvGrpSpPr>
            <p:cNvPr id="10" name="9 Grupo"/>
            <p:cNvGrpSpPr/>
            <p:nvPr/>
          </p:nvGrpSpPr>
          <p:grpSpPr>
            <a:xfrm>
              <a:off x="2555776" y="411510"/>
              <a:ext cx="3024336" cy="864096"/>
              <a:chOff x="2555776" y="411510"/>
              <a:chExt cx="4060016" cy="1232520"/>
            </a:xfrm>
            <a:grpFill/>
          </p:grpSpPr>
          <p:sp>
            <p:nvSpPr>
              <p:cNvPr id="2" name="1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 name="10 Grupo"/>
            <p:cNvGrpSpPr/>
            <p:nvPr/>
          </p:nvGrpSpPr>
          <p:grpSpPr>
            <a:xfrm>
              <a:off x="2771800" y="1116000"/>
              <a:ext cx="2520280" cy="792088"/>
              <a:chOff x="2555776" y="411510"/>
              <a:chExt cx="4060016" cy="1232520"/>
            </a:xfrm>
            <a:grpFill/>
          </p:grpSpPr>
          <p:sp>
            <p:nvSpPr>
              <p:cNvPr id="12" name="11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a:off x="2916000" y="1779662"/>
              <a:ext cx="2232248" cy="656456"/>
              <a:chOff x="2555776" y="411510"/>
              <a:chExt cx="4060016" cy="1232520"/>
            </a:xfrm>
            <a:grpFill/>
          </p:grpSpPr>
          <p:sp>
            <p:nvSpPr>
              <p:cNvPr id="20" name="19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 name="27 Grupo"/>
          <p:cNvGrpSpPr/>
          <p:nvPr/>
        </p:nvGrpSpPr>
        <p:grpSpPr>
          <a:xfrm rot="4407251" flipH="1">
            <a:off x="5184000" y="324000"/>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scene3d>
        </p:grpSpPr>
        <p:grpSp>
          <p:nvGrpSpPr>
            <p:cNvPr id="29" name="28 Grupo"/>
            <p:cNvGrpSpPr/>
            <p:nvPr/>
          </p:nvGrpSpPr>
          <p:grpSpPr>
            <a:xfrm>
              <a:off x="2555776" y="411510"/>
              <a:ext cx="3024336" cy="864096"/>
              <a:chOff x="2555776" y="411510"/>
              <a:chExt cx="4060016" cy="1232520"/>
            </a:xfrm>
            <a:grpFill/>
          </p:grpSpPr>
          <p:sp>
            <p:nvSpPr>
              <p:cNvPr id="46" name="45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a:off x="2771800" y="1116000"/>
              <a:ext cx="2520280" cy="792088"/>
              <a:chOff x="2555776" y="411510"/>
              <a:chExt cx="4060016" cy="1232520"/>
            </a:xfrm>
            <a:grpFill/>
          </p:grpSpPr>
          <p:sp>
            <p:nvSpPr>
              <p:cNvPr id="39" name="38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a:off x="2916000" y="1779662"/>
              <a:ext cx="2232248" cy="656456"/>
              <a:chOff x="2555776" y="411510"/>
              <a:chExt cx="4060016" cy="1232520"/>
            </a:xfrm>
            <a:grpFill/>
          </p:grpSpPr>
          <p:sp>
            <p:nvSpPr>
              <p:cNvPr id="32" name="31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4" name="53 Grupo"/>
          <p:cNvGrpSpPr/>
          <p:nvPr/>
        </p:nvGrpSpPr>
        <p:grpSpPr>
          <a:xfrm rot="4240868" flipV="1">
            <a:off x="971600" y="2854741"/>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rot lat="0" lon="0" rev="12600000"/>
            </a:lightRig>
          </a:scene3d>
        </p:grpSpPr>
        <p:grpSp>
          <p:nvGrpSpPr>
            <p:cNvPr id="80" name="79 Grupo"/>
            <p:cNvGrpSpPr/>
            <p:nvPr/>
          </p:nvGrpSpPr>
          <p:grpSpPr>
            <a:xfrm>
              <a:off x="2555776" y="411510"/>
              <a:ext cx="3024336" cy="864096"/>
              <a:chOff x="2555776" y="411510"/>
              <a:chExt cx="4060016" cy="1232520"/>
            </a:xfrm>
            <a:grpFill/>
          </p:grpSpPr>
          <p:sp>
            <p:nvSpPr>
              <p:cNvPr id="97" name="96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80 Grupo"/>
            <p:cNvGrpSpPr/>
            <p:nvPr/>
          </p:nvGrpSpPr>
          <p:grpSpPr>
            <a:xfrm>
              <a:off x="2771800" y="1116000"/>
              <a:ext cx="2520280" cy="792088"/>
              <a:chOff x="2555776" y="411510"/>
              <a:chExt cx="4060016" cy="1232520"/>
            </a:xfrm>
            <a:grpFill/>
          </p:grpSpPr>
          <p:sp>
            <p:nvSpPr>
              <p:cNvPr id="90" name="89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a:off x="2916000" y="1779662"/>
              <a:ext cx="2232248" cy="656456"/>
              <a:chOff x="2555776" y="411510"/>
              <a:chExt cx="4060016" cy="1232520"/>
            </a:xfrm>
            <a:grpFill/>
          </p:grpSpPr>
          <p:sp>
            <p:nvSpPr>
              <p:cNvPr id="83" name="82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 name="54 Grupo"/>
          <p:cNvGrpSpPr/>
          <p:nvPr/>
        </p:nvGrpSpPr>
        <p:grpSpPr>
          <a:xfrm rot="17560045" flipV="1">
            <a:off x="5152256" y="2783582"/>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scene3d>
        </p:grpSpPr>
        <p:grpSp>
          <p:nvGrpSpPr>
            <p:cNvPr id="56" name="55 Grupo"/>
            <p:cNvGrpSpPr/>
            <p:nvPr/>
          </p:nvGrpSpPr>
          <p:grpSpPr>
            <a:xfrm>
              <a:off x="2555776" y="411510"/>
              <a:ext cx="3024336" cy="864096"/>
              <a:chOff x="2555776" y="411510"/>
              <a:chExt cx="4060016" cy="1232520"/>
            </a:xfrm>
            <a:grpFill/>
          </p:grpSpPr>
          <p:sp>
            <p:nvSpPr>
              <p:cNvPr id="73" name="72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a:off x="2771800" y="1116000"/>
              <a:ext cx="2520280" cy="792088"/>
              <a:chOff x="2555776" y="411510"/>
              <a:chExt cx="4060016" cy="1232520"/>
            </a:xfrm>
            <a:grpFill/>
          </p:grpSpPr>
          <p:sp>
            <p:nvSpPr>
              <p:cNvPr id="66" name="65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a:off x="2916000" y="1779662"/>
              <a:ext cx="2232248" cy="656456"/>
              <a:chOff x="2555776" y="411510"/>
              <a:chExt cx="4060016" cy="1232520"/>
            </a:xfrm>
            <a:grpFill/>
          </p:grpSpPr>
          <p:sp>
            <p:nvSpPr>
              <p:cNvPr id="59" name="58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04" name="103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64554"/>
            <a:ext cx="9144000" cy="5544616"/>
          </a:xfrm>
          <a:prstGeom prst="rect">
            <a:avLst/>
          </a:prstGeom>
          <a:noFill/>
          <a:ln>
            <a:noFill/>
          </a:ln>
        </p:spPr>
      </p:pic>
    </p:spTree>
    <p:extLst>
      <p:ext uri="{BB962C8B-B14F-4D97-AF65-F5344CB8AC3E}">
        <p14:creationId xmlns:p14="http://schemas.microsoft.com/office/powerpoint/2010/main" val="33460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4"/>
                                        </p:tgtEl>
                                        <p:attrNameLst>
                                          <p:attrName>style.opacity</p:attrName>
                                        </p:attrNameLst>
                                      </p:cBhvr>
                                      <p:to>
                                        <p:strVal val="0"/>
                                      </p:to>
                                    </p:set>
                                    <p:animEffect filter="image" prLst="opacity: 0">
                                      <p:cBhvr rctx="IE">
                                        <p:cTn id="7" dur="indefinite"/>
                                        <p:tgtEl>
                                          <p:spTgt spid="104"/>
                                        </p:tgtEl>
                                      </p:cBhvr>
                                    </p:animEffect>
                                  </p:childTnLst>
                                </p:cTn>
                              </p:par>
                              <p:par>
                                <p:cTn id="8" presetID="23" presetClass="entr" presetSubtype="288" fill="hold" nodeType="withEffect">
                                  <p:stCondLst>
                                    <p:cond delay="1000"/>
                                  </p:stCondLst>
                                  <p:childTnLst>
                                    <p:set>
                                      <p:cBhvr>
                                        <p:cTn id="9" dur="1" fill="hold">
                                          <p:stCondLst>
                                            <p:cond delay="0"/>
                                          </p:stCondLst>
                                        </p:cTn>
                                        <p:tgtEl>
                                          <p:spTgt spid="105"/>
                                        </p:tgtEl>
                                        <p:attrNameLst>
                                          <p:attrName>style.visibility</p:attrName>
                                        </p:attrNameLst>
                                      </p:cBhvr>
                                      <p:to>
                                        <p:strVal val="visible"/>
                                      </p:to>
                                    </p:set>
                                    <p:anim calcmode="lin" valueType="num">
                                      <p:cBhvr>
                                        <p:cTn id="10" dur="2750" fill="hold"/>
                                        <p:tgtEl>
                                          <p:spTgt spid="105"/>
                                        </p:tgtEl>
                                        <p:attrNameLst>
                                          <p:attrName>ppt_w</p:attrName>
                                        </p:attrNameLst>
                                      </p:cBhvr>
                                      <p:tavLst>
                                        <p:tav tm="0">
                                          <p:val>
                                            <p:strVal val="4/3*#ppt_w"/>
                                          </p:val>
                                        </p:tav>
                                        <p:tav tm="100000">
                                          <p:val>
                                            <p:strVal val="#ppt_w"/>
                                          </p:val>
                                        </p:tav>
                                      </p:tavLst>
                                    </p:anim>
                                    <p:anim calcmode="lin" valueType="num">
                                      <p:cBhvr>
                                        <p:cTn id="11" dur="2750" fill="hold"/>
                                        <p:tgtEl>
                                          <p:spTgt spid="105"/>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1000"/>
                                  </p:stCondLst>
                                  <p:childTnLst>
                                    <p:set>
                                      <p:cBhvr>
                                        <p:cTn id="13" dur="1" fill="hold">
                                          <p:stCondLst>
                                            <p:cond delay="0"/>
                                          </p:stCondLst>
                                        </p:cTn>
                                        <p:tgtEl>
                                          <p:spTgt spid="105"/>
                                        </p:tgtEl>
                                        <p:attrNameLst>
                                          <p:attrName>style.visibility</p:attrName>
                                        </p:attrNameLst>
                                      </p:cBhvr>
                                      <p:to>
                                        <p:strVal val="visible"/>
                                      </p:to>
                                    </p:set>
                                    <p:animEffect transition="in" filter="diamond(out)">
                                      <p:cBhvr>
                                        <p:cTn id="14" dur="2750"/>
                                        <p:tgtEl>
                                          <p:spTgt spid="105"/>
                                        </p:tgtEl>
                                      </p:cBhvr>
                                    </p:animEffect>
                                  </p:childTnLst>
                                </p:cTn>
                              </p:par>
                              <p:par>
                                <p:cTn id="15" presetID="2" presetClass="entr" presetSubtype="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3500" fill="hold"/>
                                        <p:tgtEl>
                                          <p:spTgt spid="27"/>
                                        </p:tgtEl>
                                        <p:attrNameLst>
                                          <p:attrName>ppt_x</p:attrName>
                                        </p:attrNameLst>
                                      </p:cBhvr>
                                      <p:tavLst>
                                        <p:tav tm="0">
                                          <p:val>
                                            <p:strVal val="1+#ppt_w/2"/>
                                          </p:val>
                                        </p:tav>
                                        <p:tav tm="100000">
                                          <p:val>
                                            <p:strVal val="#ppt_x"/>
                                          </p:val>
                                        </p:tav>
                                      </p:tavLst>
                                    </p:anim>
                                    <p:anim calcmode="lin" valueType="num">
                                      <p:cBhvr additive="base">
                                        <p:cTn id="18" dur="3500" fill="hold"/>
                                        <p:tgtEl>
                                          <p:spTgt spid="27"/>
                                        </p:tgtEl>
                                        <p:attrNameLst>
                                          <p:attrName>ppt_y</p:attrName>
                                        </p:attrNameLst>
                                      </p:cBhvr>
                                      <p:tavLst>
                                        <p:tav tm="0">
                                          <p:val>
                                            <p:strVal val="1+#ppt_h/2"/>
                                          </p:val>
                                        </p:tav>
                                        <p:tav tm="100000">
                                          <p:val>
                                            <p:strVal val="#ppt_y"/>
                                          </p:val>
                                        </p:tav>
                                      </p:tavLst>
                                    </p:anim>
                                  </p:childTnLst>
                                </p:cTn>
                              </p:par>
                              <p:par>
                                <p:cTn id="19" presetID="8" presetClass="emph" presetSubtype="0" fill="hold" nodeType="withEffect">
                                  <p:stCondLst>
                                    <p:cond delay="0"/>
                                  </p:stCondLst>
                                  <p:childTnLst>
                                    <p:animRot by="5400000">
                                      <p:cBhvr>
                                        <p:cTn id="20" dur="4500" fill="hold"/>
                                        <p:tgtEl>
                                          <p:spTgt spid="27"/>
                                        </p:tgtEl>
                                        <p:attrNameLst>
                                          <p:attrName>r</p:attrName>
                                        </p:attrNameLst>
                                      </p:cBhvr>
                                    </p:animRot>
                                  </p:childTnLst>
                                </p:cTn>
                              </p:par>
                              <p:par>
                                <p:cTn id="21" presetID="2" presetClass="entr" presetSubtype="3"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3500" fill="hold"/>
                                        <p:tgtEl>
                                          <p:spTgt spid="54"/>
                                        </p:tgtEl>
                                        <p:attrNameLst>
                                          <p:attrName>ppt_x</p:attrName>
                                        </p:attrNameLst>
                                      </p:cBhvr>
                                      <p:tavLst>
                                        <p:tav tm="0">
                                          <p:val>
                                            <p:strVal val="1+#ppt_w/2"/>
                                          </p:val>
                                        </p:tav>
                                        <p:tav tm="100000">
                                          <p:val>
                                            <p:strVal val="#ppt_x"/>
                                          </p:val>
                                        </p:tav>
                                      </p:tavLst>
                                    </p:anim>
                                    <p:anim calcmode="lin" valueType="num">
                                      <p:cBhvr additive="base">
                                        <p:cTn id="24" dur="3500" fill="hold"/>
                                        <p:tgtEl>
                                          <p:spTgt spid="54"/>
                                        </p:tgtEl>
                                        <p:attrNameLst>
                                          <p:attrName>ppt_y</p:attrName>
                                        </p:attrNameLst>
                                      </p:cBhvr>
                                      <p:tavLst>
                                        <p:tav tm="0">
                                          <p:val>
                                            <p:strVal val="0-#ppt_h/2"/>
                                          </p:val>
                                        </p:tav>
                                        <p:tav tm="100000">
                                          <p:val>
                                            <p:strVal val="#ppt_y"/>
                                          </p:val>
                                        </p:tav>
                                      </p:tavLst>
                                    </p:anim>
                                  </p:childTnLst>
                                </p:cTn>
                              </p:par>
                              <p:par>
                                <p:cTn id="25" presetID="8" presetClass="emph" presetSubtype="0" fill="hold" nodeType="withEffect">
                                  <p:stCondLst>
                                    <p:cond delay="0"/>
                                  </p:stCondLst>
                                  <p:childTnLst>
                                    <p:animRot by="-5400000">
                                      <p:cBhvr>
                                        <p:cTn id="26" dur="4500" fill="hold"/>
                                        <p:tgtEl>
                                          <p:spTgt spid="54"/>
                                        </p:tgtEl>
                                        <p:attrNameLst>
                                          <p:attrName>r</p:attrName>
                                        </p:attrNameLst>
                                      </p:cBhvr>
                                    </p:animRot>
                                  </p:childTnLst>
                                </p:cTn>
                              </p:par>
                              <p:par>
                                <p:cTn id="27" presetID="2" presetClass="entr" presetSubtype="12"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3500" fill="hold"/>
                                        <p:tgtEl>
                                          <p:spTgt spid="28"/>
                                        </p:tgtEl>
                                        <p:attrNameLst>
                                          <p:attrName>ppt_x</p:attrName>
                                        </p:attrNameLst>
                                      </p:cBhvr>
                                      <p:tavLst>
                                        <p:tav tm="0">
                                          <p:val>
                                            <p:strVal val="0-#ppt_w/2"/>
                                          </p:val>
                                        </p:tav>
                                        <p:tav tm="100000">
                                          <p:val>
                                            <p:strVal val="#ppt_x"/>
                                          </p:val>
                                        </p:tav>
                                      </p:tavLst>
                                    </p:anim>
                                    <p:anim calcmode="lin" valueType="num">
                                      <p:cBhvr additive="base">
                                        <p:cTn id="30" dur="3500" fill="hold"/>
                                        <p:tgtEl>
                                          <p:spTgt spid="28"/>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5400000">
                                      <p:cBhvr>
                                        <p:cTn id="32" dur="4500" fill="hold"/>
                                        <p:tgtEl>
                                          <p:spTgt spid="28"/>
                                        </p:tgtEl>
                                        <p:attrNameLst>
                                          <p:attrName>r</p:attrName>
                                        </p:attrNameLst>
                                      </p:cBhvr>
                                    </p:animRot>
                                  </p:childTnLst>
                                </p:cTn>
                              </p:par>
                              <p:par>
                                <p:cTn id="33" presetID="2" presetClass="entr" presetSubtype="9" fill="hold" nodeType="withEffect">
                                  <p:stCondLst>
                                    <p:cond delay="0"/>
                                  </p:stCondLst>
                                  <p:childTnLst>
                                    <p:set>
                                      <p:cBhvr>
                                        <p:cTn id="34" dur="1" fill="hold">
                                          <p:stCondLst>
                                            <p:cond delay="0"/>
                                          </p:stCondLst>
                                        </p:cTn>
                                        <p:tgtEl>
                                          <p:spTgt spid="55"/>
                                        </p:tgtEl>
                                        <p:attrNameLst>
                                          <p:attrName>style.visibility</p:attrName>
                                        </p:attrNameLst>
                                      </p:cBhvr>
                                      <p:to>
                                        <p:strVal val="visible"/>
                                      </p:to>
                                    </p:set>
                                    <p:anim calcmode="lin" valueType="num">
                                      <p:cBhvr additive="base">
                                        <p:cTn id="35" dur="3500" fill="hold"/>
                                        <p:tgtEl>
                                          <p:spTgt spid="55"/>
                                        </p:tgtEl>
                                        <p:attrNameLst>
                                          <p:attrName>ppt_x</p:attrName>
                                        </p:attrNameLst>
                                      </p:cBhvr>
                                      <p:tavLst>
                                        <p:tav tm="0">
                                          <p:val>
                                            <p:strVal val="0-#ppt_w/2"/>
                                          </p:val>
                                        </p:tav>
                                        <p:tav tm="100000">
                                          <p:val>
                                            <p:strVal val="#ppt_x"/>
                                          </p:val>
                                        </p:tav>
                                      </p:tavLst>
                                    </p:anim>
                                    <p:anim calcmode="lin" valueType="num">
                                      <p:cBhvr additive="base">
                                        <p:cTn id="36" dur="3500" fill="hold"/>
                                        <p:tgtEl>
                                          <p:spTgt spid="55"/>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5400000">
                                      <p:cBhvr>
                                        <p:cTn id="38" dur="4500" fill="hold"/>
                                        <p:tgtEl>
                                          <p:spTgt spid="55"/>
                                        </p:tgtEl>
                                        <p:attrNameLst>
                                          <p:attrName>r</p:attrName>
                                        </p:attrNameLst>
                                      </p:cBhvr>
                                    </p:animRot>
                                  </p:childTnLst>
                                </p:cTn>
                              </p:par>
                              <p:par>
                                <p:cTn id="39" presetID="2" presetClass="exit" presetSubtype="6" fill="hold" nodeType="withEffect">
                                  <p:stCondLst>
                                    <p:cond delay="0"/>
                                  </p:stCondLst>
                                  <p:childTnLst>
                                    <p:anim calcmode="lin" valueType="num">
                                      <p:cBhvr additive="base">
                                        <p:cTn id="40" dur="3750"/>
                                        <p:tgtEl>
                                          <p:spTgt spid="27"/>
                                        </p:tgtEl>
                                        <p:attrNameLst>
                                          <p:attrName>ppt_x</p:attrName>
                                        </p:attrNameLst>
                                      </p:cBhvr>
                                      <p:tavLst>
                                        <p:tav tm="0">
                                          <p:val>
                                            <p:strVal val="ppt_x"/>
                                          </p:val>
                                        </p:tav>
                                        <p:tav tm="100000">
                                          <p:val>
                                            <p:strVal val="1+ppt_w/2"/>
                                          </p:val>
                                        </p:tav>
                                      </p:tavLst>
                                    </p:anim>
                                    <p:anim calcmode="lin" valueType="num">
                                      <p:cBhvr additive="base">
                                        <p:cTn id="41" dur="3750"/>
                                        <p:tgtEl>
                                          <p:spTgt spid="27"/>
                                        </p:tgtEl>
                                        <p:attrNameLst>
                                          <p:attrName>ppt_y</p:attrName>
                                        </p:attrNameLst>
                                      </p:cBhvr>
                                      <p:tavLst>
                                        <p:tav tm="0">
                                          <p:val>
                                            <p:strVal val="ppt_y"/>
                                          </p:val>
                                        </p:tav>
                                        <p:tav tm="100000">
                                          <p:val>
                                            <p:strVal val="1+ppt_h/2"/>
                                          </p:val>
                                        </p:tav>
                                      </p:tavLst>
                                    </p:anim>
                                    <p:set>
                                      <p:cBhvr>
                                        <p:cTn id="42" dur="1" fill="hold">
                                          <p:stCondLst>
                                            <p:cond delay="3749"/>
                                          </p:stCondLst>
                                        </p:cTn>
                                        <p:tgtEl>
                                          <p:spTgt spid="27"/>
                                        </p:tgtEl>
                                        <p:attrNameLst>
                                          <p:attrName>style.visibility</p:attrName>
                                        </p:attrNameLst>
                                      </p:cBhvr>
                                      <p:to>
                                        <p:strVal val="hidden"/>
                                      </p:to>
                                    </p:set>
                                  </p:childTnLst>
                                </p:cTn>
                              </p:par>
                              <p:par>
                                <p:cTn id="43" presetID="2" presetClass="exit" presetSubtype="3" fill="hold" nodeType="withEffect">
                                  <p:stCondLst>
                                    <p:cond delay="0"/>
                                  </p:stCondLst>
                                  <p:childTnLst>
                                    <p:anim calcmode="lin" valueType="num">
                                      <p:cBhvr additive="base">
                                        <p:cTn id="44" dur="3750"/>
                                        <p:tgtEl>
                                          <p:spTgt spid="54"/>
                                        </p:tgtEl>
                                        <p:attrNameLst>
                                          <p:attrName>ppt_x</p:attrName>
                                        </p:attrNameLst>
                                      </p:cBhvr>
                                      <p:tavLst>
                                        <p:tav tm="0">
                                          <p:val>
                                            <p:strVal val="ppt_x"/>
                                          </p:val>
                                        </p:tav>
                                        <p:tav tm="100000">
                                          <p:val>
                                            <p:strVal val="1+ppt_w/2"/>
                                          </p:val>
                                        </p:tav>
                                      </p:tavLst>
                                    </p:anim>
                                    <p:anim calcmode="lin" valueType="num">
                                      <p:cBhvr additive="base">
                                        <p:cTn id="45" dur="3750"/>
                                        <p:tgtEl>
                                          <p:spTgt spid="54"/>
                                        </p:tgtEl>
                                        <p:attrNameLst>
                                          <p:attrName>ppt_y</p:attrName>
                                        </p:attrNameLst>
                                      </p:cBhvr>
                                      <p:tavLst>
                                        <p:tav tm="0">
                                          <p:val>
                                            <p:strVal val="ppt_y"/>
                                          </p:val>
                                        </p:tav>
                                        <p:tav tm="100000">
                                          <p:val>
                                            <p:strVal val="0-ppt_h/2"/>
                                          </p:val>
                                        </p:tav>
                                      </p:tavLst>
                                    </p:anim>
                                    <p:set>
                                      <p:cBhvr>
                                        <p:cTn id="46" dur="1" fill="hold">
                                          <p:stCondLst>
                                            <p:cond delay="3749"/>
                                          </p:stCondLst>
                                        </p:cTn>
                                        <p:tgtEl>
                                          <p:spTgt spid="54"/>
                                        </p:tgtEl>
                                        <p:attrNameLst>
                                          <p:attrName>style.visibility</p:attrName>
                                        </p:attrNameLst>
                                      </p:cBhvr>
                                      <p:to>
                                        <p:strVal val="hidden"/>
                                      </p:to>
                                    </p:set>
                                  </p:childTnLst>
                                </p:cTn>
                              </p:par>
                              <p:par>
                                <p:cTn id="47" presetID="2" presetClass="exit" presetSubtype="12" fill="hold" nodeType="withEffect">
                                  <p:stCondLst>
                                    <p:cond delay="0"/>
                                  </p:stCondLst>
                                  <p:childTnLst>
                                    <p:anim calcmode="lin" valueType="num">
                                      <p:cBhvr additive="base">
                                        <p:cTn id="48" dur="3750"/>
                                        <p:tgtEl>
                                          <p:spTgt spid="28"/>
                                        </p:tgtEl>
                                        <p:attrNameLst>
                                          <p:attrName>ppt_x</p:attrName>
                                        </p:attrNameLst>
                                      </p:cBhvr>
                                      <p:tavLst>
                                        <p:tav tm="0">
                                          <p:val>
                                            <p:strVal val="ppt_x"/>
                                          </p:val>
                                        </p:tav>
                                        <p:tav tm="100000">
                                          <p:val>
                                            <p:strVal val="0-ppt_w/2"/>
                                          </p:val>
                                        </p:tav>
                                      </p:tavLst>
                                    </p:anim>
                                    <p:anim calcmode="lin" valueType="num">
                                      <p:cBhvr additive="base">
                                        <p:cTn id="49" dur="3750"/>
                                        <p:tgtEl>
                                          <p:spTgt spid="28"/>
                                        </p:tgtEl>
                                        <p:attrNameLst>
                                          <p:attrName>ppt_y</p:attrName>
                                        </p:attrNameLst>
                                      </p:cBhvr>
                                      <p:tavLst>
                                        <p:tav tm="0">
                                          <p:val>
                                            <p:strVal val="ppt_y"/>
                                          </p:val>
                                        </p:tav>
                                        <p:tav tm="100000">
                                          <p:val>
                                            <p:strVal val="1+ppt_h/2"/>
                                          </p:val>
                                        </p:tav>
                                      </p:tavLst>
                                    </p:anim>
                                    <p:set>
                                      <p:cBhvr>
                                        <p:cTn id="50" dur="1" fill="hold">
                                          <p:stCondLst>
                                            <p:cond delay="3749"/>
                                          </p:stCondLst>
                                        </p:cTn>
                                        <p:tgtEl>
                                          <p:spTgt spid="28"/>
                                        </p:tgtEl>
                                        <p:attrNameLst>
                                          <p:attrName>style.visibility</p:attrName>
                                        </p:attrNameLst>
                                      </p:cBhvr>
                                      <p:to>
                                        <p:strVal val="hidden"/>
                                      </p:to>
                                    </p:set>
                                  </p:childTnLst>
                                </p:cTn>
                              </p:par>
                              <p:par>
                                <p:cTn id="51" presetID="2" presetClass="exit" presetSubtype="9" fill="hold" nodeType="withEffect">
                                  <p:stCondLst>
                                    <p:cond delay="0"/>
                                  </p:stCondLst>
                                  <p:childTnLst>
                                    <p:anim calcmode="lin" valueType="num">
                                      <p:cBhvr additive="base">
                                        <p:cTn id="52" dur="3750"/>
                                        <p:tgtEl>
                                          <p:spTgt spid="55"/>
                                        </p:tgtEl>
                                        <p:attrNameLst>
                                          <p:attrName>ppt_x</p:attrName>
                                        </p:attrNameLst>
                                      </p:cBhvr>
                                      <p:tavLst>
                                        <p:tav tm="0">
                                          <p:val>
                                            <p:strVal val="ppt_x"/>
                                          </p:val>
                                        </p:tav>
                                        <p:tav tm="100000">
                                          <p:val>
                                            <p:strVal val="0-ppt_w/2"/>
                                          </p:val>
                                        </p:tav>
                                      </p:tavLst>
                                    </p:anim>
                                    <p:anim calcmode="lin" valueType="num">
                                      <p:cBhvr additive="base">
                                        <p:cTn id="53" dur="3750"/>
                                        <p:tgtEl>
                                          <p:spTgt spid="55"/>
                                        </p:tgtEl>
                                        <p:attrNameLst>
                                          <p:attrName>ppt_y</p:attrName>
                                        </p:attrNameLst>
                                      </p:cBhvr>
                                      <p:tavLst>
                                        <p:tav tm="0">
                                          <p:val>
                                            <p:strVal val="ppt_y"/>
                                          </p:val>
                                        </p:tav>
                                        <p:tav tm="100000">
                                          <p:val>
                                            <p:strVal val="0-ppt_h/2"/>
                                          </p:val>
                                        </p:tav>
                                      </p:tavLst>
                                    </p:anim>
                                    <p:set>
                                      <p:cBhvr>
                                        <p:cTn id="54" dur="1" fill="hold">
                                          <p:stCondLst>
                                            <p:cond delay="3749"/>
                                          </p:stCondLst>
                                        </p:cTn>
                                        <p:tgtEl>
                                          <p:spTgt spid="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78693"/>
          </a:xfrm>
          <a:prstGeom prst="rect">
            <a:avLst/>
          </a:prstGeom>
          <a:noFill/>
          <a:ln>
            <a:noFill/>
          </a:ln>
        </p:spPr>
      </p:pic>
      <p:sp>
        <p:nvSpPr>
          <p:cNvPr id="6" name="Forma libre 14"/>
          <p:cNvSpPr/>
          <p:nvPr/>
        </p:nvSpPr>
        <p:spPr>
          <a:xfrm rot="5400000">
            <a:off x="1152380"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99FF33"/>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chilly"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99FF33"/>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chilly"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99FF33"/>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chilly"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99FF33"/>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chilly"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12" name="11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78686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500" fill="hold"/>
                                        <p:tgtEl>
                                          <p:spTgt spid="6"/>
                                        </p:tgtEl>
                                        <p:attrNameLst>
                                          <p:attrName>ppt_x</p:attrName>
                                        </p:attrNameLst>
                                      </p:cBhvr>
                                      <p:tavLst>
                                        <p:tav tm="0">
                                          <p:val>
                                            <p:strVal val="1+#ppt_w/2"/>
                                          </p:val>
                                        </p:tav>
                                        <p:tav tm="100000">
                                          <p:val>
                                            <p:strVal val="#ppt_x"/>
                                          </p:val>
                                        </p:tav>
                                      </p:tavLst>
                                    </p:anim>
                                    <p:anim calcmode="lin" valueType="num">
                                      <p:cBhvr additive="base">
                                        <p:cTn id="8" dur="45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500" fill="hold"/>
                                        <p:tgtEl>
                                          <p:spTgt spid="6"/>
                                        </p:tgtEl>
                                        <p:attrNameLst>
                                          <p:attrName>ppt_w</p:attrName>
                                        </p:attrNameLst>
                                      </p:cBhvr>
                                      <p:tavLst>
                                        <p:tav tm="0" fmla="#ppt_w*sin(2.5*pi*$)">
                                          <p:val>
                                            <p:fltVal val="0"/>
                                          </p:val>
                                        </p:tav>
                                        <p:tav tm="100000">
                                          <p:val>
                                            <p:fltVal val="1"/>
                                          </p:val>
                                        </p:tav>
                                      </p:tavLst>
                                    </p:anim>
                                    <p:anim calcmode="lin" valueType="num">
                                      <p:cBhvr>
                                        <p:cTn id="12" dur="4500" fill="hold"/>
                                        <p:tgtEl>
                                          <p:spTgt spid="6"/>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6"/>
                                        </p:tgtEl>
                                        <p:attrNameLst>
                                          <p:attrName>ppt_x</p:attrName>
                                        </p:attrNameLst>
                                      </p:cBhvr>
                                      <p:tavLst>
                                        <p:tav tm="0">
                                          <p:val>
                                            <p:strVal val="ppt_x"/>
                                          </p:val>
                                        </p:tav>
                                        <p:tav tm="100000">
                                          <p:val>
                                            <p:strVal val="1+ppt_w/2"/>
                                          </p:val>
                                        </p:tav>
                                      </p:tavLst>
                                    </p:anim>
                                    <p:anim calcmode="lin" valueType="num">
                                      <p:cBhvr additive="base">
                                        <p:cTn id="15" dur="4500"/>
                                        <p:tgtEl>
                                          <p:spTgt spid="6"/>
                                        </p:tgtEl>
                                        <p:attrNameLst>
                                          <p:attrName>ppt_y</p:attrName>
                                        </p:attrNameLst>
                                      </p:cBhvr>
                                      <p:tavLst>
                                        <p:tav tm="0">
                                          <p:val>
                                            <p:strVal val="ppt_y"/>
                                          </p:val>
                                        </p:tav>
                                        <p:tav tm="100000">
                                          <p:val>
                                            <p:strVal val="ppt_y"/>
                                          </p:val>
                                        </p:tav>
                                      </p:tavLst>
                                    </p:anim>
                                    <p:set>
                                      <p:cBhvr>
                                        <p:cTn id="16" dur="1" fill="hold">
                                          <p:stCondLst>
                                            <p:cond delay="4499"/>
                                          </p:stCondLst>
                                        </p:cTn>
                                        <p:tgtEl>
                                          <p:spTgt spid="6"/>
                                        </p:tgtEl>
                                        <p:attrNameLst>
                                          <p:attrName>style.visibility</p:attrName>
                                        </p:attrNameLst>
                                      </p:cBhvr>
                                      <p:to>
                                        <p:strVal val="hidden"/>
                                      </p:to>
                                    </p:set>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500" fill="hold"/>
                                        <p:tgtEl>
                                          <p:spTgt spid="9"/>
                                        </p:tgtEl>
                                        <p:attrNameLst>
                                          <p:attrName>ppt_x</p:attrName>
                                        </p:attrNameLst>
                                      </p:cBhvr>
                                      <p:tavLst>
                                        <p:tav tm="0">
                                          <p:val>
                                            <p:strVal val="1+#ppt_w/2"/>
                                          </p:val>
                                        </p:tav>
                                        <p:tav tm="100000">
                                          <p:val>
                                            <p:strVal val="#ppt_x"/>
                                          </p:val>
                                        </p:tav>
                                      </p:tavLst>
                                    </p:anim>
                                    <p:anim calcmode="lin" valueType="num">
                                      <p:cBhvr additive="base">
                                        <p:cTn id="20" dur="4500" fill="hold"/>
                                        <p:tgtEl>
                                          <p:spTgt spid="9"/>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4500" fill="hold"/>
                                        <p:tgtEl>
                                          <p:spTgt spid="9"/>
                                        </p:tgtEl>
                                        <p:attrNameLst>
                                          <p:attrName>ppt_w</p:attrName>
                                        </p:attrNameLst>
                                      </p:cBhvr>
                                      <p:tavLst>
                                        <p:tav tm="0" fmla="#ppt_w*sin(2.5*pi*$)">
                                          <p:val>
                                            <p:fltVal val="0"/>
                                          </p:val>
                                        </p:tav>
                                        <p:tav tm="100000">
                                          <p:val>
                                            <p:fltVal val="1"/>
                                          </p:val>
                                        </p:tav>
                                      </p:tavLst>
                                    </p:anim>
                                    <p:anim calcmode="lin" valueType="num">
                                      <p:cBhvr>
                                        <p:cTn id="24" dur="4500" fill="hold"/>
                                        <p:tgtEl>
                                          <p:spTgt spid="9"/>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500"/>
                                        <p:tgtEl>
                                          <p:spTgt spid="9"/>
                                        </p:tgtEl>
                                        <p:attrNameLst>
                                          <p:attrName>ppt_x</p:attrName>
                                        </p:attrNameLst>
                                      </p:cBhvr>
                                      <p:tavLst>
                                        <p:tav tm="0">
                                          <p:val>
                                            <p:strVal val="ppt_x"/>
                                          </p:val>
                                        </p:tav>
                                        <p:tav tm="100000">
                                          <p:val>
                                            <p:strVal val="1+ppt_w/2"/>
                                          </p:val>
                                        </p:tav>
                                      </p:tavLst>
                                    </p:anim>
                                    <p:anim calcmode="lin" valueType="num">
                                      <p:cBhvr additive="base">
                                        <p:cTn id="27" dur="4500"/>
                                        <p:tgtEl>
                                          <p:spTgt spid="9"/>
                                        </p:tgtEl>
                                        <p:attrNameLst>
                                          <p:attrName>ppt_y</p:attrName>
                                        </p:attrNameLst>
                                      </p:cBhvr>
                                      <p:tavLst>
                                        <p:tav tm="0">
                                          <p:val>
                                            <p:strVal val="ppt_y"/>
                                          </p:val>
                                        </p:tav>
                                        <p:tav tm="100000">
                                          <p:val>
                                            <p:strVal val="ppt_y"/>
                                          </p:val>
                                        </p:tav>
                                      </p:tavLst>
                                    </p:anim>
                                    <p:set>
                                      <p:cBhvr>
                                        <p:cTn id="28" dur="1" fill="hold">
                                          <p:stCondLst>
                                            <p:cond delay="4499"/>
                                          </p:stCondLst>
                                        </p:cTn>
                                        <p:tgtEl>
                                          <p:spTgt spid="9"/>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500" fill="hold"/>
                                        <p:tgtEl>
                                          <p:spTgt spid="7"/>
                                        </p:tgtEl>
                                        <p:attrNameLst>
                                          <p:attrName>ppt_x</p:attrName>
                                        </p:attrNameLst>
                                      </p:cBhvr>
                                      <p:tavLst>
                                        <p:tav tm="0">
                                          <p:val>
                                            <p:strVal val="0-#ppt_w/2"/>
                                          </p:val>
                                        </p:tav>
                                        <p:tav tm="100000">
                                          <p:val>
                                            <p:strVal val="#ppt_x"/>
                                          </p:val>
                                        </p:tav>
                                      </p:tavLst>
                                    </p:anim>
                                    <p:anim calcmode="lin" valueType="num">
                                      <p:cBhvr additive="base">
                                        <p:cTn id="32" dur="4500" fill="hold"/>
                                        <p:tgtEl>
                                          <p:spTgt spid="7"/>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500" fill="hold"/>
                                        <p:tgtEl>
                                          <p:spTgt spid="7"/>
                                        </p:tgtEl>
                                        <p:attrNameLst>
                                          <p:attrName>ppt_w</p:attrName>
                                        </p:attrNameLst>
                                      </p:cBhvr>
                                      <p:tavLst>
                                        <p:tav tm="0" fmla="#ppt_w*sin(2.5*pi*$)">
                                          <p:val>
                                            <p:fltVal val="0"/>
                                          </p:val>
                                        </p:tav>
                                        <p:tav tm="100000">
                                          <p:val>
                                            <p:fltVal val="1"/>
                                          </p:val>
                                        </p:tav>
                                      </p:tavLst>
                                    </p:anim>
                                    <p:anim calcmode="lin" valueType="num">
                                      <p:cBhvr>
                                        <p:cTn id="36" dur="4500" fill="hold"/>
                                        <p:tgtEl>
                                          <p:spTgt spid="7"/>
                                        </p:tgtEl>
                                        <p:attrNameLst>
                                          <p:attrName>ppt_h</p:attrName>
                                        </p:attrNameLst>
                                      </p:cBhvr>
                                      <p:tavLst>
                                        <p:tav tm="0">
                                          <p:val>
                                            <p:strVal val="#ppt_h"/>
                                          </p:val>
                                        </p:tav>
                                        <p:tav tm="100000">
                                          <p:val>
                                            <p:strVal val="#ppt_h"/>
                                          </p:val>
                                        </p:tav>
                                      </p:tavLst>
                                    </p:anim>
                                  </p:childTnLst>
                                </p:cTn>
                              </p:par>
                              <p:par>
                                <p:cTn id="37" presetID="2" presetClass="exit" presetSubtype="8" fill="hold" grpId="2" nodeType="withEffect">
                                  <p:stCondLst>
                                    <p:cond delay="0"/>
                                  </p:stCondLst>
                                  <p:childTnLst>
                                    <p:anim calcmode="lin" valueType="num">
                                      <p:cBhvr additive="base">
                                        <p:cTn id="38" dur="4500"/>
                                        <p:tgtEl>
                                          <p:spTgt spid="7"/>
                                        </p:tgtEl>
                                        <p:attrNameLst>
                                          <p:attrName>ppt_x</p:attrName>
                                        </p:attrNameLst>
                                      </p:cBhvr>
                                      <p:tavLst>
                                        <p:tav tm="0">
                                          <p:val>
                                            <p:strVal val="ppt_x"/>
                                          </p:val>
                                        </p:tav>
                                        <p:tav tm="100000">
                                          <p:val>
                                            <p:strVal val="0-ppt_w/2"/>
                                          </p:val>
                                        </p:tav>
                                      </p:tavLst>
                                    </p:anim>
                                    <p:anim calcmode="lin" valueType="num">
                                      <p:cBhvr additive="base">
                                        <p:cTn id="39" dur="4500"/>
                                        <p:tgtEl>
                                          <p:spTgt spid="7"/>
                                        </p:tgtEl>
                                        <p:attrNameLst>
                                          <p:attrName>ppt_y</p:attrName>
                                        </p:attrNameLst>
                                      </p:cBhvr>
                                      <p:tavLst>
                                        <p:tav tm="0">
                                          <p:val>
                                            <p:strVal val="ppt_y"/>
                                          </p:val>
                                        </p:tav>
                                        <p:tav tm="100000">
                                          <p:val>
                                            <p:strVal val="ppt_y"/>
                                          </p:val>
                                        </p:tav>
                                      </p:tavLst>
                                    </p:anim>
                                    <p:set>
                                      <p:cBhvr>
                                        <p:cTn id="40" dur="1" fill="hold">
                                          <p:stCondLst>
                                            <p:cond delay="4499"/>
                                          </p:stCondLst>
                                        </p:cTn>
                                        <p:tgtEl>
                                          <p:spTgt spid="7"/>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4500" fill="hold"/>
                                        <p:tgtEl>
                                          <p:spTgt spid="8"/>
                                        </p:tgtEl>
                                        <p:attrNameLst>
                                          <p:attrName>ppt_x</p:attrName>
                                        </p:attrNameLst>
                                      </p:cBhvr>
                                      <p:tavLst>
                                        <p:tav tm="0">
                                          <p:val>
                                            <p:strVal val="0-#ppt_w/2"/>
                                          </p:val>
                                        </p:tav>
                                        <p:tav tm="100000">
                                          <p:val>
                                            <p:strVal val="#ppt_x"/>
                                          </p:val>
                                        </p:tav>
                                      </p:tavLst>
                                    </p:anim>
                                    <p:anim calcmode="lin" valueType="num">
                                      <p:cBhvr additive="base">
                                        <p:cTn id="44" dur="4500" fill="hold"/>
                                        <p:tgtEl>
                                          <p:spTgt spid="8"/>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4500" fill="hold"/>
                                        <p:tgtEl>
                                          <p:spTgt spid="8"/>
                                        </p:tgtEl>
                                        <p:attrNameLst>
                                          <p:attrName>ppt_w</p:attrName>
                                        </p:attrNameLst>
                                      </p:cBhvr>
                                      <p:tavLst>
                                        <p:tav tm="0" fmla="#ppt_w*sin(2.5*pi*$)">
                                          <p:val>
                                            <p:fltVal val="0"/>
                                          </p:val>
                                        </p:tav>
                                        <p:tav tm="100000">
                                          <p:val>
                                            <p:fltVal val="1"/>
                                          </p:val>
                                        </p:tav>
                                      </p:tavLst>
                                    </p:anim>
                                    <p:anim calcmode="lin" valueType="num">
                                      <p:cBhvr>
                                        <p:cTn id="48" dur="4500" fill="hold"/>
                                        <p:tgtEl>
                                          <p:spTgt spid="8"/>
                                        </p:tgtEl>
                                        <p:attrNameLst>
                                          <p:attrName>ppt_h</p:attrName>
                                        </p:attrNameLst>
                                      </p:cBhvr>
                                      <p:tavLst>
                                        <p:tav tm="0">
                                          <p:val>
                                            <p:strVal val="#ppt_h"/>
                                          </p:val>
                                        </p:tav>
                                        <p:tav tm="100000">
                                          <p:val>
                                            <p:strVal val="#ppt_h"/>
                                          </p:val>
                                        </p:tav>
                                      </p:tavLst>
                                    </p:anim>
                                  </p:childTnLst>
                                </p:cTn>
                              </p:par>
                              <p:par>
                                <p:cTn id="49" presetID="2" presetClass="exit" presetSubtype="8" fill="hold" grpId="2" nodeType="withEffect">
                                  <p:stCondLst>
                                    <p:cond delay="0"/>
                                  </p:stCondLst>
                                  <p:childTnLst>
                                    <p:anim calcmode="lin" valueType="num">
                                      <p:cBhvr additive="base">
                                        <p:cTn id="50" dur="4500"/>
                                        <p:tgtEl>
                                          <p:spTgt spid="8"/>
                                        </p:tgtEl>
                                        <p:attrNameLst>
                                          <p:attrName>ppt_x</p:attrName>
                                        </p:attrNameLst>
                                      </p:cBhvr>
                                      <p:tavLst>
                                        <p:tav tm="0">
                                          <p:val>
                                            <p:strVal val="ppt_x"/>
                                          </p:val>
                                        </p:tav>
                                        <p:tav tm="100000">
                                          <p:val>
                                            <p:strVal val="0-ppt_w/2"/>
                                          </p:val>
                                        </p:tav>
                                      </p:tavLst>
                                    </p:anim>
                                    <p:anim calcmode="lin" valueType="num">
                                      <p:cBhvr additive="base">
                                        <p:cTn id="51" dur="4500"/>
                                        <p:tgtEl>
                                          <p:spTgt spid="8"/>
                                        </p:tgtEl>
                                        <p:attrNameLst>
                                          <p:attrName>ppt_y</p:attrName>
                                        </p:attrNameLst>
                                      </p:cBhvr>
                                      <p:tavLst>
                                        <p:tav tm="0">
                                          <p:val>
                                            <p:strVal val="ppt_y"/>
                                          </p:val>
                                        </p:tav>
                                        <p:tav tm="100000">
                                          <p:val>
                                            <p:strVal val="ppt_y"/>
                                          </p:val>
                                        </p:tav>
                                      </p:tavLst>
                                    </p:anim>
                                    <p:set>
                                      <p:cBhvr>
                                        <p:cTn id="52" dur="1" fill="hold">
                                          <p:stCondLst>
                                            <p:cond delay="4499"/>
                                          </p:stCondLst>
                                        </p:cTn>
                                        <p:tgtEl>
                                          <p:spTgt spid="8"/>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250" fill="hold"/>
                                        <p:tgtEl>
                                          <p:spTgt spid="10"/>
                                        </p:tgtEl>
                                        <p:attrNameLst>
                                          <p:attrName>ppt_w</p:attrName>
                                        </p:attrNameLst>
                                      </p:cBhvr>
                                      <p:tavLst>
                                        <p:tav tm="0">
                                          <p:val>
                                            <p:strVal val="2/3*#ppt_w"/>
                                          </p:val>
                                        </p:tav>
                                        <p:tav tm="100000">
                                          <p:val>
                                            <p:strVal val="#ppt_w"/>
                                          </p:val>
                                        </p:tav>
                                      </p:tavLst>
                                    </p:anim>
                                    <p:anim calcmode="lin" valueType="num">
                                      <p:cBhvr>
                                        <p:cTn id="56" dur="3250" fill="hold"/>
                                        <p:tgtEl>
                                          <p:spTgt spid="10"/>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10"/>
                                        </p:tgtEl>
                                        <p:attrNameLst>
                                          <p:attrName>style.visibility</p:attrName>
                                        </p:attrNameLst>
                                      </p:cBhvr>
                                      <p:to>
                                        <p:strVal val="visible"/>
                                      </p:to>
                                    </p:set>
                                    <p:animEffect transition="in" filter="barn(outVertical)">
                                      <p:cBhvr>
                                        <p:cTn id="59" dur="3250"/>
                                        <p:tgtEl>
                                          <p:spTgt spid="10"/>
                                        </p:tgtEl>
                                      </p:cBhvr>
                                    </p:animEffect>
                                  </p:childTnLst>
                                </p:cTn>
                              </p:par>
                              <p:par>
                                <p:cTn id="60" presetID="9" presetClass="emph" presetSubtype="0" nodeType="withEffect">
                                  <p:stCondLst>
                                    <p:cond delay="0"/>
                                  </p:stCondLst>
                                  <p:childTnLst>
                                    <p:set>
                                      <p:cBhvr rctx="PPT">
                                        <p:cTn id="61" dur="indefinite"/>
                                        <p:tgtEl>
                                          <p:spTgt spid="12"/>
                                        </p:tgtEl>
                                        <p:attrNameLst>
                                          <p:attrName>style.opacity</p:attrName>
                                        </p:attrNameLst>
                                      </p:cBhvr>
                                      <p:to>
                                        <p:strVal val="0"/>
                                      </p:to>
                                    </p:set>
                                    <p:animEffect filter="image" prLst="opacity: 0">
                                      <p:cBhvr rctx="IE">
                                        <p:cTn id="62"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30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3266" y="-668610"/>
            <a:ext cx="9144000" cy="6480720"/>
          </a:xfrm>
          <a:prstGeom prst="rect">
            <a:avLst/>
          </a:prstGeom>
          <a:noFill/>
          <a:ln>
            <a:noFill/>
          </a:ln>
        </p:spPr>
      </p:pic>
    </p:spTree>
    <p:extLst>
      <p:ext uri="{BB962C8B-B14F-4D97-AF65-F5344CB8AC3E}">
        <p14:creationId xmlns:p14="http://schemas.microsoft.com/office/powerpoint/2010/main" val="79510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4000" fill="hold"/>
                                        <p:tgtEl>
                                          <p:spTgt spid="24"/>
                                        </p:tgtEl>
                                        <p:attrNameLst>
                                          <p:attrName>ppt_x</p:attrName>
                                        </p:attrNameLst>
                                      </p:cBhvr>
                                      <p:tavLst>
                                        <p:tav tm="0">
                                          <p:val>
                                            <p:strVal val="0-#ppt_w/2"/>
                                          </p:val>
                                        </p:tav>
                                        <p:tav tm="100000">
                                          <p:val>
                                            <p:strVal val="#ppt_x"/>
                                          </p:val>
                                        </p:tav>
                                      </p:tavLst>
                                    </p:anim>
                                    <p:anim calcmode="lin" valueType="num">
                                      <p:cBhvr additive="base">
                                        <p:cTn id="8" dur="4000" fill="hold"/>
                                        <p:tgtEl>
                                          <p:spTgt spid="24"/>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fmla="#ppt_w*sin(2.5*pi*$)">
                                          <p:val>
                                            <p:fltVal val="0"/>
                                          </p:val>
                                        </p:tav>
                                        <p:tav tm="100000">
                                          <p:val>
                                            <p:fltVal val="1"/>
                                          </p:val>
                                        </p:tav>
                                      </p:tavLst>
                                    </p:anim>
                                    <p:anim calcmode="lin" valueType="num">
                                      <p:cBhvr>
                                        <p:cTn id="12" dur="4000" fill="hold"/>
                                        <p:tgtEl>
                                          <p:spTgt spid="24"/>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24"/>
                                        </p:tgtEl>
                                        <p:attrNameLst>
                                          <p:attrName>ppt_x</p:attrName>
                                        </p:attrNameLst>
                                      </p:cBhvr>
                                      <p:tavLst>
                                        <p:tav tm="0">
                                          <p:val>
                                            <p:strVal val="ppt_x"/>
                                          </p:val>
                                        </p:tav>
                                        <p:tav tm="100000">
                                          <p:val>
                                            <p:strVal val="1+ppt_w/2"/>
                                          </p:val>
                                        </p:tav>
                                      </p:tavLst>
                                    </p:anim>
                                    <p:anim calcmode="lin" valueType="num">
                                      <p:cBhvr additive="base">
                                        <p:cTn id="15" dur="4500"/>
                                        <p:tgtEl>
                                          <p:spTgt spid="24"/>
                                        </p:tgtEl>
                                        <p:attrNameLst>
                                          <p:attrName>ppt_y</p:attrName>
                                        </p:attrNameLst>
                                      </p:cBhvr>
                                      <p:tavLst>
                                        <p:tav tm="0">
                                          <p:val>
                                            <p:strVal val="ppt_y"/>
                                          </p:val>
                                        </p:tav>
                                        <p:tav tm="100000">
                                          <p:val>
                                            <p:strVal val="ppt_y"/>
                                          </p:val>
                                        </p:tav>
                                      </p:tavLst>
                                    </p:anim>
                                    <p:set>
                                      <p:cBhvr>
                                        <p:cTn id="16" dur="1" fill="hold">
                                          <p:stCondLst>
                                            <p:cond delay="4499"/>
                                          </p:stCondLst>
                                        </p:cTn>
                                        <p:tgtEl>
                                          <p:spTgt spid="24"/>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4000" fill="hold"/>
                                        <p:tgtEl>
                                          <p:spTgt spid="25"/>
                                        </p:tgtEl>
                                        <p:attrNameLst>
                                          <p:attrName>ppt_x</p:attrName>
                                        </p:attrNameLst>
                                      </p:cBhvr>
                                      <p:tavLst>
                                        <p:tav tm="0">
                                          <p:val>
                                            <p:strVal val="0-#ppt_w/2"/>
                                          </p:val>
                                        </p:tav>
                                        <p:tav tm="100000">
                                          <p:val>
                                            <p:strVal val="#ppt_x"/>
                                          </p:val>
                                        </p:tav>
                                      </p:tavLst>
                                    </p:anim>
                                    <p:anim calcmode="lin" valueType="num">
                                      <p:cBhvr additive="base">
                                        <p:cTn id="20" dur="4000" fill="hold"/>
                                        <p:tgtEl>
                                          <p:spTgt spid="25"/>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4000" fill="hold"/>
                                        <p:tgtEl>
                                          <p:spTgt spid="25"/>
                                        </p:tgtEl>
                                        <p:attrNameLst>
                                          <p:attrName>ppt_w</p:attrName>
                                        </p:attrNameLst>
                                      </p:cBhvr>
                                      <p:tavLst>
                                        <p:tav tm="0" fmla="#ppt_w*sin(2.5*pi*$)">
                                          <p:val>
                                            <p:fltVal val="0"/>
                                          </p:val>
                                        </p:tav>
                                        <p:tav tm="100000">
                                          <p:val>
                                            <p:fltVal val="1"/>
                                          </p:val>
                                        </p:tav>
                                      </p:tavLst>
                                    </p:anim>
                                    <p:anim calcmode="lin" valueType="num">
                                      <p:cBhvr>
                                        <p:cTn id="24" dur="4000" fill="hold"/>
                                        <p:tgtEl>
                                          <p:spTgt spid="25"/>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500"/>
                                        <p:tgtEl>
                                          <p:spTgt spid="25"/>
                                        </p:tgtEl>
                                        <p:attrNameLst>
                                          <p:attrName>ppt_x</p:attrName>
                                        </p:attrNameLst>
                                      </p:cBhvr>
                                      <p:tavLst>
                                        <p:tav tm="0">
                                          <p:val>
                                            <p:strVal val="ppt_x"/>
                                          </p:val>
                                        </p:tav>
                                        <p:tav tm="100000">
                                          <p:val>
                                            <p:strVal val="1+ppt_w/2"/>
                                          </p:val>
                                        </p:tav>
                                      </p:tavLst>
                                    </p:anim>
                                    <p:anim calcmode="lin" valueType="num">
                                      <p:cBhvr additive="base">
                                        <p:cTn id="27" dur="4500"/>
                                        <p:tgtEl>
                                          <p:spTgt spid="25"/>
                                        </p:tgtEl>
                                        <p:attrNameLst>
                                          <p:attrName>ppt_y</p:attrName>
                                        </p:attrNameLst>
                                      </p:cBhvr>
                                      <p:tavLst>
                                        <p:tav tm="0">
                                          <p:val>
                                            <p:strVal val="ppt_y"/>
                                          </p:val>
                                        </p:tav>
                                        <p:tav tm="100000">
                                          <p:val>
                                            <p:strVal val="ppt_y"/>
                                          </p:val>
                                        </p:tav>
                                      </p:tavLst>
                                    </p:anim>
                                    <p:set>
                                      <p:cBhvr>
                                        <p:cTn id="28" dur="1" fill="hold">
                                          <p:stCondLst>
                                            <p:cond delay="4499"/>
                                          </p:stCondLst>
                                        </p:cTn>
                                        <p:tgtEl>
                                          <p:spTgt spid="25"/>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4000" fill="hold"/>
                                        <p:tgtEl>
                                          <p:spTgt spid="29"/>
                                        </p:tgtEl>
                                        <p:attrNameLst>
                                          <p:attrName>ppt_x</p:attrName>
                                        </p:attrNameLst>
                                      </p:cBhvr>
                                      <p:tavLst>
                                        <p:tav tm="0">
                                          <p:val>
                                            <p:strVal val="0-#ppt_w/2"/>
                                          </p:val>
                                        </p:tav>
                                        <p:tav tm="100000">
                                          <p:val>
                                            <p:strVal val="#ppt_x"/>
                                          </p:val>
                                        </p:tav>
                                      </p:tavLst>
                                    </p:anim>
                                    <p:anim calcmode="lin" valueType="num">
                                      <p:cBhvr additive="base">
                                        <p:cTn id="32" dur="4000" fill="hold"/>
                                        <p:tgtEl>
                                          <p:spTgt spid="2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4000" fill="hold"/>
                                        <p:tgtEl>
                                          <p:spTgt spid="29"/>
                                        </p:tgtEl>
                                        <p:attrNameLst>
                                          <p:attrName>ppt_w</p:attrName>
                                        </p:attrNameLst>
                                      </p:cBhvr>
                                      <p:tavLst>
                                        <p:tav tm="0" fmla="#ppt_w*sin(2.5*pi*$)">
                                          <p:val>
                                            <p:fltVal val="0"/>
                                          </p:val>
                                        </p:tav>
                                        <p:tav tm="100000">
                                          <p:val>
                                            <p:fltVal val="1"/>
                                          </p:val>
                                        </p:tav>
                                      </p:tavLst>
                                    </p:anim>
                                    <p:anim calcmode="lin" valueType="num">
                                      <p:cBhvr>
                                        <p:cTn id="36" dur="4000" fill="hold"/>
                                        <p:tgtEl>
                                          <p:spTgt spid="29"/>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500"/>
                                        <p:tgtEl>
                                          <p:spTgt spid="29"/>
                                        </p:tgtEl>
                                        <p:attrNameLst>
                                          <p:attrName>ppt_x</p:attrName>
                                        </p:attrNameLst>
                                      </p:cBhvr>
                                      <p:tavLst>
                                        <p:tav tm="0">
                                          <p:val>
                                            <p:strVal val="ppt_x"/>
                                          </p:val>
                                        </p:tav>
                                        <p:tav tm="100000">
                                          <p:val>
                                            <p:strVal val="1+ppt_w/2"/>
                                          </p:val>
                                        </p:tav>
                                      </p:tavLst>
                                    </p:anim>
                                    <p:anim calcmode="lin" valueType="num">
                                      <p:cBhvr additive="base">
                                        <p:cTn id="39" dur="4500"/>
                                        <p:tgtEl>
                                          <p:spTgt spid="29"/>
                                        </p:tgtEl>
                                        <p:attrNameLst>
                                          <p:attrName>ppt_y</p:attrName>
                                        </p:attrNameLst>
                                      </p:cBhvr>
                                      <p:tavLst>
                                        <p:tav tm="0">
                                          <p:val>
                                            <p:strVal val="ppt_y"/>
                                          </p:val>
                                        </p:tav>
                                        <p:tav tm="100000">
                                          <p:val>
                                            <p:strVal val="ppt_y"/>
                                          </p:val>
                                        </p:tav>
                                      </p:tavLst>
                                    </p:anim>
                                    <p:set>
                                      <p:cBhvr>
                                        <p:cTn id="40" dur="1" fill="hold">
                                          <p:stCondLst>
                                            <p:cond delay="4499"/>
                                          </p:stCondLst>
                                        </p:cTn>
                                        <p:tgtEl>
                                          <p:spTgt spid="29"/>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0-#ppt_w/2"/>
                                          </p:val>
                                        </p:tav>
                                        <p:tav tm="100000">
                                          <p:val>
                                            <p:strVal val="#ppt_x"/>
                                          </p:val>
                                        </p:tav>
                                      </p:tavLst>
                                    </p:anim>
                                    <p:anim calcmode="lin" valueType="num">
                                      <p:cBhvr additive="base">
                                        <p:cTn id="44" dur="4000" fill="hold"/>
                                        <p:tgtEl>
                                          <p:spTgt spid="27"/>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4000" fill="hold"/>
                                        <p:tgtEl>
                                          <p:spTgt spid="27"/>
                                        </p:tgtEl>
                                        <p:attrNameLst>
                                          <p:attrName>ppt_w</p:attrName>
                                        </p:attrNameLst>
                                      </p:cBhvr>
                                      <p:tavLst>
                                        <p:tav tm="0" fmla="#ppt_w*sin(2.5*pi*$)">
                                          <p:val>
                                            <p:fltVal val="0"/>
                                          </p:val>
                                        </p:tav>
                                        <p:tav tm="100000">
                                          <p:val>
                                            <p:fltVal val="1"/>
                                          </p:val>
                                        </p:tav>
                                      </p:tavLst>
                                    </p:anim>
                                    <p:anim calcmode="lin" valueType="num">
                                      <p:cBhvr>
                                        <p:cTn id="48" dur="4000" fill="hold"/>
                                        <p:tgtEl>
                                          <p:spTgt spid="27"/>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500"/>
                                        <p:tgtEl>
                                          <p:spTgt spid="27"/>
                                        </p:tgtEl>
                                        <p:attrNameLst>
                                          <p:attrName>ppt_x</p:attrName>
                                        </p:attrNameLst>
                                      </p:cBhvr>
                                      <p:tavLst>
                                        <p:tav tm="0">
                                          <p:val>
                                            <p:strVal val="ppt_x"/>
                                          </p:val>
                                        </p:tav>
                                        <p:tav tm="100000">
                                          <p:val>
                                            <p:strVal val="1+ppt_w/2"/>
                                          </p:val>
                                        </p:tav>
                                      </p:tavLst>
                                    </p:anim>
                                    <p:anim calcmode="lin" valueType="num">
                                      <p:cBhvr additive="base">
                                        <p:cTn id="51" dur="4500"/>
                                        <p:tgtEl>
                                          <p:spTgt spid="27"/>
                                        </p:tgtEl>
                                        <p:attrNameLst>
                                          <p:attrName>ppt_y</p:attrName>
                                        </p:attrNameLst>
                                      </p:cBhvr>
                                      <p:tavLst>
                                        <p:tav tm="0">
                                          <p:val>
                                            <p:strVal val="ppt_y"/>
                                          </p:val>
                                        </p:tav>
                                        <p:tav tm="100000">
                                          <p:val>
                                            <p:strVal val="ppt_y"/>
                                          </p:val>
                                        </p:tav>
                                      </p:tavLst>
                                    </p:anim>
                                    <p:set>
                                      <p:cBhvr>
                                        <p:cTn id="52" dur="1" fill="hold">
                                          <p:stCondLst>
                                            <p:cond delay="4499"/>
                                          </p:stCondLst>
                                        </p:cTn>
                                        <p:tgtEl>
                                          <p:spTgt spid="27"/>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4000" fill="hold"/>
                                        <p:tgtEl>
                                          <p:spTgt spid="26"/>
                                        </p:tgtEl>
                                        <p:attrNameLst>
                                          <p:attrName>ppt_x</p:attrName>
                                        </p:attrNameLst>
                                      </p:cBhvr>
                                      <p:tavLst>
                                        <p:tav tm="0">
                                          <p:val>
                                            <p:strVal val="0-#ppt_w/2"/>
                                          </p:val>
                                        </p:tav>
                                        <p:tav tm="100000">
                                          <p:val>
                                            <p:strVal val="#ppt_x"/>
                                          </p:val>
                                        </p:tav>
                                      </p:tavLst>
                                    </p:anim>
                                    <p:anim calcmode="lin" valueType="num">
                                      <p:cBhvr additive="base">
                                        <p:cTn id="56" dur="40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4000" fill="hold"/>
                                        <p:tgtEl>
                                          <p:spTgt spid="26"/>
                                        </p:tgtEl>
                                        <p:attrNameLst>
                                          <p:attrName>ppt_w</p:attrName>
                                        </p:attrNameLst>
                                      </p:cBhvr>
                                      <p:tavLst>
                                        <p:tav tm="0" fmla="#ppt_w*sin(2.5*pi*$)">
                                          <p:val>
                                            <p:fltVal val="0"/>
                                          </p:val>
                                        </p:tav>
                                        <p:tav tm="100000">
                                          <p:val>
                                            <p:fltVal val="1"/>
                                          </p:val>
                                        </p:tav>
                                      </p:tavLst>
                                    </p:anim>
                                    <p:anim calcmode="lin" valueType="num">
                                      <p:cBhvr>
                                        <p:cTn id="60" dur="40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500"/>
                                        <p:tgtEl>
                                          <p:spTgt spid="26"/>
                                        </p:tgtEl>
                                        <p:attrNameLst>
                                          <p:attrName>ppt_x</p:attrName>
                                        </p:attrNameLst>
                                      </p:cBhvr>
                                      <p:tavLst>
                                        <p:tav tm="0">
                                          <p:val>
                                            <p:strVal val="ppt_x"/>
                                          </p:val>
                                        </p:tav>
                                        <p:tav tm="100000">
                                          <p:val>
                                            <p:strVal val="1+ppt_w/2"/>
                                          </p:val>
                                        </p:tav>
                                      </p:tavLst>
                                    </p:anim>
                                    <p:anim calcmode="lin" valueType="num">
                                      <p:cBhvr additive="base">
                                        <p:cTn id="63" dur="4500"/>
                                        <p:tgtEl>
                                          <p:spTgt spid="26"/>
                                        </p:tgtEl>
                                        <p:attrNameLst>
                                          <p:attrName>ppt_y</p:attrName>
                                        </p:attrNameLst>
                                      </p:cBhvr>
                                      <p:tavLst>
                                        <p:tav tm="0">
                                          <p:val>
                                            <p:strVal val="ppt_y"/>
                                          </p:val>
                                        </p:tav>
                                        <p:tav tm="100000">
                                          <p:val>
                                            <p:strVal val="ppt_y"/>
                                          </p:val>
                                        </p:tav>
                                      </p:tavLst>
                                    </p:anim>
                                    <p:set>
                                      <p:cBhvr>
                                        <p:cTn id="64" dur="1" fill="hold">
                                          <p:stCondLst>
                                            <p:cond delay="4499"/>
                                          </p:stCondLst>
                                        </p:cTn>
                                        <p:tgtEl>
                                          <p:spTgt spid="26"/>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4000" fill="hold"/>
                                        <p:tgtEl>
                                          <p:spTgt spid="28"/>
                                        </p:tgtEl>
                                        <p:attrNameLst>
                                          <p:attrName>ppt_x</p:attrName>
                                        </p:attrNameLst>
                                      </p:cBhvr>
                                      <p:tavLst>
                                        <p:tav tm="0">
                                          <p:val>
                                            <p:strVal val="0-#ppt_w/2"/>
                                          </p:val>
                                        </p:tav>
                                        <p:tav tm="100000">
                                          <p:val>
                                            <p:strVal val="#ppt_x"/>
                                          </p:val>
                                        </p:tav>
                                      </p:tavLst>
                                    </p:anim>
                                    <p:anim calcmode="lin" valueType="num">
                                      <p:cBhvr additive="base">
                                        <p:cTn id="68" dur="4000" fill="hold"/>
                                        <p:tgtEl>
                                          <p:spTgt spid="28"/>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4000" fill="hold"/>
                                        <p:tgtEl>
                                          <p:spTgt spid="28"/>
                                        </p:tgtEl>
                                        <p:attrNameLst>
                                          <p:attrName>ppt_w</p:attrName>
                                        </p:attrNameLst>
                                      </p:cBhvr>
                                      <p:tavLst>
                                        <p:tav tm="0" fmla="#ppt_w*sin(2.5*pi*$)">
                                          <p:val>
                                            <p:fltVal val="0"/>
                                          </p:val>
                                        </p:tav>
                                        <p:tav tm="100000">
                                          <p:val>
                                            <p:fltVal val="1"/>
                                          </p:val>
                                        </p:tav>
                                      </p:tavLst>
                                    </p:anim>
                                    <p:anim calcmode="lin" valueType="num">
                                      <p:cBhvr>
                                        <p:cTn id="72" dur="4000" fill="hold"/>
                                        <p:tgtEl>
                                          <p:spTgt spid="28"/>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28"/>
                                        </p:tgtEl>
                                        <p:attrNameLst>
                                          <p:attrName>ppt_x</p:attrName>
                                        </p:attrNameLst>
                                      </p:cBhvr>
                                      <p:tavLst>
                                        <p:tav tm="0">
                                          <p:val>
                                            <p:strVal val="ppt_x"/>
                                          </p:val>
                                        </p:tav>
                                        <p:tav tm="100000">
                                          <p:val>
                                            <p:strVal val="1+ppt_w/2"/>
                                          </p:val>
                                        </p:tav>
                                      </p:tavLst>
                                    </p:anim>
                                    <p:anim calcmode="lin" valueType="num">
                                      <p:cBhvr additive="base">
                                        <p:cTn id="75" dur="4500"/>
                                        <p:tgtEl>
                                          <p:spTgt spid="28"/>
                                        </p:tgtEl>
                                        <p:attrNameLst>
                                          <p:attrName>ppt_y</p:attrName>
                                        </p:attrNameLst>
                                      </p:cBhvr>
                                      <p:tavLst>
                                        <p:tav tm="0">
                                          <p:val>
                                            <p:strVal val="ppt_y"/>
                                          </p:val>
                                        </p:tav>
                                        <p:tav tm="100000">
                                          <p:val>
                                            <p:strVal val="ppt_y"/>
                                          </p:val>
                                        </p:tav>
                                      </p:tavLst>
                                    </p:anim>
                                    <p:set>
                                      <p:cBhvr>
                                        <p:cTn id="76" dur="1" fill="hold">
                                          <p:stCondLst>
                                            <p:cond delay="4499"/>
                                          </p:stCondLst>
                                        </p:cTn>
                                        <p:tgtEl>
                                          <p:spTgt spid="28"/>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4000" fill="hold"/>
                                        <p:tgtEl>
                                          <p:spTgt spid="6"/>
                                        </p:tgtEl>
                                        <p:attrNameLst>
                                          <p:attrName>ppt_x</p:attrName>
                                        </p:attrNameLst>
                                      </p:cBhvr>
                                      <p:tavLst>
                                        <p:tav tm="0">
                                          <p:val>
                                            <p:strVal val="#ppt_x"/>
                                          </p:val>
                                        </p:tav>
                                        <p:tav tm="100000">
                                          <p:val>
                                            <p:strVal val="#ppt_x"/>
                                          </p:val>
                                        </p:tav>
                                      </p:tavLst>
                                    </p:anim>
                                    <p:anim calcmode="lin" valueType="num">
                                      <p:cBhvr additive="base">
                                        <p:cTn id="80" dur="4000" fill="hold"/>
                                        <p:tgtEl>
                                          <p:spTgt spid="6"/>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4000" fill="hold"/>
                                        <p:tgtEl>
                                          <p:spTgt spid="6"/>
                                        </p:tgtEl>
                                        <p:attrNameLst>
                                          <p:attrName>ppt_w</p:attrName>
                                        </p:attrNameLst>
                                      </p:cBhvr>
                                      <p:tavLst>
                                        <p:tav tm="0">
                                          <p:val>
                                            <p:strVal val="#ppt_w"/>
                                          </p:val>
                                        </p:tav>
                                        <p:tav tm="100000">
                                          <p:val>
                                            <p:strVal val="#ppt_w"/>
                                          </p:val>
                                        </p:tav>
                                      </p:tavLst>
                                    </p:anim>
                                    <p:anim calcmode="lin" valueType="num">
                                      <p:cBhvr>
                                        <p:cTn id="84" dur="4000" fill="hold"/>
                                        <p:tgtEl>
                                          <p:spTgt spid="6"/>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500"/>
                                        <p:tgtEl>
                                          <p:spTgt spid="6"/>
                                        </p:tgtEl>
                                        <p:attrNameLst>
                                          <p:attrName>ppt_x</p:attrName>
                                        </p:attrNameLst>
                                      </p:cBhvr>
                                      <p:tavLst>
                                        <p:tav tm="0">
                                          <p:val>
                                            <p:strVal val="ppt_x"/>
                                          </p:val>
                                        </p:tav>
                                        <p:tav tm="100000">
                                          <p:val>
                                            <p:strVal val="ppt_x"/>
                                          </p:val>
                                        </p:tav>
                                      </p:tavLst>
                                    </p:anim>
                                    <p:anim calcmode="lin" valueType="num">
                                      <p:cBhvr additive="base">
                                        <p:cTn id="87" dur="4500"/>
                                        <p:tgtEl>
                                          <p:spTgt spid="6"/>
                                        </p:tgtEl>
                                        <p:attrNameLst>
                                          <p:attrName>ppt_y</p:attrName>
                                        </p:attrNameLst>
                                      </p:cBhvr>
                                      <p:tavLst>
                                        <p:tav tm="0">
                                          <p:val>
                                            <p:strVal val="ppt_y"/>
                                          </p:val>
                                        </p:tav>
                                        <p:tav tm="100000">
                                          <p:val>
                                            <p:strVal val="1+ppt_h/2"/>
                                          </p:val>
                                        </p:tav>
                                      </p:tavLst>
                                    </p:anim>
                                    <p:set>
                                      <p:cBhvr>
                                        <p:cTn id="88" dur="1" fill="hold">
                                          <p:stCondLst>
                                            <p:cond delay="4499"/>
                                          </p:stCondLst>
                                        </p:cTn>
                                        <p:tgtEl>
                                          <p:spTgt spid="6"/>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4000" fill="hold"/>
                                        <p:tgtEl>
                                          <p:spTgt spid="5"/>
                                        </p:tgtEl>
                                        <p:attrNameLst>
                                          <p:attrName>ppt_x</p:attrName>
                                        </p:attrNameLst>
                                      </p:cBhvr>
                                      <p:tavLst>
                                        <p:tav tm="0">
                                          <p:val>
                                            <p:strVal val="#ppt_x"/>
                                          </p:val>
                                        </p:tav>
                                        <p:tav tm="100000">
                                          <p:val>
                                            <p:strVal val="#ppt_x"/>
                                          </p:val>
                                        </p:tav>
                                      </p:tavLst>
                                    </p:anim>
                                    <p:anim calcmode="lin" valueType="num">
                                      <p:cBhvr additive="base">
                                        <p:cTn id="92" dur="4000" fill="hold"/>
                                        <p:tgtEl>
                                          <p:spTgt spid="5"/>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4000" fill="hold"/>
                                        <p:tgtEl>
                                          <p:spTgt spid="5"/>
                                        </p:tgtEl>
                                        <p:attrNameLst>
                                          <p:attrName>ppt_w</p:attrName>
                                        </p:attrNameLst>
                                      </p:cBhvr>
                                      <p:tavLst>
                                        <p:tav tm="0">
                                          <p:val>
                                            <p:strVal val="#ppt_w"/>
                                          </p:val>
                                        </p:tav>
                                        <p:tav tm="100000">
                                          <p:val>
                                            <p:strVal val="#ppt_w"/>
                                          </p:val>
                                        </p:tav>
                                      </p:tavLst>
                                    </p:anim>
                                    <p:anim calcmode="lin" valueType="num">
                                      <p:cBhvr>
                                        <p:cTn id="96" dur="4000" fill="hold"/>
                                        <p:tgtEl>
                                          <p:spTgt spid="5"/>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500"/>
                                        <p:tgtEl>
                                          <p:spTgt spid="5"/>
                                        </p:tgtEl>
                                        <p:attrNameLst>
                                          <p:attrName>ppt_x</p:attrName>
                                        </p:attrNameLst>
                                      </p:cBhvr>
                                      <p:tavLst>
                                        <p:tav tm="0">
                                          <p:val>
                                            <p:strVal val="ppt_x"/>
                                          </p:val>
                                        </p:tav>
                                        <p:tav tm="100000">
                                          <p:val>
                                            <p:strVal val="ppt_x"/>
                                          </p:val>
                                        </p:tav>
                                      </p:tavLst>
                                    </p:anim>
                                    <p:anim calcmode="lin" valueType="num">
                                      <p:cBhvr additive="base">
                                        <p:cTn id="99" dur="4500"/>
                                        <p:tgtEl>
                                          <p:spTgt spid="5"/>
                                        </p:tgtEl>
                                        <p:attrNameLst>
                                          <p:attrName>ppt_y</p:attrName>
                                        </p:attrNameLst>
                                      </p:cBhvr>
                                      <p:tavLst>
                                        <p:tav tm="0">
                                          <p:val>
                                            <p:strVal val="ppt_y"/>
                                          </p:val>
                                        </p:tav>
                                        <p:tav tm="100000">
                                          <p:val>
                                            <p:strVal val="1+ppt_h/2"/>
                                          </p:val>
                                        </p:tav>
                                      </p:tavLst>
                                    </p:anim>
                                    <p:set>
                                      <p:cBhvr>
                                        <p:cTn id="100" dur="1" fill="hold">
                                          <p:stCondLst>
                                            <p:cond delay="4499"/>
                                          </p:stCondLst>
                                        </p:cTn>
                                        <p:tgtEl>
                                          <p:spTgt spid="5"/>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4000" fill="hold"/>
                                        <p:tgtEl>
                                          <p:spTgt spid="7"/>
                                        </p:tgtEl>
                                        <p:attrNameLst>
                                          <p:attrName>ppt_x</p:attrName>
                                        </p:attrNameLst>
                                      </p:cBhvr>
                                      <p:tavLst>
                                        <p:tav tm="0">
                                          <p:val>
                                            <p:strVal val="#ppt_x"/>
                                          </p:val>
                                        </p:tav>
                                        <p:tav tm="100000">
                                          <p:val>
                                            <p:strVal val="#ppt_x"/>
                                          </p:val>
                                        </p:tav>
                                      </p:tavLst>
                                    </p:anim>
                                    <p:anim calcmode="lin" valueType="num">
                                      <p:cBhvr additive="base">
                                        <p:cTn id="104" dur="4000" fill="hold"/>
                                        <p:tgtEl>
                                          <p:spTgt spid="7"/>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4000" fill="hold"/>
                                        <p:tgtEl>
                                          <p:spTgt spid="7"/>
                                        </p:tgtEl>
                                        <p:attrNameLst>
                                          <p:attrName>ppt_w</p:attrName>
                                        </p:attrNameLst>
                                      </p:cBhvr>
                                      <p:tavLst>
                                        <p:tav tm="0">
                                          <p:val>
                                            <p:strVal val="#ppt_w"/>
                                          </p:val>
                                        </p:tav>
                                        <p:tav tm="100000">
                                          <p:val>
                                            <p:strVal val="#ppt_w"/>
                                          </p:val>
                                        </p:tav>
                                      </p:tavLst>
                                    </p:anim>
                                    <p:anim calcmode="lin" valueType="num">
                                      <p:cBhvr>
                                        <p:cTn id="108" dur="4000" fill="hold"/>
                                        <p:tgtEl>
                                          <p:spTgt spid="7"/>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500"/>
                                        <p:tgtEl>
                                          <p:spTgt spid="7"/>
                                        </p:tgtEl>
                                        <p:attrNameLst>
                                          <p:attrName>ppt_x</p:attrName>
                                        </p:attrNameLst>
                                      </p:cBhvr>
                                      <p:tavLst>
                                        <p:tav tm="0">
                                          <p:val>
                                            <p:strVal val="ppt_x"/>
                                          </p:val>
                                        </p:tav>
                                        <p:tav tm="100000">
                                          <p:val>
                                            <p:strVal val="ppt_x"/>
                                          </p:val>
                                        </p:tav>
                                      </p:tavLst>
                                    </p:anim>
                                    <p:anim calcmode="lin" valueType="num">
                                      <p:cBhvr additive="base">
                                        <p:cTn id="111" dur="4500"/>
                                        <p:tgtEl>
                                          <p:spTgt spid="7"/>
                                        </p:tgtEl>
                                        <p:attrNameLst>
                                          <p:attrName>ppt_y</p:attrName>
                                        </p:attrNameLst>
                                      </p:cBhvr>
                                      <p:tavLst>
                                        <p:tav tm="0">
                                          <p:val>
                                            <p:strVal val="ppt_y"/>
                                          </p:val>
                                        </p:tav>
                                        <p:tav tm="100000">
                                          <p:val>
                                            <p:strVal val="1+ppt_h/2"/>
                                          </p:val>
                                        </p:tav>
                                      </p:tavLst>
                                    </p:anim>
                                    <p:set>
                                      <p:cBhvr>
                                        <p:cTn id="112" dur="1" fill="hold">
                                          <p:stCondLst>
                                            <p:cond delay="4499"/>
                                          </p:stCondLst>
                                        </p:cTn>
                                        <p:tgtEl>
                                          <p:spTgt spid="7"/>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4000" fill="hold"/>
                                        <p:tgtEl>
                                          <p:spTgt spid="4"/>
                                        </p:tgtEl>
                                        <p:attrNameLst>
                                          <p:attrName>ppt_x</p:attrName>
                                        </p:attrNameLst>
                                      </p:cBhvr>
                                      <p:tavLst>
                                        <p:tav tm="0">
                                          <p:val>
                                            <p:strVal val="#ppt_x"/>
                                          </p:val>
                                        </p:tav>
                                        <p:tav tm="100000">
                                          <p:val>
                                            <p:strVal val="#ppt_x"/>
                                          </p:val>
                                        </p:tav>
                                      </p:tavLst>
                                    </p:anim>
                                    <p:anim calcmode="lin" valueType="num">
                                      <p:cBhvr additive="base">
                                        <p:cTn id="116" dur="4000" fill="hold"/>
                                        <p:tgtEl>
                                          <p:spTgt spid="4"/>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4000" fill="hold"/>
                                        <p:tgtEl>
                                          <p:spTgt spid="4"/>
                                        </p:tgtEl>
                                        <p:attrNameLst>
                                          <p:attrName>ppt_w</p:attrName>
                                        </p:attrNameLst>
                                      </p:cBhvr>
                                      <p:tavLst>
                                        <p:tav tm="0">
                                          <p:val>
                                            <p:strVal val="#ppt_w"/>
                                          </p:val>
                                        </p:tav>
                                        <p:tav tm="100000">
                                          <p:val>
                                            <p:strVal val="#ppt_w"/>
                                          </p:val>
                                        </p:tav>
                                      </p:tavLst>
                                    </p:anim>
                                    <p:anim calcmode="lin" valueType="num">
                                      <p:cBhvr>
                                        <p:cTn id="120" dur="4000" fill="hold"/>
                                        <p:tgtEl>
                                          <p:spTgt spid="4"/>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500"/>
                                        <p:tgtEl>
                                          <p:spTgt spid="4"/>
                                        </p:tgtEl>
                                        <p:attrNameLst>
                                          <p:attrName>ppt_x</p:attrName>
                                        </p:attrNameLst>
                                      </p:cBhvr>
                                      <p:tavLst>
                                        <p:tav tm="0">
                                          <p:val>
                                            <p:strVal val="ppt_x"/>
                                          </p:val>
                                        </p:tav>
                                        <p:tav tm="100000">
                                          <p:val>
                                            <p:strVal val="ppt_x"/>
                                          </p:val>
                                        </p:tav>
                                      </p:tavLst>
                                    </p:anim>
                                    <p:anim calcmode="lin" valueType="num">
                                      <p:cBhvr additive="base">
                                        <p:cTn id="123" dur="4500"/>
                                        <p:tgtEl>
                                          <p:spTgt spid="4"/>
                                        </p:tgtEl>
                                        <p:attrNameLst>
                                          <p:attrName>ppt_y</p:attrName>
                                        </p:attrNameLst>
                                      </p:cBhvr>
                                      <p:tavLst>
                                        <p:tav tm="0">
                                          <p:val>
                                            <p:strVal val="ppt_y"/>
                                          </p:val>
                                        </p:tav>
                                        <p:tav tm="100000">
                                          <p:val>
                                            <p:strVal val="1+ppt_h/2"/>
                                          </p:val>
                                        </p:tav>
                                      </p:tavLst>
                                    </p:anim>
                                    <p:set>
                                      <p:cBhvr>
                                        <p:cTn id="124" dur="1" fill="hold">
                                          <p:stCondLst>
                                            <p:cond delay="4499"/>
                                          </p:stCondLst>
                                        </p:cTn>
                                        <p:tgtEl>
                                          <p:spTgt spid="4"/>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3"/>
                                        </p:tgtEl>
                                        <p:attrNameLst>
                                          <p:attrName>style.visibility</p:attrName>
                                        </p:attrNameLst>
                                      </p:cBhvr>
                                      <p:to>
                                        <p:strVal val="visible"/>
                                      </p:to>
                                    </p:set>
                                    <p:anim calcmode="lin" valueType="num">
                                      <p:cBhvr additive="base">
                                        <p:cTn id="127" dur="4000" fill="hold"/>
                                        <p:tgtEl>
                                          <p:spTgt spid="3"/>
                                        </p:tgtEl>
                                        <p:attrNameLst>
                                          <p:attrName>ppt_x</p:attrName>
                                        </p:attrNameLst>
                                      </p:cBhvr>
                                      <p:tavLst>
                                        <p:tav tm="0">
                                          <p:val>
                                            <p:strVal val="#ppt_x"/>
                                          </p:val>
                                        </p:tav>
                                        <p:tav tm="100000">
                                          <p:val>
                                            <p:strVal val="#ppt_x"/>
                                          </p:val>
                                        </p:tav>
                                      </p:tavLst>
                                    </p:anim>
                                    <p:anim calcmode="lin" valueType="num">
                                      <p:cBhvr additive="base">
                                        <p:cTn id="128" dur="4000" fill="hold"/>
                                        <p:tgtEl>
                                          <p:spTgt spid="3"/>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
                                        </p:tgtEl>
                                        <p:attrNameLst>
                                          <p:attrName>style.visibility</p:attrName>
                                        </p:attrNameLst>
                                      </p:cBhvr>
                                      <p:to>
                                        <p:strVal val="visible"/>
                                      </p:to>
                                    </p:set>
                                    <p:anim calcmode="lin" valueType="num">
                                      <p:cBhvr>
                                        <p:cTn id="131" dur="4000" fill="hold"/>
                                        <p:tgtEl>
                                          <p:spTgt spid="3"/>
                                        </p:tgtEl>
                                        <p:attrNameLst>
                                          <p:attrName>ppt_w</p:attrName>
                                        </p:attrNameLst>
                                      </p:cBhvr>
                                      <p:tavLst>
                                        <p:tav tm="0">
                                          <p:val>
                                            <p:strVal val="#ppt_w"/>
                                          </p:val>
                                        </p:tav>
                                        <p:tav tm="100000">
                                          <p:val>
                                            <p:strVal val="#ppt_w"/>
                                          </p:val>
                                        </p:tav>
                                      </p:tavLst>
                                    </p:anim>
                                    <p:anim calcmode="lin" valueType="num">
                                      <p:cBhvr>
                                        <p:cTn id="132" dur="4000" fill="hold"/>
                                        <p:tgtEl>
                                          <p:spTgt spid="3"/>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3"/>
                                        </p:tgtEl>
                                        <p:attrNameLst>
                                          <p:attrName>ppt_x</p:attrName>
                                        </p:attrNameLst>
                                      </p:cBhvr>
                                      <p:tavLst>
                                        <p:tav tm="0">
                                          <p:val>
                                            <p:strVal val="ppt_x"/>
                                          </p:val>
                                        </p:tav>
                                        <p:tav tm="100000">
                                          <p:val>
                                            <p:strVal val="ppt_x"/>
                                          </p:val>
                                        </p:tav>
                                      </p:tavLst>
                                    </p:anim>
                                    <p:anim calcmode="lin" valueType="num">
                                      <p:cBhvr additive="base">
                                        <p:cTn id="135" dur="4500"/>
                                        <p:tgtEl>
                                          <p:spTgt spid="3"/>
                                        </p:tgtEl>
                                        <p:attrNameLst>
                                          <p:attrName>ppt_y</p:attrName>
                                        </p:attrNameLst>
                                      </p:cBhvr>
                                      <p:tavLst>
                                        <p:tav tm="0">
                                          <p:val>
                                            <p:strVal val="ppt_y"/>
                                          </p:val>
                                        </p:tav>
                                        <p:tav tm="100000">
                                          <p:val>
                                            <p:strVal val="1+ppt_h/2"/>
                                          </p:val>
                                        </p:tav>
                                      </p:tavLst>
                                    </p:anim>
                                    <p:set>
                                      <p:cBhvr>
                                        <p:cTn id="136" dur="1" fill="hold">
                                          <p:stCondLst>
                                            <p:cond delay="4499"/>
                                          </p:stCondLst>
                                        </p:cTn>
                                        <p:tgtEl>
                                          <p:spTgt spid="3"/>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additive="base">
                                        <p:cTn id="139" dur="4000" fill="hold"/>
                                        <p:tgtEl>
                                          <p:spTgt spid="2"/>
                                        </p:tgtEl>
                                        <p:attrNameLst>
                                          <p:attrName>ppt_x</p:attrName>
                                        </p:attrNameLst>
                                      </p:cBhvr>
                                      <p:tavLst>
                                        <p:tav tm="0">
                                          <p:val>
                                            <p:strVal val="#ppt_x"/>
                                          </p:val>
                                        </p:tav>
                                        <p:tav tm="100000">
                                          <p:val>
                                            <p:strVal val="#ppt_x"/>
                                          </p:val>
                                        </p:tav>
                                      </p:tavLst>
                                    </p:anim>
                                    <p:anim calcmode="lin" valueType="num">
                                      <p:cBhvr additive="base">
                                        <p:cTn id="140" dur="4000" fill="hold"/>
                                        <p:tgtEl>
                                          <p:spTgt spid="2"/>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4000" fill="hold"/>
                                        <p:tgtEl>
                                          <p:spTgt spid="2"/>
                                        </p:tgtEl>
                                        <p:attrNameLst>
                                          <p:attrName>ppt_w</p:attrName>
                                        </p:attrNameLst>
                                      </p:cBhvr>
                                      <p:tavLst>
                                        <p:tav tm="0">
                                          <p:val>
                                            <p:strVal val="#ppt_w"/>
                                          </p:val>
                                        </p:tav>
                                        <p:tav tm="100000">
                                          <p:val>
                                            <p:strVal val="#ppt_w"/>
                                          </p:val>
                                        </p:tav>
                                      </p:tavLst>
                                    </p:anim>
                                    <p:anim calcmode="lin" valueType="num">
                                      <p:cBhvr>
                                        <p:cTn id="144" dur="4000" fill="hold"/>
                                        <p:tgtEl>
                                          <p:spTgt spid="2"/>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500"/>
                                        <p:tgtEl>
                                          <p:spTgt spid="2"/>
                                        </p:tgtEl>
                                        <p:attrNameLst>
                                          <p:attrName>ppt_x</p:attrName>
                                        </p:attrNameLst>
                                      </p:cBhvr>
                                      <p:tavLst>
                                        <p:tav tm="0">
                                          <p:val>
                                            <p:strVal val="ppt_x"/>
                                          </p:val>
                                        </p:tav>
                                        <p:tav tm="100000">
                                          <p:val>
                                            <p:strVal val="ppt_x"/>
                                          </p:val>
                                        </p:tav>
                                      </p:tavLst>
                                    </p:anim>
                                    <p:anim calcmode="lin" valueType="num">
                                      <p:cBhvr additive="base">
                                        <p:cTn id="147" dur="4500"/>
                                        <p:tgtEl>
                                          <p:spTgt spid="2"/>
                                        </p:tgtEl>
                                        <p:attrNameLst>
                                          <p:attrName>ppt_y</p:attrName>
                                        </p:attrNameLst>
                                      </p:cBhvr>
                                      <p:tavLst>
                                        <p:tav tm="0">
                                          <p:val>
                                            <p:strVal val="ppt_y"/>
                                          </p:val>
                                        </p:tav>
                                        <p:tav tm="100000">
                                          <p:val>
                                            <p:strVal val="1+ppt_h/2"/>
                                          </p:val>
                                        </p:tav>
                                      </p:tavLst>
                                    </p:anim>
                                    <p:set>
                                      <p:cBhvr>
                                        <p:cTn id="148" dur="1" fill="hold">
                                          <p:stCondLst>
                                            <p:cond delay="4499"/>
                                          </p:stCondLst>
                                        </p:cTn>
                                        <p:tgtEl>
                                          <p:spTgt spid="2"/>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4000" fill="hold"/>
                                        <p:tgtEl>
                                          <p:spTgt spid="21"/>
                                        </p:tgtEl>
                                        <p:attrNameLst>
                                          <p:attrName>ppt_x</p:attrName>
                                        </p:attrNameLst>
                                      </p:cBhvr>
                                      <p:tavLst>
                                        <p:tav tm="0">
                                          <p:val>
                                            <p:strVal val="1+#ppt_w/2"/>
                                          </p:val>
                                        </p:tav>
                                        <p:tav tm="100000">
                                          <p:val>
                                            <p:strVal val="#ppt_x"/>
                                          </p:val>
                                        </p:tav>
                                      </p:tavLst>
                                    </p:anim>
                                    <p:anim calcmode="lin" valueType="num">
                                      <p:cBhvr additive="base">
                                        <p:cTn id="152" dur="4000" fill="hold"/>
                                        <p:tgtEl>
                                          <p:spTgt spid="21"/>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p:cTn id="155" dur="4000" fill="hold"/>
                                        <p:tgtEl>
                                          <p:spTgt spid="21"/>
                                        </p:tgtEl>
                                        <p:attrNameLst>
                                          <p:attrName>ppt_w</p:attrName>
                                        </p:attrNameLst>
                                      </p:cBhvr>
                                      <p:tavLst>
                                        <p:tav tm="0" fmla="#ppt_w*sin(2.5*pi*$)">
                                          <p:val>
                                            <p:fltVal val="0"/>
                                          </p:val>
                                        </p:tav>
                                        <p:tav tm="100000">
                                          <p:val>
                                            <p:fltVal val="1"/>
                                          </p:val>
                                        </p:tav>
                                      </p:tavLst>
                                    </p:anim>
                                    <p:anim calcmode="lin" valueType="num">
                                      <p:cBhvr>
                                        <p:cTn id="156" dur="4000" fill="hold"/>
                                        <p:tgtEl>
                                          <p:spTgt spid="21"/>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500"/>
                                        <p:tgtEl>
                                          <p:spTgt spid="21"/>
                                        </p:tgtEl>
                                        <p:attrNameLst>
                                          <p:attrName>ppt_x</p:attrName>
                                        </p:attrNameLst>
                                      </p:cBhvr>
                                      <p:tavLst>
                                        <p:tav tm="0">
                                          <p:val>
                                            <p:strVal val="ppt_x"/>
                                          </p:val>
                                        </p:tav>
                                        <p:tav tm="100000">
                                          <p:val>
                                            <p:strVal val="0-ppt_w/2"/>
                                          </p:val>
                                        </p:tav>
                                      </p:tavLst>
                                    </p:anim>
                                    <p:anim calcmode="lin" valueType="num">
                                      <p:cBhvr additive="base">
                                        <p:cTn id="159" dur="4500"/>
                                        <p:tgtEl>
                                          <p:spTgt spid="21"/>
                                        </p:tgtEl>
                                        <p:attrNameLst>
                                          <p:attrName>ppt_y</p:attrName>
                                        </p:attrNameLst>
                                      </p:cBhvr>
                                      <p:tavLst>
                                        <p:tav tm="0">
                                          <p:val>
                                            <p:strVal val="ppt_y"/>
                                          </p:val>
                                        </p:tav>
                                        <p:tav tm="100000">
                                          <p:val>
                                            <p:strVal val="ppt_y"/>
                                          </p:val>
                                        </p:tav>
                                      </p:tavLst>
                                    </p:anim>
                                    <p:set>
                                      <p:cBhvr>
                                        <p:cTn id="160" dur="1" fill="hold">
                                          <p:stCondLst>
                                            <p:cond delay="4499"/>
                                          </p:stCondLst>
                                        </p:cTn>
                                        <p:tgtEl>
                                          <p:spTgt spid="21"/>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additive="base">
                                        <p:cTn id="163" dur="4000" fill="hold"/>
                                        <p:tgtEl>
                                          <p:spTgt spid="20"/>
                                        </p:tgtEl>
                                        <p:attrNameLst>
                                          <p:attrName>ppt_x</p:attrName>
                                        </p:attrNameLst>
                                      </p:cBhvr>
                                      <p:tavLst>
                                        <p:tav tm="0">
                                          <p:val>
                                            <p:strVal val="1+#ppt_w/2"/>
                                          </p:val>
                                        </p:tav>
                                        <p:tav tm="100000">
                                          <p:val>
                                            <p:strVal val="#ppt_x"/>
                                          </p:val>
                                        </p:tav>
                                      </p:tavLst>
                                    </p:anim>
                                    <p:anim calcmode="lin" valueType="num">
                                      <p:cBhvr additive="base">
                                        <p:cTn id="164" dur="4000" fill="hold"/>
                                        <p:tgtEl>
                                          <p:spTgt spid="20"/>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4000" fill="hold"/>
                                        <p:tgtEl>
                                          <p:spTgt spid="20"/>
                                        </p:tgtEl>
                                        <p:attrNameLst>
                                          <p:attrName>ppt_w</p:attrName>
                                        </p:attrNameLst>
                                      </p:cBhvr>
                                      <p:tavLst>
                                        <p:tav tm="0" fmla="#ppt_w*sin(2.5*pi*$)">
                                          <p:val>
                                            <p:fltVal val="0"/>
                                          </p:val>
                                        </p:tav>
                                        <p:tav tm="100000">
                                          <p:val>
                                            <p:fltVal val="1"/>
                                          </p:val>
                                        </p:tav>
                                      </p:tavLst>
                                    </p:anim>
                                    <p:anim calcmode="lin" valueType="num">
                                      <p:cBhvr>
                                        <p:cTn id="168" dur="4000" fill="hold"/>
                                        <p:tgtEl>
                                          <p:spTgt spid="20"/>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500"/>
                                        <p:tgtEl>
                                          <p:spTgt spid="20"/>
                                        </p:tgtEl>
                                        <p:attrNameLst>
                                          <p:attrName>ppt_x</p:attrName>
                                        </p:attrNameLst>
                                      </p:cBhvr>
                                      <p:tavLst>
                                        <p:tav tm="0">
                                          <p:val>
                                            <p:strVal val="ppt_x"/>
                                          </p:val>
                                        </p:tav>
                                        <p:tav tm="100000">
                                          <p:val>
                                            <p:strVal val="0-ppt_w/2"/>
                                          </p:val>
                                        </p:tav>
                                      </p:tavLst>
                                    </p:anim>
                                    <p:anim calcmode="lin" valueType="num">
                                      <p:cBhvr additive="base">
                                        <p:cTn id="171" dur="4500"/>
                                        <p:tgtEl>
                                          <p:spTgt spid="20"/>
                                        </p:tgtEl>
                                        <p:attrNameLst>
                                          <p:attrName>ppt_y</p:attrName>
                                        </p:attrNameLst>
                                      </p:cBhvr>
                                      <p:tavLst>
                                        <p:tav tm="0">
                                          <p:val>
                                            <p:strVal val="ppt_y"/>
                                          </p:val>
                                        </p:tav>
                                        <p:tav tm="100000">
                                          <p:val>
                                            <p:strVal val="ppt_y"/>
                                          </p:val>
                                        </p:tav>
                                      </p:tavLst>
                                    </p:anim>
                                    <p:set>
                                      <p:cBhvr>
                                        <p:cTn id="172" dur="1" fill="hold">
                                          <p:stCondLst>
                                            <p:cond delay="4499"/>
                                          </p:stCondLst>
                                        </p:cTn>
                                        <p:tgtEl>
                                          <p:spTgt spid="20"/>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4000" fill="hold"/>
                                        <p:tgtEl>
                                          <p:spTgt spid="22"/>
                                        </p:tgtEl>
                                        <p:attrNameLst>
                                          <p:attrName>ppt_x</p:attrName>
                                        </p:attrNameLst>
                                      </p:cBhvr>
                                      <p:tavLst>
                                        <p:tav tm="0">
                                          <p:val>
                                            <p:strVal val="1+#ppt_w/2"/>
                                          </p:val>
                                        </p:tav>
                                        <p:tav tm="100000">
                                          <p:val>
                                            <p:strVal val="#ppt_x"/>
                                          </p:val>
                                        </p:tav>
                                      </p:tavLst>
                                    </p:anim>
                                    <p:anim calcmode="lin" valueType="num">
                                      <p:cBhvr additive="base">
                                        <p:cTn id="176" dur="40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4000" fill="hold"/>
                                        <p:tgtEl>
                                          <p:spTgt spid="22"/>
                                        </p:tgtEl>
                                        <p:attrNameLst>
                                          <p:attrName>ppt_w</p:attrName>
                                        </p:attrNameLst>
                                      </p:cBhvr>
                                      <p:tavLst>
                                        <p:tav tm="0" fmla="#ppt_w*sin(2.5*pi*$)">
                                          <p:val>
                                            <p:fltVal val="0"/>
                                          </p:val>
                                        </p:tav>
                                        <p:tav tm="100000">
                                          <p:val>
                                            <p:fltVal val="1"/>
                                          </p:val>
                                        </p:tav>
                                      </p:tavLst>
                                    </p:anim>
                                    <p:anim calcmode="lin" valueType="num">
                                      <p:cBhvr>
                                        <p:cTn id="180" dur="40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500"/>
                                        <p:tgtEl>
                                          <p:spTgt spid="22"/>
                                        </p:tgtEl>
                                        <p:attrNameLst>
                                          <p:attrName>ppt_x</p:attrName>
                                        </p:attrNameLst>
                                      </p:cBhvr>
                                      <p:tavLst>
                                        <p:tav tm="0">
                                          <p:val>
                                            <p:strVal val="ppt_x"/>
                                          </p:val>
                                        </p:tav>
                                        <p:tav tm="100000">
                                          <p:val>
                                            <p:strVal val="0-ppt_w/2"/>
                                          </p:val>
                                        </p:tav>
                                      </p:tavLst>
                                    </p:anim>
                                    <p:anim calcmode="lin" valueType="num">
                                      <p:cBhvr additive="base">
                                        <p:cTn id="183" dur="4500"/>
                                        <p:tgtEl>
                                          <p:spTgt spid="22"/>
                                        </p:tgtEl>
                                        <p:attrNameLst>
                                          <p:attrName>ppt_y</p:attrName>
                                        </p:attrNameLst>
                                      </p:cBhvr>
                                      <p:tavLst>
                                        <p:tav tm="0">
                                          <p:val>
                                            <p:strVal val="ppt_y"/>
                                          </p:val>
                                        </p:tav>
                                        <p:tav tm="100000">
                                          <p:val>
                                            <p:strVal val="ppt_y"/>
                                          </p:val>
                                        </p:tav>
                                      </p:tavLst>
                                    </p:anim>
                                    <p:set>
                                      <p:cBhvr>
                                        <p:cTn id="184" dur="1" fill="hold">
                                          <p:stCondLst>
                                            <p:cond delay="4499"/>
                                          </p:stCondLst>
                                        </p:cTn>
                                        <p:tgtEl>
                                          <p:spTgt spid="2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additive="base">
                                        <p:cTn id="187" dur="4000" fill="hold"/>
                                        <p:tgtEl>
                                          <p:spTgt spid="18"/>
                                        </p:tgtEl>
                                        <p:attrNameLst>
                                          <p:attrName>ppt_x</p:attrName>
                                        </p:attrNameLst>
                                      </p:cBhvr>
                                      <p:tavLst>
                                        <p:tav tm="0">
                                          <p:val>
                                            <p:strVal val="1+#ppt_w/2"/>
                                          </p:val>
                                        </p:tav>
                                        <p:tav tm="100000">
                                          <p:val>
                                            <p:strVal val="#ppt_x"/>
                                          </p:val>
                                        </p:tav>
                                      </p:tavLst>
                                    </p:anim>
                                    <p:anim calcmode="lin" valueType="num">
                                      <p:cBhvr additive="base">
                                        <p:cTn id="188" dur="4000" fill="hold"/>
                                        <p:tgtEl>
                                          <p:spTgt spid="18"/>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4000" fill="hold"/>
                                        <p:tgtEl>
                                          <p:spTgt spid="18"/>
                                        </p:tgtEl>
                                        <p:attrNameLst>
                                          <p:attrName>ppt_w</p:attrName>
                                        </p:attrNameLst>
                                      </p:cBhvr>
                                      <p:tavLst>
                                        <p:tav tm="0" fmla="#ppt_w*sin(2.5*pi*$)">
                                          <p:val>
                                            <p:fltVal val="0"/>
                                          </p:val>
                                        </p:tav>
                                        <p:tav tm="100000">
                                          <p:val>
                                            <p:fltVal val="1"/>
                                          </p:val>
                                        </p:tav>
                                      </p:tavLst>
                                    </p:anim>
                                    <p:anim calcmode="lin" valueType="num">
                                      <p:cBhvr>
                                        <p:cTn id="192" dur="4000" fill="hold"/>
                                        <p:tgtEl>
                                          <p:spTgt spid="18"/>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500"/>
                                        <p:tgtEl>
                                          <p:spTgt spid="18"/>
                                        </p:tgtEl>
                                        <p:attrNameLst>
                                          <p:attrName>ppt_x</p:attrName>
                                        </p:attrNameLst>
                                      </p:cBhvr>
                                      <p:tavLst>
                                        <p:tav tm="0">
                                          <p:val>
                                            <p:strVal val="ppt_x"/>
                                          </p:val>
                                        </p:tav>
                                        <p:tav tm="100000">
                                          <p:val>
                                            <p:strVal val="0-ppt_w/2"/>
                                          </p:val>
                                        </p:tav>
                                      </p:tavLst>
                                    </p:anim>
                                    <p:anim calcmode="lin" valueType="num">
                                      <p:cBhvr additive="base">
                                        <p:cTn id="195" dur="4500"/>
                                        <p:tgtEl>
                                          <p:spTgt spid="18"/>
                                        </p:tgtEl>
                                        <p:attrNameLst>
                                          <p:attrName>ppt_y</p:attrName>
                                        </p:attrNameLst>
                                      </p:cBhvr>
                                      <p:tavLst>
                                        <p:tav tm="0">
                                          <p:val>
                                            <p:strVal val="ppt_y"/>
                                          </p:val>
                                        </p:tav>
                                        <p:tav tm="100000">
                                          <p:val>
                                            <p:strVal val="ppt_y"/>
                                          </p:val>
                                        </p:tav>
                                      </p:tavLst>
                                    </p:anim>
                                    <p:set>
                                      <p:cBhvr>
                                        <p:cTn id="196" dur="1" fill="hold">
                                          <p:stCondLst>
                                            <p:cond delay="4499"/>
                                          </p:stCondLst>
                                        </p:cTn>
                                        <p:tgtEl>
                                          <p:spTgt spid="18"/>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4000" fill="hold"/>
                                        <p:tgtEl>
                                          <p:spTgt spid="17"/>
                                        </p:tgtEl>
                                        <p:attrNameLst>
                                          <p:attrName>ppt_x</p:attrName>
                                        </p:attrNameLst>
                                      </p:cBhvr>
                                      <p:tavLst>
                                        <p:tav tm="0">
                                          <p:val>
                                            <p:strVal val="1+#ppt_w/2"/>
                                          </p:val>
                                        </p:tav>
                                        <p:tav tm="100000">
                                          <p:val>
                                            <p:strVal val="#ppt_x"/>
                                          </p:val>
                                        </p:tav>
                                      </p:tavLst>
                                    </p:anim>
                                    <p:anim calcmode="lin" valueType="num">
                                      <p:cBhvr additive="base">
                                        <p:cTn id="200" dur="4000" fill="hold"/>
                                        <p:tgtEl>
                                          <p:spTgt spid="17"/>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7"/>
                                        </p:tgtEl>
                                        <p:attrNameLst>
                                          <p:attrName>style.visibility</p:attrName>
                                        </p:attrNameLst>
                                      </p:cBhvr>
                                      <p:to>
                                        <p:strVal val="visible"/>
                                      </p:to>
                                    </p:set>
                                    <p:anim calcmode="lin" valueType="num">
                                      <p:cBhvr>
                                        <p:cTn id="203" dur="4000" fill="hold"/>
                                        <p:tgtEl>
                                          <p:spTgt spid="17"/>
                                        </p:tgtEl>
                                        <p:attrNameLst>
                                          <p:attrName>ppt_w</p:attrName>
                                        </p:attrNameLst>
                                      </p:cBhvr>
                                      <p:tavLst>
                                        <p:tav tm="0" fmla="#ppt_w*sin(2.5*pi*$)">
                                          <p:val>
                                            <p:fltVal val="0"/>
                                          </p:val>
                                        </p:tav>
                                        <p:tav tm="100000">
                                          <p:val>
                                            <p:fltVal val="1"/>
                                          </p:val>
                                        </p:tav>
                                      </p:tavLst>
                                    </p:anim>
                                    <p:anim calcmode="lin" valueType="num">
                                      <p:cBhvr>
                                        <p:cTn id="204" dur="4000" fill="hold"/>
                                        <p:tgtEl>
                                          <p:spTgt spid="17"/>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500"/>
                                        <p:tgtEl>
                                          <p:spTgt spid="17"/>
                                        </p:tgtEl>
                                        <p:attrNameLst>
                                          <p:attrName>ppt_x</p:attrName>
                                        </p:attrNameLst>
                                      </p:cBhvr>
                                      <p:tavLst>
                                        <p:tav tm="0">
                                          <p:val>
                                            <p:strVal val="ppt_x"/>
                                          </p:val>
                                        </p:tav>
                                        <p:tav tm="100000">
                                          <p:val>
                                            <p:strVal val="0-ppt_w/2"/>
                                          </p:val>
                                        </p:tav>
                                      </p:tavLst>
                                    </p:anim>
                                    <p:anim calcmode="lin" valueType="num">
                                      <p:cBhvr additive="base">
                                        <p:cTn id="207" dur="4500"/>
                                        <p:tgtEl>
                                          <p:spTgt spid="17"/>
                                        </p:tgtEl>
                                        <p:attrNameLst>
                                          <p:attrName>ppt_y</p:attrName>
                                        </p:attrNameLst>
                                      </p:cBhvr>
                                      <p:tavLst>
                                        <p:tav tm="0">
                                          <p:val>
                                            <p:strVal val="ppt_y"/>
                                          </p:val>
                                        </p:tav>
                                        <p:tav tm="100000">
                                          <p:val>
                                            <p:strVal val="ppt_y"/>
                                          </p:val>
                                        </p:tav>
                                      </p:tavLst>
                                    </p:anim>
                                    <p:set>
                                      <p:cBhvr>
                                        <p:cTn id="208" dur="1" fill="hold">
                                          <p:stCondLst>
                                            <p:cond delay="4499"/>
                                          </p:stCondLst>
                                        </p:cTn>
                                        <p:tgtEl>
                                          <p:spTgt spid="17"/>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additive="base">
                                        <p:cTn id="211" dur="4000" fill="hold"/>
                                        <p:tgtEl>
                                          <p:spTgt spid="19"/>
                                        </p:tgtEl>
                                        <p:attrNameLst>
                                          <p:attrName>ppt_x</p:attrName>
                                        </p:attrNameLst>
                                      </p:cBhvr>
                                      <p:tavLst>
                                        <p:tav tm="0">
                                          <p:val>
                                            <p:strVal val="1+#ppt_w/2"/>
                                          </p:val>
                                        </p:tav>
                                        <p:tav tm="100000">
                                          <p:val>
                                            <p:strVal val="#ppt_x"/>
                                          </p:val>
                                        </p:tav>
                                      </p:tavLst>
                                    </p:anim>
                                    <p:anim calcmode="lin" valueType="num">
                                      <p:cBhvr additive="base">
                                        <p:cTn id="212" dur="4000" fill="hold"/>
                                        <p:tgtEl>
                                          <p:spTgt spid="19"/>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9"/>
                                        </p:tgtEl>
                                        <p:attrNameLst>
                                          <p:attrName>style.visibility</p:attrName>
                                        </p:attrNameLst>
                                      </p:cBhvr>
                                      <p:to>
                                        <p:strVal val="visible"/>
                                      </p:to>
                                    </p:set>
                                    <p:anim calcmode="lin" valueType="num">
                                      <p:cBhvr>
                                        <p:cTn id="215" dur="4000" fill="hold"/>
                                        <p:tgtEl>
                                          <p:spTgt spid="19"/>
                                        </p:tgtEl>
                                        <p:attrNameLst>
                                          <p:attrName>ppt_w</p:attrName>
                                        </p:attrNameLst>
                                      </p:cBhvr>
                                      <p:tavLst>
                                        <p:tav tm="0" fmla="#ppt_w*sin(2.5*pi*$)">
                                          <p:val>
                                            <p:fltVal val="0"/>
                                          </p:val>
                                        </p:tav>
                                        <p:tav tm="100000">
                                          <p:val>
                                            <p:fltVal val="1"/>
                                          </p:val>
                                        </p:tav>
                                      </p:tavLst>
                                    </p:anim>
                                    <p:anim calcmode="lin" valueType="num">
                                      <p:cBhvr>
                                        <p:cTn id="216" dur="4000" fill="hold"/>
                                        <p:tgtEl>
                                          <p:spTgt spid="19"/>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500"/>
                                        <p:tgtEl>
                                          <p:spTgt spid="19"/>
                                        </p:tgtEl>
                                        <p:attrNameLst>
                                          <p:attrName>ppt_x</p:attrName>
                                        </p:attrNameLst>
                                      </p:cBhvr>
                                      <p:tavLst>
                                        <p:tav tm="0">
                                          <p:val>
                                            <p:strVal val="ppt_x"/>
                                          </p:val>
                                        </p:tav>
                                        <p:tav tm="100000">
                                          <p:val>
                                            <p:strVal val="0-ppt_w/2"/>
                                          </p:val>
                                        </p:tav>
                                      </p:tavLst>
                                    </p:anim>
                                    <p:anim calcmode="lin" valueType="num">
                                      <p:cBhvr additive="base">
                                        <p:cTn id="219" dur="4500"/>
                                        <p:tgtEl>
                                          <p:spTgt spid="19"/>
                                        </p:tgtEl>
                                        <p:attrNameLst>
                                          <p:attrName>ppt_y</p:attrName>
                                        </p:attrNameLst>
                                      </p:cBhvr>
                                      <p:tavLst>
                                        <p:tav tm="0">
                                          <p:val>
                                            <p:strVal val="ppt_y"/>
                                          </p:val>
                                        </p:tav>
                                        <p:tav tm="100000">
                                          <p:val>
                                            <p:strVal val="ppt_y"/>
                                          </p:val>
                                        </p:tav>
                                      </p:tavLst>
                                    </p:anim>
                                    <p:set>
                                      <p:cBhvr>
                                        <p:cTn id="220" dur="1" fill="hold">
                                          <p:stCondLst>
                                            <p:cond delay="4499"/>
                                          </p:stCondLst>
                                        </p:cTn>
                                        <p:tgtEl>
                                          <p:spTgt spid="19"/>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4000" fill="hold"/>
                                        <p:tgtEl>
                                          <p:spTgt spid="15"/>
                                        </p:tgtEl>
                                        <p:attrNameLst>
                                          <p:attrName>ppt_x</p:attrName>
                                        </p:attrNameLst>
                                      </p:cBhvr>
                                      <p:tavLst>
                                        <p:tav tm="0">
                                          <p:val>
                                            <p:strVal val="#ppt_x"/>
                                          </p:val>
                                        </p:tav>
                                        <p:tav tm="100000">
                                          <p:val>
                                            <p:strVal val="#ppt_x"/>
                                          </p:val>
                                        </p:tav>
                                      </p:tavLst>
                                    </p:anim>
                                    <p:anim calcmode="lin" valueType="num">
                                      <p:cBhvr additive="base">
                                        <p:cTn id="224" dur="40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4000" fill="hold"/>
                                        <p:tgtEl>
                                          <p:spTgt spid="15"/>
                                        </p:tgtEl>
                                        <p:attrNameLst>
                                          <p:attrName>ppt_w</p:attrName>
                                        </p:attrNameLst>
                                      </p:cBhvr>
                                      <p:tavLst>
                                        <p:tav tm="0">
                                          <p:val>
                                            <p:strVal val="#ppt_w"/>
                                          </p:val>
                                        </p:tav>
                                        <p:tav tm="100000">
                                          <p:val>
                                            <p:strVal val="#ppt_w"/>
                                          </p:val>
                                        </p:tav>
                                      </p:tavLst>
                                    </p:anim>
                                    <p:anim calcmode="lin" valueType="num">
                                      <p:cBhvr>
                                        <p:cTn id="228" dur="40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500"/>
                                        <p:tgtEl>
                                          <p:spTgt spid="15"/>
                                        </p:tgtEl>
                                        <p:attrNameLst>
                                          <p:attrName>ppt_x</p:attrName>
                                        </p:attrNameLst>
                                      </p:cBhvr>
                                      <p:tavLst>
                                        <p:tav tm="0">
                                          <p:val>
                                            <p:strVal val="ppt_x"/>
                                          </p:val>
                                        </p:tav>
                                        <p:tav tm="100000">
                                          <p:val>
                                            <p:strVal val="ppt_x"/>
                                          </p:val>
                                        </p:tav>
                                      </p:tavLst>
                                    </p:anim>
                                    <p:anim calcmode="lin" valueType="num">
                                      <p:cBhvr additive="base">
                                        <p:cTn id="231" dur="4500"/>
                                        <p:tgtEl>
                                          <p:spTgt spid="15"/>
                                        </p:tgtEl>
                                        <p:attrNameLst>
                                          <p:attrName>ppt_y</p:attrName>
                                        </p:attrNameLst>
                                      </p:cBhvr>
                                      <p:tavLst>
                                        <p:tav tm="0">
                                          <p:val>
                                            <p:strVal val="ppt_y"/>
                                          </p:val>
                                        </p:tav>
                                        <p:tav tm="100000">
                                          <p:val>
                                            <p:strVal val="0-ppt_h/2"/>
                                          </p:val>
                                        </p:tav>
                                      </p:tavLst>
                                    </p:anim>
                                    <p:set>
                                      <p:cBhvr>
                                        <p:cTn id="232" dur="1" fill="hold">
                                          <p:stCondLst>
                                            <p:cond delay="44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4000" fill="hold"/>
                                        <p:tgtEl>
                                          <p:spTgt spid="14"/>
                                        </p:tgtEl>
                                        <p:attrNameLst>
                                          <p:attrName>ppt_x</p:attrName>
                                        </p:attrNameLst>
                                      </p:cBhvr>
                                      <p:tavLst>
                                        <p:tav tm="0">
                                          <p:val>
                                            <p:strVal val="#ppt_x"/>
                                          </p:val>
                                        </p:tav>
                                        <p:tav tm="100000">
                                          <p:val>
                                            <p:strVal val="#ppt_x"/>
                                          </p:val>
                                        </p:tav>
                                      </p:tavLst>
                                    </p:anim>
                                    <p:anim calcmode="lin" valueType="num">
                                      <p:cBhvr additive="base">
                                        <p:cTn id="236" dur="40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4000" fill="hold"/>
                                        <p:tgtEl>
                                          <p:spTgt spid="14"/>
                                        </p:tgtEl>
                                        <p:attrNameLst>
                                          <p:attrName>ppt_w</p:attrName>
                                        </p:attrNameLst>
                                      </p:cBhvr>
                                      <p:tavLst>
                                        <p:tav tm="0">
                                          <p:val>
                                            <p:strVal val="#ppt_w"/>
                                          </p:val>
                                        </p:tav>
                                        <p:tav tm="100000">
                                          <p:val>
                                            <p:strVal val="#ppt_w"/>
                                          </p:val>
                                        </p:tav>
                                      </p:tavLst>
                                    </p:anim>
                                    <p:anim calcmode="lin" valueType="num">
                                      <p:cBhvr>
                                        <p:cTn id="240" dur="40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500"/>
                                        <p:tgtEl>
                                          <p:spTgt spid="14"/>
                                        </p:tgtEl>
                                        <p:attrNameLst>
                                          <p:attrName>ppt_x</p:attrName>
                                        </p:attrNameLst>
                                      </p:cBhvr>
                                      <p:tavLst>
                                        <p:tav tm="0">
                                          <p:val>
                                            <p:strVal val="ppt_x"/>
                                          </p:val>
                                        </p:tav>
                                        <p:tav tm="100000">
                                          <p:val>
                                            <p:strVal val="ppt_x"/>
                                          </p:val>
                                        </p:tav>
                                      </p:tavLst>
                                    </p:anim>
                                    <p:anim calcmode="lin" valueType="num">
                                      <p:cBhvr additive="base">
                                        <p:cTn id="243" dur="4500"/>
                                        <p:tgtEl>
                                          <p:spTgt spid="14"/>
                                        </p:tgtEl>
                                        <p:attrNameLst>
                                          <p:attrName>ppt_y</p:attrName>
                                        </p:attrNameLst>
                                      </p:cBhvr>
                                      <p:tavLst>
                                        <p:tav tm="0">
                                          <p:val>
                                            <p:strVal val="ppt_y"/>
                                          </p:val>
                                        </p:tav>
                                        <p:tav tm="100000">
                                          <p:val>
                                            <p:strVal val="0-ppt_h/2"/>
                                          </p:val>
                                        </p:tav>
                                      </p:tavLst>
                                    </p:anim>
                                    <p:set>
                                      <p:cBhvr>
                                        <p:cTn id="244" dur="1" fill="hold">
                                          <p:stCondLst>
                                            <p:cond delay="44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4000" fill="hold"/>
                                        <p:tgtEl>
                                          <p:spTgt spid="13"/>
                                        </p:tgtEl>
                                        <p:attrNameLst>
                                          <p:attrName>ppt_x</p:attrName>
                                        </p:attrNameLst>
                                      </p:cBhvr>
                                      <p:tavLst>
                                        <p:tav tm="0">
                                          <p:val>
                                            <p:strVal val="#ppt_x"/>
                                          </p:val>
                                        </p:tav>
                                        <p:tav tm="100000">
                                          <p:val>
                                            <p:strVal val="#ppt_x"/>
                                          </p:val>
                                        </p:tav>
                                      </p:tavLst>
                                    </p:anim>
                                    <p:anim calcmode="lin" valueType="num">
                                      <p:cBhvr additive="base">
                                        <p:cTn id="248" dur="40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4000" fill="hold"/>
                                        <p:tgtEl>
                                          <p:spTgt spid="13"/>
                                        </p:tgtEl>
                                        <p:attrNameLst>
                                          <p:attrName>ppt_w</p:attrName>
                                        </p:attrNameLst>
                                      </p:cBhvr>
                                      <p:tavLst>
                                        <p:tav tm="0">
                                          <p:val>
                                            <p:strVal val="#ppt_w"/>
                                          </p:val>
                                        </p:tav>
                                        <p:tav tm="100000">
                                          <p:val>
                                            <p:strVal val="#ppt_w"/>
                                          </p:val>
                                        </p:tav>
                                      </p:tavLst>
                                    </p:anim>
                                    <p:anim calcmode="lin" valueType="num">
                                      <p:cBhvr>
                                        <p:cTn id="252" dur="40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500"/>
                                        <p:tgtEl>
                                          <p:spTgt spid="13"/>
                                        </p:tgtEl>
                                        <p:attrNameLst>
                                          <p:attrName>ppt_x</p:attrName>
                                        </p:attrNameLst>
                                      </p:cBhvr>
                                      <p:tavLst>
                                        <p:tav tm="0">
                                          <p:val>
                                            <p:strVal val="ppt_x"/>
                                          </p:val>
                                        </p:tav>
                                        <p:tav tm="100000">
                                          <p:val>
                                            <p:strVal val="ppt_x"/>
                                          </p:val>
                                        </p:tav>
                                      </p:tavLst>
                                    </p:anim>
                                    <p:anim calcmode="lin" valueType="num">
                                      <p:cBhvr additive="base">
                                        <p:cTn id="255" dur="4500"/>
                                        <p:tgtEl>
                                          <p:spTgt spid="13"/>
                                        </p:tgtEl>
                                        <p:attrNameLst>
                                          <p:attrName>ppt_y</p:attrName>
                                        </p:attrNameLst>
                                      </p:cBhvr>
                                      <p:tavLst>
                                        <p:tav tm="0">
                                          <p:val>
                                            <p:strVal val="ppt_y"/>
                                          </p:val>
                                        </p:tav>
                                        <p:tav tm="100000">
                                          <p:val>
                                            <p:strVal val="0-ppt_h/2"/>
                                          </p:val>
                                        </p:tav>
                                      </p:tavLst>
                                    </p:anim>
                                    <p:set>
                                      <p:cBhvr>
                                        <p:cTn id="256" dur="1" fill="hold">
                                          <p:stCondLst>
                                            <p:cond delay="44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4000" fill="hold"/>
                                        <p:tgtEl>
                                          <p:spTgt spid="12"/>
                                        </p:tgtEl>
                                        <p:attrNameLst>
                                          <p:attrName>ppt_x</p:attrName>
                                        </p:attrNameLst>
                                      </p:cBhvr>
                                      <p:tavLst>
                                        <p:tav tm="0">
                                          <p:val>
                                            <p:strVal val="#ppt_x"/>
                                          </p:val>
                                        </p:tav>
                                        <p:tav tm="100000">
                                          <p:val>
                                            <p:strVal val="#ppt_x"/>
                                          </p:val>
                                        </p:tav>
                                      </p:tavLst>
                                    </p:anim>
                                    <p:anim calcmode="lin" valueType="num">
                                      <p:cBhvr additive="base">
                                        <p:cTn id="260" dur="40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4000" fill="hold"/>
                                        <p:tgtEl>
                                          <p:spTgt spid="12"/>
                                        </p:tgtEl>
                                        <p:attrNameLst>
                                          <p:attrName>ppt_w</p:attrName>
                                        </p:attrNameLst>
                                      </p:cBhvr>
                                      <p:tavLst>
                                        <p:tav tm="0">
                                          <p:val>
                                            <p:strVal val="#ppt_w"/>
                                          </p:val>
                                        </p:tav>
                                        <p:tav tm="100000">
                                          <p:val>
                                            <p:strVal val="#ppt_w"/>
                                          </p:val>
                                        </p:tav>
                                      </p:tavLst>
                                    </p:anim>
                                    <p:anim calcmode="lin" valueType="num">
                                      <p:cBhvr>
                                        <p:cTn id="264" dur="40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500"/>
                                        <p:tgtEl>
                                          <p:spTgt spid="12"/>
                                        </p:tgtEl>
                                        <p:attrNameLst>
                                          <p:attrName>ppt_x</p:attrName>
                                        </p:attrNameLst>
                                      </p:cBhvr>
                                      <p:tavLst>
                                        <p:tav tm="0">
                                          <p:val>
                                            <p:strVal val="ppt_x"/>
                                          </p:val>
                                        </p:tav>
                                        <p:tav tm="100000">
                                          <p:val>
                                            <p:strVal val="ppt_x"/>
                                          </p:val>
                                        </p:tav>
                                      </p:tavLst>
                                    </p:anim>
                                    <p:anim calcmode="lin" valueType="num">
                                      <p:cBhvr additive="base">
                                        <p:cTn id="267" dur="4500"/>
                                        <p:tgtEl>
                                          <p:spTgt spid="12"/>
                                        </p:tgtEl>
                                        <p:attrNameLst>
                                          <p:attrName>ppt_y</p:attrName>
                                        </p:attrNameLst>
                                      </p:cBhvr>
                                      <p:tavLst>
                                        <p:tav tm="0">
                                          <p:val>
                                            <p:strVal val="ppt_y"/>
                                          </p:val>
                                        </p:tav>
                                        <p:tav tm="100000">
                                          <p:val>
                                            <p:strVal val="0-ppt_h/2"/>
                                          </p:val>
                                        </p:tav>
                                      </p:tavLst>
                                    </p:anim>
                                    <p:set>
                                      <p:cBhvr>
                                        <p:cTn id="268" dur="1" fill="hold">
                                          <p:stCondLst>
                                            <p:cond delay="44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4000" fill="hold"/>
                                        <p:tgtEl>
                                          <p:spTgt spid="10"/>
                                        </p:tgtEl>
                                        <p:attrNameLst>
                                          <p:attrName>ppt_x</p:attrName>
                                        </p:attrNameLst>
                                      </p:cBhvr>
                                      <p:tavLst>
                                        <p:tav tm="0">
                                          <p:val>
                                            <p:strVal val="#ppt_x"/>
                                          </p:val>
                                        </p:tav>
                                        <p:tav tm="100000">
                                          <p:val>
                                            <p:strVal val="#ppt_x"/>
                                          </p:val>
                                        </p:tav>
                                      </p:tavLst>
                                    </p:anim>
                                    <p:anim calcmode="lin" valueType="num">
                                      <p:cBhvr additive="base">
                                        <p:cTn id="272" dur="40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4000" fill="hold"/>
                                        <p:tgtEl>
                                          <p:spTgt spid="10"/>
                                        </p:tgtEl>
                                        <p:attrNameLst>
                                          <p:attrName>ppt_w</p:attrName>
                                        </p:attrNameLst>
                                      </p:cBhvr>
                                      <p:tavLst>
                                        <p:tav tm="0">
                                          <p:val>
                                            <p:strVal val="#ppt_w"/>
                                          </p:val>
                                        </p:tav>
                                        <p:tav tm="100000">
                                          <p:val>
                                            <p:strVal val="#ppt_w"/>
                                          </p:val>
                                        </p:tav>
                                      </p:tavLst>
                                    </p:anim>
                                    <p:anim calcmode="lin" valueType="num">
                                      <p:cBhvr>
                                        <p:cTn id="276" dur="40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500"/>
                                        <p:tgtEl>
                                          <p:spTgt spid="10"/>
                                        </p:tgtEl>
                                        <p:attrNameLst>
                                          <p:attrName>ppt_x</p:attrName>
                                        </p:attrNameLst>
                                      </p:cBhvr>
                                      <p:tavLst>
                                        <p:tav tm="0">
                                          <p:val>
                                            <p:strVal val="ppt_x"/>
                                          </p:val>
                                        </p:tav>
                                        <p:tav tm="100000">
                                          <p:val>
                                            <p:strVal val="ppt_x"/>
                                          </p:val>
                                        </p:tav>
                                      </p:tavLst>
                                    </p:anim>
                                    <p:anim calcmode="lin" valueType="num">
                                      <p:cBhvr additive="base">
                                        <p:cTn id="279" dur="4500"/>
                                        <p:tgtEl>
                                          <p:spTgt spid="10"/>
                                        </p:tgtEl>
                                        <p:attrNameLst>
                                          <p:attrName>ppt_y</p:attrName>
                                        </p:attrNameLst>
                                      </p:cBhvr>
                                      <p:tavLst>
                                        <p:tav tm="0">
                                          <p:val>
                                            <p:strVal val="ppt_y"/>
                                          </p:val>
                                        </p:tav>
                                        <p:tav tm="100000">
                                          <p:val>
                                            <p:strVal val="0-ppt_h/2"/>
                                          </p:val>
                                        </p:tav>
                                      </p:tavLst>
                                    </p:anim>
                                    <p:set>
                                      <p:cBhvr>
                                        <p:cTn id="280" dur="1" fill="hold">
                                          <p:stCondLst>
                                            <p:cond delay="44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4000" fill="hold"/>
                                        <p:tgtEl>
                                          <p:spTgt spid="11"/>
                                        </p:tgtEl>
                                        <p:attrNameLst>
                                          <p:attrName>ppt_x</p:attrName>
                                        </p:attrNameLst>
                                      </p:cBhvr>
                                      <p:tavLst>
                                        <p:tav tm="0">
                                          <p:val>
                                            <p:strVal val="#ppt_x"/>
                                          </p:val>
                                        </p:tav>
                                        <p:tav tm="100000">
                                          <p:val>
                                            <p:strVal val="#ppt_x"/>
                                          </p:val>
                                        </p:tav>
                                      </p:tavLst>
                                    </p:anim>
                                    <p:anim calcmode="lin" valueType="num">
                                      <p:cBhvr additive="base">
                                        <p:cTn id="284" dur="40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4000" fill="hold"/>
                                        <p:tgtEl>
                                          <p:spTgt spid="11"/>
                                        </p:tgtEl>
                                        <p:attrNameLst>
                                          <p:attrName>ppt_w</p:attrName>
                                        </p:attrNameLst>
                                      </p:cBhvr>
                                      <p:tavLst>
                                        <p:tav tm="0">
                                          <p:val>
                                            <p:strVal val="#ppt_w"/>
                                          </p:val>
                                        </p:tav>
                                        <p:tav tm="100000">
                                          <p:val>
                                            <p:strVal val="#ppt_w"/>
                                          </p:val>
                                        </p:tav>
                                      </p:tavLst>
                                    </p:anim>
                                    <p:anim calcmode="lin" valueType="num">
                                      <p:cBhvr>
                                        <p:cTn id="288" dur="40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500"/>
                                        <p:tgtEl>
                                          <p:spTgt spid="11"/>
                                        </p:tgtEl>
                                        <p:attrNameLst>
                                          <p:attrName>ppt_x</p:attrName>
                                        </p:attrNameLst>
                                      </p:cBhvr>
                                      <p:tavLst>
                                        <p:tav tm="0">
                                          <p:val>
                                            <p:strVal val="ppt_x"/>
                                          </p:val>
                                        </p:tav>
                                        <p:tav tm="100000">
                                          <p:val>
                                            <p:strVal val="ppt_x"/>
                                          </p:val>
                                        </p:tav>
                                      </p:tavLst>
                                    </p:anim>
                                    <p:anim calcmode="lin" valueType="num">
                                      <p:cBhvr additive="base">
                                        <p:cTn id="291" dur="4500"/>
                                        <p:tgtEl>
                                          <p:spTgt spid="11"/>
                                        </p:tgtEl>
                                        <p:attrNameLst>
                                          <p:attrName>ppt_y</p:attrName>
                                        </p:attrNameLst>
                                      </p:cBhvr>
                                      <p:tavLst>
                                        <p:tav tm="0">
                                          <p:val>
                                            <p:strVal val="ppt_y"/>
                                          </p:val>
                                        </p:tav>
                                        <p:tav tm="100000">
                                          <p:val>
                                            <p:strVal val="0-ppt_h/2"/>
                                          </p:val>
                                        </p:tav>
                                      </p:tavLst>
                                    </p:anim>
                                    <p:set>
                                      <p:cBhvr>
                                        <p:cTn id="292" dur="1" fill="hold">
                                          <p:stCondLst>
                                            <p:cond delay="44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0"/>
                                        </p:tgtEl>
                                        <p:attrNameLst>
                                          <p:attrName>style.visibility</p:attrName>
                                        </p:attrNameLst>
                                      </p:cBhvr>
                                      <p:to>
                                        <p:strVal val="visible"/>
                                      </p:to>
                                    </p:set>
                                    <p:anim calcmode="lin" valueType="num">
                                      <p:cBhvr>
                                        <p:cTn id="295" dur="4500" fill="hold"/>
                                        <p:tgtEl>
                                          <p:spTgt spid="30"/>
                                        </p:tgtEl>
                                        <p:attrNameLst>
                                          <p:attrName>ppt_w</p:attrName>
                                        </p:attrNameLst>
                                      </p:cBhvr>
                                      <p:tavLst>
                                        <p:tav tm="0">
                                          <p:val>
                                            <p:strVal val="2/3*#ppt_w"/>
                                          </p:val>
                                        </p:tav>
                                        <p:tav tm="100000">
                                          <p:val>
                                            <p:strVal val="#ppt_w"/>
                                          </p:val>
                                        </p:tav>
                                      </p:tavLst>
                                    </p:anim>
                                    <p:anim calcmode="lin" valueType="num">
                                      <p:cBhvr>
                                        <p:cTn id="296" dur="4500" fill="hold"/>
                                        <p:tgtEl>
                                          <p:spTgt spid="30"/>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0"/>
                                        </p:tgtEl>
                                        <p:attrNameLst>
                                          <p:attrName>style.visibility</p:attrName>
                                        </p:attrNameLst>
                                      </p:cBhvr>
                                      <p:to>
                                        <p:strVal val="visible"/>
                                      </p:to>
                                    </p:set>
                                    <p:animEffect transition="in" filter="box(out)">
                                      <p:cBhvr>
                                        <p:cTn id="299" dur="4500"/>
                                        <p:tgtEl>
                                          <p:spTgt spid="30"/>
                                        </p:tgtEl>
                                      </p:cBhvr>
                                    </p:animEffect>
                                  </p:childTnLst>
                                </p:cTn>
                              </p:par>
                              <p:par>
                                <p:cTn id="300" presetID="9" presetClass="emph" presetSubtype="0" nodeType="withEffect">
                                  <p:stCondLst>
                                    <p:cond delay="0"/>
                                  </p:stCondLst>
                                  <p:childTnLst>
                                    <p:set>
                                      <p:cBhvr rctx="PPT">
                                        <p:cTn id="301" dur="indefinite"/>
                                        <p:tgtEl>
                                          <p:spTgt spid="31"/>
                                        </p:tgtEl>
                                        <p:attrNameLst>
                                          <p:attrName>style.opacity</p:attrName>
                                        </p:attrNameLst>
                                      </p:cBhvr>
                                      <p:to>
                                        <p:strVal val="0"/>
                                      </p:to>
                                    </p:set>
                                    <p:animEffect filter="image" prLst="opacity: 0">
                                      <p:cBhvr rctx="IE">
                                        <p:cTn id="302" dur="indefinite"/>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259632" y="843558"/>
            <a:ext cx="4464496" cy="3231654"/>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Grosellas sin calorías</a:t>
            </a:r>
          </a:p>
          <a:p>
            <a:pPr algn="ctr"/>
            <a:r>
              <a:rPr lang="es-ES" dirty="0" smtClean="0">
                <a:solidFill>
                  <a:schemeClr val="bg1"/>
                </a:solidFill>
                <a:latin typeface="Hobo Std" pitchFamily="34" charset="0"/>
              </a:rPr>
              <a:t>Las grosellas son muy sanas y no engordan, por lo que son recomendables en dietas de adelgazamiento dado que aportan vitaminas sin provocar aumento de peso.</a:t>
            </a:r>
          </a:p>
          <a:p>
            <a:pPr algn="ctr"/>
            <a:r>
              <a:rPr lang="es-ES" dirty="0" smtClean="0">
                <a:solidFill>
                  <a:schemeClr val="bg1"/>
                </a:solidFill>
                <a:latin typeface="Hobo Std" pitchFamily="34" charset="0"/>
              </a:rPr>
              <a:t>Este fruto silvestre contiene un 90% de agua, por lo que hidrata el cuerpo, contiene mucha fibra, y no tiene calorías. Podríamos decir que las grosellas son auténticamente light.</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58067"/>
          <a:stretch/>
        </p:blipFill>
        <p:spPr>
          <a:xfrm>
            <a:off x="0" y="-2983043"/>
            <a:ext cx="9144000" cy="8126543"/>
          </a:xfrm>
          <a:prstGeom prst="rect">
            <a:avLst/>
          </a:prstGeom>
          <a:noFill/>
          <a:ln>
            <a:noFill/>
          </a:ln>
        </p:spPr>
      </p:pic>
      <p:sp>
        <p:nvSpPr>
          <p:cNvPr id="2" name="Forma libre 31"/>
          <p:cNvSpPr/>
          <p:nvPr/>
        </p:nvSpPr>
        <p:spPr>
          <a:xfrm flipH="1" flipV="1">
            <a:off x="493029" y="-199322"/>
            <a:ext cx="1610674"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31"/>
          <p:cNvSpPr/>
          <p:nvPr/>
        </p:nvSpPr>
        <p:spPr>
          <a:xfrm flipH="1" flipV="1">
            <a:off x="683568" y="683662"/>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31"/>
          <p:cNvSpPr/>
          <p:nvPr/>
        </p:nvSpPr>
        <p:spPr>
          <a:xfrm flipH="1" flipV="1">
            <a:off x="1259632" y="1619766"/>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31"/>
          <p:cNvSpPr/>
          <p:nvPr/>
        </p:nvSpPr>
        <p:spPr>
          <a:xfrm flipH="1" flipV="1">
            <a:off x="1907704" y="2555870"/>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1"/>
          <p:cNvSpPr/>
          <p:nvPr/>
        </p:nvSpPr>
        <p:spPr>
          <a:xfrm flipH="1" flipV="1">
            <a:off x="2555776" y="3503410"/>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31"/>
          <p:cNvSpPr/>
          <p:nvPr/>
        </p:nvSpPr>
        <p:spPr>
          <a:xfrm flipV="1">
            <a:off x="7040855" y="-227165"/>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flipV="1">
            <a:off x="6457344" y="744529"/>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flipV="1">
            <a:off x="5881280" y="1680633"/>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flipV="1">
            <a:off x="5233208" y="2616737"/>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31"/>
          <p:cNvSpPr/>
          <p:nvPr/>
        </p:nvSpPr>
        <p:spPr>
          <a:xfrm flipV="1">
            <a:off x="4572000" y="3507854"/>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3000">
                <a:srgbClr val="D60093"/>
              </a:gs>
              <a:gs pos="51000">
                <a:srgbClr val="FF0000"/>
              </a:gs>
              <a:gs pos="0">
                <a:srgbClr val="339966"/>
              </a:gs>
              <a:gs pos="21000">
                <a:srgbClr val="C00000"/>
              </a:gs>
              <a:gs pos="35000">
                <a:srgbClr val="00CC00"/>
              </a:gs>
              <a:gs pos="68000">
                <a:schemeClr val="tx2">
                  <a:lumMod val="10000"/>
                </a:schemeClr>
              </a:gs>
              <a:gs pos="95000">
                <a:schemeClr val="accent2">
                  <a:lumMod val="50000"/>
                </a:schemeClr>
              </a:gs>
            </a:gsLst>
            <a:lin ang="2700000" scaled="1"/>
          </a:gradFill>
          <a:ln w="3175">
            <a:gradFill>
              <a:gsLst>
                <a:gs pos="0">
                  <a:schemeClr val="tx1"/>
                </a:gs>
                <a:gs pos="50000">
                  <a:schemeClr val="tx1"/>
                </a:gs>
                <a:gs pos="100000">
                  <a:srgbClr val="D60093"/>
                </a:gs>
              </a:gsLst>
              <a:lin ang="5400000" scaled="0"/>
            </a:gradFill>
          </a:ln>
          <a:effectLst>
            <a:reflection blurRad="6350" endPos="70000" dir="5400000" sy="-100000" algn="bl" rotWithShape="0"/>
          </a:effectLst>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236562"/>
            <a:ext cx="9144000" cy="5976664"/>
          </a:xfrm>
          <a:prstGeom prst="rect">
            <a:avLst/>
          </a:prstGeom>
          <a:noFill/>
          <a:ln>
            <a:noFill/>
          </a:ln>
        </p:spPr>
      </p:pic>
    </p:spTree>
    <p:extLst>
      <p:ext uri="{BB962C8B-B14F-4D97-AF65-F5344CB8AC3E}">
        <p14:creationId xmlns:p14="http://schemas.microsoft.com/office/powerpoint/2010/main" val="166595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10800000">
                                      <p:cBhvr>
                                        <p:cTn id="10" dur="3000" fill="hold"/>
                                        <p:tgtEl>
                                          <p:spTgt spid="2"/>
                                        </p:tgtEl>
                                        <p:attrNameLst>
                                          <p:attrName>r</p:attrName>
                                        </p:attrNameLst>
                                      </p:cBhvr>
                                    </p:animRot>
                                  </p:childTnLst>
                                </p:cTn>
                              </p:par>
                              <p:par>
                                <p:cTn id="11" presetID="19" presetClass="entr" presetSubtype="5" fill="hold" grpId="2"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ppt_w"/>
                                          </p:val>
                                        </p:tav>
                                        <p:tav tm="100000">
                                          <p:val>
                                            <p:strVal val="#ppt_w"/>
                                          </p:val>
                                        </p:tav>
                                      </p:tavLst>
                                    </p:anim>
                                    <p:anim calcmode="lin" valueType="num">
                                      <p:cBhvr>
                                        <p:cTn id="14" dur="3000" fill="hold"/>
                                        <p:tgtEl>
                                          <p:spTgt spid="2"/>
                                        </p:tgtEl>
                                        <p:attrNameLst>
                                          <p:attrName>ppt_h</p:attrName>
                                        </p:attrNameLst>
                                      </p:cBhvr>
                                      <p:tavLst>
                                        <p:tav tm="0" fmla="#ppt_h*sin(2.5*pi*$)">
                                          <p:val>
                                            <p:fltVal val="0"/>
                                          </p:val>
                                        </p:tav>
                                        <p:tav tm="100000">
                                          <p:val>
                                            <p:fltVal val="1"/>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3000" fill="hold"/>
                                        <p:tgtEl>
                                          <p:spTgt spid="3"/>
                                        </p:tgtEl>
                                        <p:attrNameLst>
                                          <p:attrName>ppt_x</p:attrName>
                                        </p:attrNameLst>
                                      </p:cBhvr>
                                      <p:tavLst>
                                        <p:tav tm="0">
                                          <p:val>
                                            <p:strVal val="1+#ppt_w/2"/>
                                          </p:val>
                                        </p:tav>
                                        <p:tav tm="100000">
                                          <p:val>
                                            <p:strVal val="#ppt_x"/>
                                          </p:val>
                                        </p:tav>
                                      </p:tavLst>
                                    </p:anim>
                                    <p:anim calcmode="lin" valueType="num">
                                      <p:cBhvr additive="base">
                                        <p:cTn id="18" dur="3000" fill="hold"/>
                                        <p:tgtEl>
                                          <p:spTgt spid="3"/>
                                        </p:tgtEl>
                                        <p:attrNameLst>
                                          <p:attrName>ppt_y</p:attrName>
                                        </p:attrNameLst>
                                      </p:cBhvr>
                                      <p:tavLst>
                                        <p:tav tm="0">
                                          <p:val>
                                            <p:strVal val="1+#ppt_h/2"/>
                                          </p:val>
                                        </p:tav>
                                        <p:tav tm="100000">
                                          <p:val>
                                            <p:strVal val="#ppt_y"/>
                                          </p:val>
                                        </p:tav>
                                      </p:tavLst>
                                    </p:anim>
                                  </p:childTnLst>
                                </p:cTn>
                              </p:par>
                              <p:par>
                                <p:cTn id="19" presetID="8" presetClass="emph" presetSubtype="0" fill="hold" grpId="1" nodeType="withEffect">
                                  <p:stCondLst>
                                    <p:cond delay="0"/>
                                  </p:stCondLst>
                                  <p:childTnLst>
                                    <p:animRot by="-10800000">
                                      <p:cBhvr>
                                        <p:cTn id="20" dur="3000" fill="hold"/>
                                        <p:tgtEl>
                                          <p:spTgt spid="3"/>
                                        </p:tgtEl>
                                        <p:attrNameLst>
                                          <p:attrName>r</p:attrName>
                                        </p:attrNameLst>
                                      </p:cBhvr>
                                    </p:animRot>
                                  </p:childTnLst>
                                </p:cTn>
                              </p:par>
                              <p:par>
                                <p:cTn id="21" presetID="19" presetClass="entr" presetSubtype="5" fill="hold" grpId="2"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strVal val="#ppt_w"/>
                                          </p:val>
                                        </p:tav>
                                        <p:tav tm="100000">
                                          <p:val>
                                            <p:strVal val="#ppt_w"/>
                                          </p:val>
                                        </p:tav>
                                      </p:tavLst>
                                    </p:anim>
                                    <p:anim calcmode="lin" valueType="num">
                                      <p:cBhvr>
                                        <p:cTn id="24" dur="3000" fill="hold"/>
                                        <p:tgtEl>
                                          <p:spTgt spid="3"/>
                                        </p:tgtEl>
                                        <p:attrNameLst>
                                          <p:attrName>ppt_h</p:attrName>
                                        </p:attrNameLst>
                                      </p:cBhvr>
                                      <p:tavLst>
                                        <p:tav tm="0" fmla="#ppt_h*sin(2.5*pi*$)">
                                          <p:val>
                                            <p:fltVal val="0"/>
                                          </p:val>
                                        </p:tav>
                                        <p:tav tm="100000">
                                          <p:val>
                                            <p:fltVal val="1"/>
                                          </p:val>
                                        </p:tav>
                                      </p:tavLst>
                                    </p:anim>
                                  </p:childTnLst>
                                </p:cTn>
                              </p:par>
                              <p:par>
                                <p:cTn id="25" presetID="2" presetClass="entr" presetSubtype="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3000" fill="hold"/>
                                        <p:tgtEl>
                                          <p:spTgt spid="4"/>
                                        </p:tgtEl>
                                        <p:attrNameLst>
                                          <p:attrName>ppt_x</p:attrName>
                                        </p:attrNameLst>
                                      </p:cBhvr>
                                      <p:tavLst>
                                        <p:tav tm="0">
                                          <p:val>
                                            <p:strVal val="1+#ppt_w/2"/>
                                          </p:val>
                                        </p:tav>
                                        <p:tav tm="100000">
                                          <p:val>
                                            <p:strVal val="#ppt_x"/>
                                          </p:val>
                                        </p:tav>
                                      </p:tavLst>
                                    </p:anim>
                                    <p:anim calcmode="lin" valueType="num">
                                      <p:cBhvr additive="base">
                                        <p:cTn id="28" dur="3000" fill="hold"/>
                                        <p:tgtEl>
                                          <p:spTgt spid="4"/>
                                        </p:tgtEl>
                                        <p:attrNameLst>
                                          <p:attrName>ppt_y</p:attrName>
                                        </p:attrNameLst>
                                      </p:cBhvr>
                                      <p:tavLst>
                                        <p:tav tm="0">
                                          <p:val>
                                            <p:strVal val="1+#ppt_h/2"/>
                                          </p:val>
                                        </p:tav>
                                        <p:tav tm="100000">
                                          <p:val>
                                            <p:strVal val="#ppt_y"/>
                                          </p:val>
                                        </p:tav>
                                      </p:tavLst>
                                    </p:anim>
                                  </p:childTnLst>
                                </p:cTn>
                              </p:par>
                              <p:par>
                                <p:cTn id="29" presetID="8" presetClass="emph" presetSubtype="0" fill="hold" grpId="1" nodeType="withEffect">
                                  <p:stCondLst>
                                    <p:cond delay="0"/>
                                  </p:stCondLst>
                                  <p:childTnLst>
                                    <p:animRot by="-10800000">
                                      <p:cBhvr>
                                        <p:cTn id="30" dur="3000" fill="hold"/>
                                        <p:tgtEl>
                                          <p:spTgt spid="4"/>
                                        </p:tgtEl>
                                        <p:attrNameLst>
                                          <p:attrName>r</p:attrName>
                                        </p:attrNameLst>
                                      </p:cBhvr>
                                    </p:animRot>
                                  </p:childTnLst>
                                </p:cTn>
                              </p:par>
                              <p:par>
                                <p:cTn id="31" presetID="19" presetClass="entr" presetSubtype="5" fill="hold" grpId="2"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fmla="#ppt_h*sin(2.5*pi*$)">
                                          <p:val>
                                            <p:fltVal val="0"/>
                                          </p:val>
                                        </p:tav>
                                        <p:tav tm="100000">
                                          <p:val>
                                            <p:fltVal val="1"/>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10800000">
                                      <p:cBhvr>
                                        <p:cTn id="40" dur="3000" fill="hold"/>
                                        <p:tgtEl>
                                          <p:spTgt spid="5"/>
                                        </p:tgtEl>
                                        <p:attrNameLst>
                                          <p:attrName>r</p:attrName>
                                        </p:attrNameLst>
                                      </p:cBhvr>
                                    </p:animRot>
                                  </p:childTnLst>
                                </p:cTn>
                              </p:par>
                              <p:par>
                                <p:cTn id="41" presetID="19" presetClass="entr" presetSubtype="5" fill="hold" grpId="2"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strVal val="#ppt_w"/>
                                          </p:val>
                                        </p:tav>
                                        <p:tav tm="100000">
                                          <p:val>
                                            <p:strVal val="#ppt_w"/>
                                          </p:val>
                                        </p:tav>
                                      </p:tavLst>
                                    </p:anim>
                                    <p:anim calcmode="lin" valueType="num">
                                      <p:cBhvr>
                                        <p:cTn id="44" dur="3000" fill="hold"/>
                                        <p:tgtEl>
                                          <p:spTgt spid="5"/>
                                        </p:tgtEl>
                                        <p:attrNameLst>
                                          <p:attrName>ppt_h</p:attrName>
                                        </p:attrNameLst>
                                      </p:cBhvr>
                                      <p:tavLst>
                                        <p:tav tm="0" fmla="#ppt_h*sin(2.5*pi*$)">
                                          <p:val>
                                            <p:fltVal val="0"/>
                                          </p:val>
                                        </p:tav>
                                        <p:tav tm="100000">
                                          <p:val>
                                            <p:fltVal val="1"/>
                                          </p:val>
                                        </p:tav>
                                      </p:tavLst>
                                    </p:anim>
                                  </p:childTnLst>
                                </p:cTn>
                              </p:par>
                              <p:par>
                                <p:cTn id="45" presetID="2" presetClass="entr" presetSubtype="6"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1+#ppt_w/2"/>
                                          </p:val>
                                        </p:tav>
                                        <p:tav tm="100000">
                                          <p:val>
                                            <p:strVal val="#ppt_x"/>
                                          </p:val>
                                        </p:tav>
                                      </p:tavLst>
                                    </p:anim>
                                    <p:anim calcmode="lin" valueType="num">
                                      <p:cBhvr additive="base">
                                        <p:cTn id="48" dur="3000" fill="hold"/>
                                        <p:tgtEl>
                                          <p:spTgt spid="6"/>
                                        </p:tgtEl>
                                        <p:attrNameLst>
                                          <p:attrName>ppt_y</p:attrName>
                                        </p:attrNameLst>
                                      </p:cBhvr>
                                      <p:tavLst>
                                        <p:tav tm="0">
                                          <p:val>
                                            <p:strVal val="1+#ppt_h/2"/>
                                          </p:val>
                                        </p:tav>
                                        <p:tav tm="100000">
                                          <p:val>
                                            <p:strVal val="#ppt_y"/>
                                          </p:val>
                                        </p:tav>
                                      </p:tavLst>
                                    </p:anim>
                                  </p:childTnLst>
                                </p:cTn>
                              </p:par>
                              <p:par>
                                <p:cTn id="49" presetID="8" presetClass="emph" presetSubtype="0" fill="hold" grpId="1" nodeType="withEffect">
                                  <p:stCondLst>
                                    <p:cond delay="0"/>
                                  </p:stCondLst>
                                  <p:childTnLst>
                                    <p:animRot by="-10800000">
                                      <p:cBhvr>
                                        <p:cTn id="50" dur="3000" fill="hold"/>
                                        <p:tgtEl>
                                          <p:spTgt spid="6"/>
                                        </p:tgtEl>
                                        <p:attrNameLst>
                                          <p:attrName>r</p:attrName>
                                        </p:attrNameLst>
                                      </p:cBhvr>
                                    </p:animRot>
                                  </p:childTnLst>
                                </p:cTn>
                              </p:par>
                              <p:par>
                                <p:cTn id="51" presetID="19" presetClass="entr" presetSubtype="5" fill="hold" grpId="2"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3000" fill="hold"/>
                                        <p:tgtEl>
                                          <p:spTgt spid="6"/>
                                        </p:tgtEl>
                                        <p:attrNameLst>
                                          <p:attrName>ppt_w</p:attrName>
                                        </p:attrNameLst>
                                      </p:cBhvr>
                                      <p:tavLst>
                                        <p:tav tm="0">
                                          <p:val>
                                            <p:strVal val="#ppt_w"/>
                                          </p:val>
                                        </p:tav>
                                        <p:tav tm="100000">
                                          <p:val>
                                            <p:strVal val="#ppt_w"/>
                                          </p:val>
                                        </p:tav>
                                      </p:tavLst>
                                    </p:anim>
                                    <p:anim calcmode="lin" valueType="num">
                                      <p:cBhvr>
                                        <p:cTn id="54" dur="3000" fill="hold"/>
                                        <p:tgtEl>
                                          <p:spTgt spid="6"/>
                                        </p:tgtEl>
                                        <p:attrNameLst>
                                          <p:attrName>ppt_h</p:attrName>
                                        </p:attrNameLst>
                                      </p:cBhvr>
                                      <p:tavLst>
                                        <p:tav tm="0" fmla="#ppt_h*sin(2.5*pi*$)">
                                          <p:val>
                                            <p:fltVal val="0"/>
                                          </p:val>
                                        </p:tav>
                                        <p:tav tm="100000">
                                          <p:val>
                                            <p:fltVal val="1"/>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0-#ppt_w/2"/>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10800000">
                                      <p:cBhvr>
                                        <p:cTn id="60" dur="3000" fill="hold"/>
                                        <p:tgtEl>
                                          <p:spTgt spid="7"/>
                                        </p:tgtEl>
                                        <p:attrNameLst>
                                          <p:attrName>r</p:attrName>
                                        </p:attrNameLst>
                                      </p:cBhvr>
                                    </p:animRot>
                                  </p:childTnLst>
                                </p:cTn>
                              </p:par>
                              <p:par>
                                <p:cTn id="61" presetID="19" presetClass="entr" presetSubtype="5"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3000" fill="hold"/>
                                        <p:tgtEl>
                                          <p:spTgt spid="7"/>
                                        </p:tgtEl>
                                        <p:attrNameLst>
                                          <p:attrName>ppt_w</p:attrName>
                                        </p:attrNameLst>
                                      </p:cBhvr>
                                      <p:tavLst>
                                        <p:tav tm="0">
                                          <p:val>
                                            <p:strVal val="#ppt_w"/>
                                          </p:val>
                                        </p:tav>
                                        <p:tav tm="100000">
                                          <p:val>
                                            <p:strVal val="#ppt_w"/>
                                          </p:val>
                                        </p:tav>
                                      </p:tavLst>
                                    </p:anim>
                                    <p:anim calcmode="lin" valueType="num">
                                      <p:cBhvr>
                                        <p:cTn id="64" dur="3000" fill="hold"/>
                                        <p:tgtEl>
                                          <p:spTgt spid="7"/>
                                        </p:tgtEl>
                                        <p:attrNameLst>
                                          <p:attrName>ppt_h</p:attrName>
                                        </p:attrNameLst>
                                      </p:cBhvr>
                                      <p:tavLst>
                                        <p:tav tm="0" fmla="#ppt_h*sin(2.5*pi*$)">
                                          <p:val>
                                            <p:fltVal val="0"/>
                                          </p:val>
                                        </p:tav>
                                        <p:tav tm="100000">
                                          <p:val>
                                            <p:fltVal val="1"/>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0-#ppt_w/2"/>
                                          </p:val>
                                        </p:tav>
                                        <p:tav tm="100000">
                                          <p:val>
                                            <p:strVal val="#ppt_x"/>
                                          </p:val>
                                        </p:tav>
                                      </p:tavLst>
                                    </p:anim>
                                    <p:anim calcmode="lin" valueType="num">
                                      <p:cBhvr additive="base">
                                        <p:cTn id="68" dur="3000" fill="hold"/>
                                        <p:tgtEl>
                                          <p:spTgt spid="8"/>
                                        </p:tgtEl>
                                        <p:attrNameLst>
                                          <p:attrName>ppt_y</p:attrName>
                                        </p:attrNameLst>
                                      </p:cBhvr>
                                      <p:tavLst>
                                        <p:tav tm="0">
                                          <p:val>
                                            <p:strVal val="1+#ppt_h/2"/>
                                          </p:val>
                                        </p:tav>
                                        <p:tav tm="100000">
                                          <p:val>
                                            <p:strVal val="#ppt_y"/>
                                          </p:val>
                                        </p:tav>
                                      </p:tavLst>
                                    </p:anim>
                                  </p:childTnLst>
                                </p:cTn>
                              </p:par>
                              <p:par>
                                <p:cTn id="69" presetID="8" presetClass="emph" presetSubtype="0" fill="hold" grpId="1" nodeType="withEffect">
                                  <p:stCondLst>
                                    <p:cond delay="0"/>
                                  </p:stCondLst>
                                  <p:childTnLst>
                                    <p:animRot by="10800000">
                                      <p:cBhvr>
                                        <p:cTn id="70" dur="3000" fill="hold"/>
                                        <p:tgtEl>
                                          <p:spTgt spid="8"/>
                                        </p:tgtEl>
                                        <p:attrNameLst>
                                          <p:attrName>r</p:attrName>
                                        </p:attrNameLst>
                                      </p:cBhvr>
                                    </p:animRot>
                                  </p:childTnLst>
                                </p:cTn>
                              </p:par>
                              <p:par>
                                <p:cTn id="71" presetID="19" presetClass="entr" presetSubtype="5" fill="hold" grpId="2"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3000" fill="hold"/>
                                        <p:tgtEl>
                                          <p:spTgt spid="8"/>
                                        </p:tgtEl>
                                        <p:attrNameLst>
                                          <p:attrName>ppt_w</p:attrName>
                                        </p:attrNameLst>
                                      </p:cBhvr>
                                      <p:tavLst>
                                        <p:tav tm="0">
                                          <p:val>
                                            <p:strVal val="#ppt_w"/>
                                          </p:val>
                                        </p:tav>
                                        <p:tav tm="100000">
                                          <p:val>
                                            <p:strVal val="#ppt_w"/>
                                          </p:val>
                                        </p:tav>
                                      </p:tavLst>
                                    </p:anim>
                                    <p:anim calcmode="lin" valueType="num">
                                      <p:cBhvr>
                                        <p:cTn id="74" dur="3000" fill="hold"/>
                                        <p:tgtEl>
                                          <p:spTgt spid="8"/>
                                        </p:tgtEl>
                                        <p:attrNameLst>
                                          <p:attrName>ppt_h</p:attrName>
                                        </p:attrNameLst>
                                      </p:cBhvr>
                                      <p:tavLst>
                                        <p:tav tm="0" fmla="#ppt_h*sin(2.5*pi*$)">
                                          <p:val>
                                            <p:fltVal val="0"/>
                                          </p:val>
                                        </p:tav>
                                        <p:tav tm="100000">
                                          <p:val>
                                            <p:fltVal val="1"/>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0-#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10800000">
                                      <p:cBhvr>
                                        <p:cTn id="80" dur="3000" fill="hold"/>
                                        <p:tgtEl>
                                          <p:spTgt spid="9"/>
                                        </p:tgtEl>
                                        <p:attrNameLst>
                                          <p:attrName>r</p:attrName>
                                        </p:attrNameLst>
                                      </p:cBhvr>
                                    </p:animRot>
                                  </p:childTnLst>
                                </p:cTn>
                              </p:par>
                              <p:par>
                                <p:cTn id="81" presetID="19" presetClass="entr" presetSubtype="5" fill="hold" grpId="2"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ppt_w</p:attrName>
                                        </p:attrNameLst>
                                      </p:cBhvr>
                                      <p:tavLst>
                                        <p:tav tm="0">
                                          <p:val>
                                            <p:strVal val="#ppt_w"/>
                                          </p:val>
                                        </p:tav>
                                        <p:tav tm="100000">
                                          <p:val>
                                            <p:strVal val="#ppt_w"/>
                                          </p:val>
                                        </p:tav>
                                      </p:tavLst>
                                    </p:anim>
                                    <p:anim calcmode="lin" valueType="num">
                                      <p:cBhvr>
                                        <p:cTn id="84" dur="3000" fill="hold"/>
                                        <p:tgtEl>
                                          <p:spTgt spid="9"/>
                                        </p:tgtEl>
                                        <p:attrNameLst>
                                          <p:attrName>ppt_h</p:attrName>
                                        </p:attrNameLst>
                                      </p:cBhvr>
                                      <p:tavLst>
                                        <p:tav tm="0" fmla="#ppt_h*sin(2.5*pi*$)">
                                          <p:val>
                                            <p:fltVal val="0"/>
                                          </p:val>
                                        </p:tav>
                                        <p:tav tm="100000">
                                          <p:val>
                                            <p:fltVal val="1"/>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3000" fill="hold"/>
                                        <p:tgtEl>
                                          <p:spTgt spid="10"/>
                                        </p:tgtEl>
                                        <p:attrNameLst>
                                          <p:attrName>ppt_x</p:attrName>
                                        </p:attrNameLst>
                                      </p:cBhvr>
                                      <p:tavLst>
                                        <p:tav tm="0">
                                          <p:val>
                                            <p:strVal val="0-#ppt_w/2"/>
                                          </p:val>
                                        </p:tav>
                                        <p:tav tm="100000">
                                          <p:val>
                                            <p:strVal val="#ppt_x"/>
                                          </p:val>
                                        </p:tav>
                                      </p:tavLst>
                                    </p:anim>
                                    <p:anim calcmode="lin" valueType="num">
                                      <p:cBhvr additive="base">
                                        <p:cTn id="88" dur="3000" fill="hold"/>
                                        <p:tgtEl>
                                          <p:spTgt spid="10"/>
                                        </p:tgtEl>
                                        <p:attrNameLst>
                                          <p:attrName>ppt_y</p:attrName>
                                        </p:attrNameLst>
                                      </p:cBhvr>
                                      <p:tavLst>
                                        <p:tav tm="0">
                                          <p:val>
                                            <p:strVal val="1+#ppt_h/2"/>
                                          </p:val>
                                        </p:tav>
                                        <p:tav tm="100000">
                                          <p:val>
                                            <p:strVal val="#ppt_y"/>
                                          </p:val>
                                        </p:tav>
                                      </p:tavLst>
                                    </p:anim>
                                  </p:childTnLst>
                                </p:cTn>
                              </p:par>
                              <p:par>
                                <p:cTn id="89" presetID="8" presetClass="emph" presetSubtype="0" fill="hold" grpId="1" nodeType="withEffect">
                                  <p:stCondLst>
                                    <p:cond delay="0"/>
                                  </p:stCondLst>
                                  <p:childTnLst>
                                    <p:animRot by="10800000">
                                      <p:cBhvr>
                                        <p:cTn id="90" dur="3000" fill="hold"/>
                                        <p:tgtEl>
                                          <p:spTgt spid="10"/>
                                        </p:tgtEl>
                                        <p:attrNameLst>
                                          <p:attrName>r</p:attrName>
                                        </p:attrNameLst>
                                      </p:cBhvr>
                                    </p:animRot>
                                  </p:childTnLst>
                                </p:cTn>
                              </p:par>
                              <p:par>
                                <p:cTn id="91" presetID="19" presetClass="entr" presetSubtype="5" fill="hold" grpId="2"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fmla="#ppt_h*sin(2.5*pi*$)">
                                          <p:val>
                                            <p:fltVal val="0"/>
                                          </p:val>
                                        </p:tav>
                                        <p:tav tm="100000">
                                          <p:val>
                                            <p:fltVal val="1"/>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3000" fill="hold"/>
                                        <p:tgtEl>
                                          <p:spTgt spid="11"/>
                                        </p:tgtEl>
                                        <p:attrNameLst>
                                          <p:attrName>ppt_x</p:attrName>
                                        </p:attrNameLst>
                                      </p:cBhvr>
                                      <p:tavLst>
                                        <p:tav tm="0">
                                          <p:val>
                                            <p:strVal val="0-#ppt_w/2"/>
                                          </p:val>
                                        </p:tav>
                                        <p:tav tm="100000">
                                          <p:val>
                                            <p:strVal val="#ppt_x"/>
                                          </p:val>
                                        </p:tav>
                                      </p:tavLst>
                                    </p:anim>
                                    <p:anim calcmode="lin" valueType="num">
                                      <p:cBhvr additive="base">
                                        <p:cTn id="98" dur="3000" fill="hold"/>
                                        <p:tgtEl>
                                          <p:spTgt spid="11"/>
                                        </p:tgtEl>
                                        <p:attrNameLst>
                                          <p:attrName>ppt_y</p:attrName>
                                        </p:attrNameLst>
                                      </p:cBhvr>
                                      <p:tavLst>
                                        <p:tav tm="0">
                                          <p:val>
                                            <p:strVal val="1+#ppt_h/2"/>
                                          </p:val>
                                        </p:tav>
                                        <p:tav tm="100000">
                                          <p:val>
                                            <p:strVal val="#ppt_y"/>
                                          </p:val>
                                        </p:tav>
                                      </p:tavLst>
                                    </p:anim>
                                  </p:childTnLst>
                                </p:cTn>
                              </p:par>
                              <p:par>
                                <p:cTn id="99" presetID="8" presetClass="emph" presetSubtype="0" fill="hold" grpId="1" nodeType="withEffect">
                                  <p:stCondLst>
                                    <p:cond delay="0"/>
                                  </p:stCondLst>
                                  <p:childTnLst>
                                    <p:animRot by="10800000">
                                      <p:cBhvr>
                                        <p:cTn id="100" dur="3000" fill="hold"/>
                                        <p:tgtEl>
                                          <p:spTgt spid="11"/>
                                        </p:tgtEl>
                                        <p:attrNameLst>
                                          <p:attrName>r</p:attrName>
                                        </p:attrNameLst>
                                      </p:cBhvr>
                                    </p:animRot>
                                  </p:childTnLst>
                                </p:cTn>
                              </p:par>
                              <p:par>
                                <p:cTn id="101" presetID="19" presetClass="entr" presetSubtype="5" fill="hold" grpId="2"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p:val>
                                            <p:strVal val="#ppt_w"/>
                                          </p:val>
                                        </p:tav>
                                        <p:tav tm="100000">
                                          <p:val>
                                            <p:strVal val="#ppt_w"/>
                                          </p:val>
                                        </p:tav>
                                      </p:tavLst>
                                    </p:anim>
                                    <p:anim calcmode="lin" valueType="num">
                                      <p:cBhvr>
                                        <p:cTn id="104" dur="3000" fill="hold"/>
                                        <p:tgtEl>
                                          <p:spTgt spid="11"/>
                                        </p:tgtEl>
                                        <p:attrNameLst>
                                          <p:attrName>ppt_h</p:attrName>
                                        </p:attrNameLst>
                                      </p:cBhvr>
                                      <p:tavLst>
                                        <p:tav tm="0" fmla="#ppt_h*sin(2.5*pi*$)">
                                          <p:val>
                                            <p:fltVal val="0"/>
                                          </p:val>
                                        </p:tav>
                                        <p:tav tm="100000">
                                          <p:val>
                                            <p:fltVal val="1"/>
                                          </p:val>
                                        </p:tav>
                                      </p:tavLst>
                                    </p:anim>
                                  </p:childTnLst>
                                </p:cTn>
                              </p:par>
                              <p:par>
                                <p:cTn id="105" presetID="9" presetClass="emph" presetSubtype="0" nodeType="withEffect">
                                  <p:stCondLst>
                                    <p:cond delay="0"/>
                                  </p:stCondLst>
                                  <p:childTnLst>
                                    <p:set>
                                      <p:cBhvr rctx="PPT">
                                        <p:cTn id="106" dur="indefinite"/>
                                        <p:tgtEl>
                                          <p:spTgt spid="13"/>
                                        </p:tgtEl>
                                        <p:attrNameLst>
                                          <p:attrName>style.opacity</p:attrName>
                                        </p:attrNameLst>
                                      </p:cBhvr>
                                      <p:to>
                                        <p:strVal val="0"/>
                                      </p:to>
                                    </p:set>
                                    <p:animEffect filter="image" prLst="opacity: 0">
                                      <p:cBhvr rctx="IE">
                                        <p:cTn id="107" dur="indefinite"/>
                                        <p:tgtEl>
                                          <p:spTgt spid="13"/>
                                        </p:tgtEl>
                                      </p:cBhvr>
                                    </p:animEffect>
                                  </p:childTnLst>
                                </p:cTn>
                              </p:par>
                            </p:childTnLst>
                          </p:cTn>
                        </p:par>
                        <p:par>
                          <p:cTn id="108" fill="hold">
                            <p:stCondLst>
                              <p:cond delay="3000"/>
                            </p:stCondLst>
                            <p:childTnLst>
                              <p:par>
                                <p:cTn id="109" presetID="2" presetClass="exit" presetSubtype="12" fill="hold" grpId="3" nodeType="afterEffect">
                                  <p:stCondLst>
                                    <p:cond delay="0"/>
                                  </p:stCondLst>
                                  <p:childTnLst>
                                    <p:anim calcmode="lin" valueType="num">
                                      <p:cBhvr additive="base">
                                        <p:cTn id="110" dur="4000"/>
                                        <p:tgtEl>
                                          <p:spTgt spid="11"/>
                                        </p:tgtEl>
                                        <p:attrNameLst>
                                          <p:attrName>ppt_x</p:attrName>
                                        </p:attrNameLst>
                                      </p:cBhvr>
                                      <p:tavLst>
                                        <p:tav tm="0">
                                          <p:val>
                                            <p:strVal val="ppt_x"/>
                                          </p:val>
                                        </p:tav>
                                        <p:tav tm="100000">
                                          <p:val>
                                            <p:strVal val="0-ppt_w/2"/>
                                          </p:val>
                                        </p:tav>
                                      </p:tavLst>
                                    </p:anim>
                                    <p:anim calcmode="lin" valueType="num">
                                      <p:cBhvr additive="base">
                                        <p:cTn id="111" dur="4000"/>
                                        <p:tgtEl>
                                          <p:spTgt spid="11"/>
                                        </p:tgtEl>
                                        <p:attrNameLst>
                                          <p:attrName>ppt_y</p:attrName>
                                        </p:attrNameLst>
                                      </p:cBhvr>
                                      <p:tavLst>
                                        <p:tav tm="0">
                                          <p:val>
                                            <p:strVal val="ppt_y"/>
                                          </p:val>
                                        </p:tav>
                                        <p:tav tm="100000">
                                          <p:val>
                                            <p:strVal val="1+ppt_h/2"/>
                                          </p:val>
                                        </p:tav>
                                      </p:tavLst>
                                    </p:anim>
                                    <p:set>
                                      <p:cBhvr>
                                        <p:cTn id="112" dur="1" fill="hold">
                                          <p:stCondLst>
                                            <p:cond delay="3999"/>
                                          </p:stCondLst>
                                        </p:cTn>
                                        <p:tgtEl>
                                          <p:spTgt spid="11"/>
                                        </p:tgtEl>
                                        <p:attrNameLst>
                                          <p:attrName>style.visibility</p:attrName>
                                        </p:attrNameLst>
                                      </p:cBhvr>
                                      <p:to>
                                        <p:strVal val="hidden"/>
                                      </p:to>
                                    </p:set>
                                  </p:childTnLst>
                                </p:cTn>
                              </p:par>
                              <p:par>
                                <p:cTn id="113" presetID="19" presetClass="exit" presetSubtype="10" fill="hold" grpId="4" nodeType="withEffect">
                                  <p:stCondLst>
                                    <p:cond delay="0"/>
                                  </p:stCondLst>
                                  <p:childTnLst>
                                    <p:anim calcmode="lin" valueType="num">
                                      <p:cBhvr>
                                        <p:cTn id="114" dur="4000"/>
                                        <p:tgtEl>
                                          <p:spTgt spid="11"/>
                                        </p:tgtEl>
                                        <p:attrNameLst>
                                          <p:attrName>ppt_h</p:attrName>
                                        </p:attrNameLst>
                                      </p:cBhvr>
                                      <p:tavLst>
                                        <p:tav tm="0">
                                          <p:val>
                                            <p:strVal val="ppt_h"/>
                                          </p:val>
                                        </p:tav>
                                        <p:tav tm="100000">
                                          <p:val>
                                            <p:strVal val="ppt_h"/>
                                          </p:val>
                                        </p:tav>
                                      </p:tavLst>
                                    </p:anim>
                                    <p:anim calcmode="lin" valueType="num">
                                      <p:cBhvr>
                                        <p:cTn id="115"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3999"/>
                                          </p:stCondLst>
                                        </p:cTn>
                                        <p:tgtEl>
                                          <p:spTgt spid="11"/>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4000"/>
                                        <p:tgtEl>
                                          <p:spTgt spid="10"/>
                                        </p:tgtEl>
                                        <p:attrNameLst>
                                          <p:attrName>ppt_x</p:attrName>
                                        </p:attrNameLst>
                                      </p:cBhvr>
                                      <p:tavLst>
                                        <p:tav tm="0">
                                          <p:val>
                                            <p:strVal val="ppt_x"/>
                                          </p:val>
                                        </p:tav>
                                        <p:tav tm="100000">
                                          <p:val>
                                            <p:strVal val="0-ppt_w/2"/>
                                          </p:val>
                                        </p:tav>
                                      </p:tavLst>
                                    </p:anim>
                                    <p:anim calcmode="lin" valueType="num">
                                      <p:cBhvr additive="base">
                                        <p:cTn id="119" dur="4000"/>
                                        <p:tgtEl>
                                          <p:spTgt spid="10"/>
                                        </p:tgtEl>
                                        <p:attrNameLst>
                                          <p:attrName>ppt_y</p:attrName>
                                        </p:attrNameLst>
                                      </p:cBhvr>
                                      <p:tavLst>
                                        <p:tav tm="0">
                                          <p:val>
                                            <p:strVal val="ppt_y"/>
                                          </p:val>
                                        </p:tav>
                                        <p:tav tm="100000">
                                          <p:val>
                                            <p:strVal val="1+ppt_h/2"/>
                                          </p:val>
                                        </p:tav>
                                      </p:tavLst>
                                    </p:anim>
                                    <p:set>
                                      <p:cBhvr>
                                        <p:cTn id="120" dur="1" fill="hold">
                                          <p:stCondLst>
                                            <p:cond delay="3999"/>
                                          </p:stCondLst>
                                        </p:cTn>
                                        <p:tgtEl>
                                          <p:spTgt spid="10"/>
                                        </p:tgtEl>
                                        <p:attrNameLst>
                                          <p:attrName>style.visibility</p:attrName>
                                        </p:attrNameLst>
                                      </p:cBhvr>
                                      <p:to>
                                        <p:strVal val="hidden"/>
                                      </p:to>
                                    </p:set>
                                  </p:childTnLst>
                                </p:cTn>
                              </p:par>
                              <p:par>
                                <p:cTn id="121" presetID="19" presetClass="exit" presetSubtype="10" fill="hold" grpId="4" nodeType="withEffect">
                                  <p:stCondLst>
                                    <p:cond delay="0"/>
                                  </p:stCondLst>
                                  <p:childTnLst>
                                    <p:anim calcmode="lin" valueType="num">
                                      <p:cBhvr>
                                        <p:cTn id="122" dur="4000"/>
                                        <p:tgtEl>
                                          <p:spTgt spid="10"/>
                                        </p:tgtEl>
                                        <p:attrNameLst>
                                          <p:attrName>ppt_h</p:attrName>
                                        </p:attrNameLst>
                                      </p:cBhvr>
                                      <p:tavLst>
                                        <p:tav tm="0">
                                          <p:val>
                                            <p:strVal val="ppt_h"/>
                                          </p:val>
                                        </p:tav>
                                        <p:tav tm="100000">
                                          <p:val>
                                            <p:strVal val="ppt_h"/>
                                          </p:val>
                                        </p:tav>
                                      </p:tavLst>
                                    </p:anim>
                                    <p:anim calcmode="lin" valueType="num">
                                      <p:cBhvr>
                                        <p:cTn id="123"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3999"/>
                                          </p:stCondLst>
                                        </p:cTn>
                                        <p:tgtEl>
                                          <p:spTgt spid="10"/>
                                        </p:tgtEl>
                                        <p:attrNameLst>
                                          <p:attrName>style.visibility</p:attrName>
                                        </p:attrNameLst>
                                      </p:cBhvr>
                                      <p:to>
                                        <p:strVal val="hidden"/>
                                      </p:to>
                                    </p:set>
                                  </p:childTnLst>
                                </p:cTn>
                              </p:par>
                              <p:par>
                                <p:cTn id="125" presetID="2" presetClass="exit" presetSubtype="12" fill="hold" grpId="3" nodeType="withEffect">
                                  <p:stCondLst>
                                    <p:cond delay="0"/>
                                  </p:stCondLst>
                                  <p:childTnLst>
                                    <p:anim calcmode="lin" valueType="num">
                                      <p:cBhvr additive="base">
                                        <p:cTn id="126" dur="4000"/>
                                        <p:tgtEl>
                                          <p:spTgt spid="9"/>
                                        </p:tgtEl>
                                        <p:attrNameLst>
                                          <p:attrName>ppt_x</p:attrName>
                                        </p:attrNameLst>
                                      </p:cBhvr>
                                      <p:tavLst>
                                        <p:tav tm="0">
                                          <p:val>
                                            <p:strVal val="ppt_x"/>
                                          </p:val>
                                        </p:tav>
                                        <p:tav tm="100000">
                                          <p:val>
                                            <p:strVal val="0-ppt_w/2"/>
                                          </p:val>
                                        </p:tav>
                                      </p:tavLst>
                                    </p:anim>
                                    <p:anim calcmode="lin" valueType="num">
                                      <p:cBhvr additive="base">
                                        <p:cTn id="127" dur="4000"/>
                                        <p:tgtEl>
                                          <p:spTgt spid="9"/>
                                        </p:tgtEl>
                                        <p:attrNameLst>
                                          <p:attrName>ppt_y</p:attrName>
                                        </p:attrNameLst>
                                      </p:cBhvr>
                                      <p:tavLst>
                                        <p:tav tm="0">
                                          <p:val>
                                            <p:strVal val="ppt_y"/>
                                          </p:val>
                                        </p:tav>
                                        <p:tav tm="100000">
                                          <p:val>
                                            <p:strVal val="1+ppt_h/2"/>
                                          </p:val>
                                        </p:tav>
                                      </p:tavLst>
                                    </p:anim>
                                    <p:set>
                                      <p:cBhvr>
                                        <p:cTn id="128" dur="1" fill="hold">
                                          <p:stCondLst>
                                            <p:cond delay="3999"/>
                                          </p:stCondLst>
                                        </p:cTn>
                                        <p:tgtEl>
                                          <p:spTgt spid="9"/>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4000"/>
                                        <p:tgtEl>
                                          <p:spTgt spid="9"/>
                                        </p:tgtEl>
                                        <p:attrNameLst>
                                          <p:attrName>ppt_h</p:attrName>
                                        </p:attrNameLst>
                                      </p:cBhvr>
                                      <p:tavLst>
                                        <p:tav tm="0">
                                          <p:val>
                                            <p:strVal val="ppt_h"/>
                                          </p:val>
                                        </p:tav>
                                        <p:tav tm="100000">
                                          <p:val>
                                            <p:strVal val="ppt_h"/>
                                          </p:val>
                                        </p:tav>
                                      </p:tavLst>
                                    </p:anim>
                                    <p:anim calcmode="lin" valueType="num">
                                      <p:cBhvr>
                                        <p:cTn id="13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3999"/>
                                          </p:stCondLst>
                                        </p:cTn>
                                        <p:tgtEl>
                                          <p:spTgt spid="9"/>
                                        </p:tgtEl>
                                        <p:attrNameLst>
                                          <p:attrName>style.visibility</p:attrName>
                                        </p:attrNameLst>
                                      </p:cBhvr>
                                      <p:to>
                                        <p:strVal val="hidden"/>
                                      </p:to>
                                    </p:set>
                                  </p:childTnLst>
                                </p:cTn>
                              </p:par>
                              <p:par>
                                <p:cTn id="133" presetID="2" presetClass="exit" presetSubtype="12" fill="hold" grpId="3" nodeType="withEffect">
                                  <p:stCondLst>
                                    <p:cond delay="0"/>
                                  </p:stCondLst>
                                  <p:childTnLst>
                                    <p:anim calcmode="lin" valueType="num">
                                      <p:cBhvr additive="base">
                                        <p:cTn id="134" dur="4000"/>
                                        <p:tgtEl>
                                          <p:spTgt spid="8"/>
                                        </p:tgtEl>
                                        <p:attrNameLst>
                                          <p:attrName>ppt_x</p:attrName>
                                        </p:attrNameLst>
                                      </p:cBhvr>
                                      <p:tavLst>
                                        <p:tav tm="0">
                                          <p:val>
                                            <p:strVal val="ppt_x"/>
                                          </p:val>
                                        </p:tav>
                                        <p:tav tm="100000">
                                          <p:val>
                                            <p:strVal val="0-ppt_w/2"/>
                                          </p:val>
                                        </p:tav>
                                      </p:tavLst>
                                    </p:anim>
                                    <p:anim calcmode="lin" valueType="num">
                                      <p:cBhvr additive="base">
                                        <p:cTn id="135" dur="4000"/>
                                        <p:tgtEl>
                                          <p:spTgt spid="8"/>
                                        </p:tgtEl>
                                        <p:attrNameLst>
                                          <p:attrName>ppt_y</p:attrName>
                                        </p:attrNameLst>
                                      </p:cBhvr>
                                      <p:tavLst>
                                        <p:tav tm="0">
                                          <p:val>
                                            <p:strVal val="ppt_y"/>
                                          </p:val>
                                        </p:tav>
                                        <p:tav tm="100000">
                                          <p:val>
                                            <p:strVal val="1+ppt_h/2"/>
                                          </p:val>
                                        </p:tav>
                                      </p:tavLst>
                                    </p:anim>
                                    <p:set>
                                      <p:cBhvr>
                                        <p:cTn id="136" dur="1" fill="hold">
                                          <p:stCondLst>
                                            <p:cond delay="3999"/>
                                          </p:stCondLst>
                                        </p:cTn>
                                        <p:tgtEl>
                                          <p:spTgt spid="8"/>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4000"/>
                                        <p:tgtEl>
                                          <p:spTgt spid="8"/>
                                        </p:tgtEl>
                                        <p:attrNameLst>
                                          <p:attrName>ppt_h</p:attrName>
                                        </p:attrNameLst>
                                      </p:cBhvr>
                                      <p:tavLst>
                                        <p:tav tm="0">
                                          <p:val>
                                            <p:strVal val="ppt_h"/>
                                          </p:val>
                                        </p:tav>
                                        <p:tav tm="100000">
                                          <p:val>
                                            <p:strVal val="ppt_h"/>
                                          </p:val>
                                        </p:tav>
                                      </p:tavLst>
                                    </p:anim>
                                    <p:anim calcmode="lin" valueType="num">
                                      <p:cBhvr>
                                        <p:cTn id="139"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3999"/>
                                          </p:stCondLst>
                                        </p:cTn>
                                        <p:tgtEl>
                                          <p:spTgt spid="8"/>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4000"/>
                                        <p:tgtEl>
                                          <p:spTgt spid="7"/>
                                        </p:tgtEl>
                                        <p:attrNameLst>
                                          <p:attrName>ppt_x</p:attrName>
                                        </p:attrNameLst>
                                      </p:cBhvr>
                                      <p:tavLst>
                                        <p:tav tm="0">
                                          <p:val>
                                            <p:strVal val="ppt_x"/>
                                          </p:val>
                                        </p:tav>
                                        <p:tav tm="100000">
                                          <p:val>
                                            <p:strVal val="0-ppt_w/2"/>
                                          </p:val>
                                        </p:tav>
                                      </p:tavLst>
                                    </p:anim>
                                    <p:anim calcmode="lin" valueType="num">
                                      <p:cBhvr additive="base">
                                        <p:cTn id="143" dur="4000"/>
                                        <p:tgtEl>
                                          <p:spTgt spid="7"/>
                                        </p:tgtEl>
                                        <p:attrNameLst>
                                          <p:attrName>ppt_y</p:attrName>
                                        </p:attrNameLst>
                                      </p:cBhvr>
                                      <p:tavLst>
                                        <p:tav tm="0">
                                          <p:val>
                                            <p:strVal val="ppt_y"/>
                                          </p:val>
                                        </p:tav>
                                        <p:tav tm="100000">
                                          <p:val>
                                            <p:strVal val="1+ppt_h/2"/>
                                          </p:val>
                                        </p:tav>
                                      </p:tavLst>
                                    </p:anim>
                                    <p:set>
                                      <p:cBhvr>
                                        <p:cTn id="144" dur="1" fill="hold">
                                          <p:stCondLst>
                                            <p:cond delay="3999"/>
                                          </p:stCondLst>
                                        </p:cTn>
                                        <p:tgtEl>
                                          <p:spTgt spid="7"/>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4000"/>
                                        <p:tgtEl>
                                          <p:spTgt spid="7"/>
                                        </p:tgtEl>
                                        <p:attrNameLst>
                                          <p:attrName>ppt_h</p:attrName>
                                        </p:attrNameLst>
                                      </p:cBhvr>
                                      <p:tavLst>
                                        <p:tav tm="0">
                                          <p:val>
                                            <p:strVal val="ppt_h"/>
                                          </p:val>
                                        </p:tav>
                                        <p:tav tm="100000">
                                          <p:val>
                                            <p:strVal val="ppt_h"/>
                                          </p:val>
                                        </p:tav>
                                      </p:tavLst>
                                    </p:anim>
                                    <p:anim calcmode="lin" valueType="num">
                                      <p:cBhvr>
                                        <p:cTn id="14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3999"/>
                                          </p:stCondLst>
                                        </p:cTn>
                                        <p:tgtEl>
                                          <p:spTgt spid="7"/>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4000"/>
                                        <p:tgtEl>
                                          <p:spTgt spid="6"/>
                                        </p:tgtEl>
                                        <p:attrNameLst>
                                          <p:attrName>ppt_x</p:attrName>
                                        </p:attrNameLst>
                                      </p:cBhvr>
                                      <p:tavLst>
                                        <p:tav tm="0">
                                          <p:val>
                                            <p:strVal val="ppt_x"/>
                                          </p:val>
                                        </p:tav>
                                        <p:tav tm="100000">
                                          <p:val>
                                            <p:strVal val="1+ppt_w/2"/>
                                          </p:val>
                                        </p:tav>
                                      </p:tavLst>
                                    </p:anim>
                                    <p:anim calcmode="lin" valueType="num">
                                      <p:cBhvr additive="base">
                                        <p:cTn id="151" dur="4000"/>
                                        <p:tgtEl>
                                          <p:spTgt spid="6"/>
                                        </p:tgtEl>
                                        <p:attrNameLst>
                                          <p:attrName>ppt_y</p:attrName>
                                        </p:attrNameLst>
                                      </p:cBhvr>
                                      <p:tavLst>
                                        <p:tav tm="0">
                                          <p:val>
                                            <p:strVal val="ppt_y"/>
                                          </p:val>
                                        </p:tav>
                                        <p:tav tm="100000">
                                          <p:val>
                                            <p:strVal val="1+ppt_h/2"/>
                                          </p:val>
                                        </p:tav>
                                      </p:tavLst>
                                    </p:anim>
                                    <p:set>
                                      <p:cBhvr>
                                        <p:cTn id="152" dur="1" fill="hold">
                                          <p:stCondLst>
                                            <p:cond delay="3999"/>
                                          </p:stCondLst>
                                        </p:cTn>
                                        <p:tgtEl>
                                          <p:spTgt spid="6"/>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4000"/>
                                        <p:tgtEl>
                                          <p:spTgt spid="6"/>
                                        </p:tgtEl>
                                        <p:attrNameLst>
                                          <p:attrName>ppt_h</p:attrName>
                                        </p:attrNameLst>
                                      </p:cBhvr>
                                      <p:tavLst>
                                        <p:tav tm="0">
                                          <p:val>
                                            <p:strVal val="ppt_h"/>
                                          </p:val>
                                        </p:tav>
                                        <p:tav tm="100000">
                                          <p:val>
                                            <p:strVal val="ppt_h"/>
                                          </p:val>
                                        </p:tav>
                                      </p:tavLst>
                                    </p:anim>
                                    <p:anim calcmode="lin" valueType="num">
                                      <p:cBhvr>
                                        <p:cTn id="155"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3999"/>
                                          </p:stCondLst>
                                        </p:cTn>
                                        <p:tgtEl>
                                          <p:spTgt spid="6"/>
                                        </p:tgtEl>
                                        <p:attrNameLst>
                                          <p:attrName>style.visibility</p:attrName>
                                        </p:attrNameLst>
                                      </p:cBhvr>
                                      <p:to>
                                        <p:strVal val="hidden"/>
                                      </p:to>
                                    </p:set>
                                  </p:childTnLst>
                                </p:cTn>
                              </p:par>
                              <p:par>
                                <p:cTn id="157" presetID="2" presetClass="exit" presetSubtype="6" fill="hold" grpId="3" nodeType="withEffect">
                                  <p:stCondLst>
                                    <p:cond delay="0"/>
                                  </p:stCondLst>
                                  <p:childTnLst>
                                    <p:anim calcmode="lin" valueType="num">
                                      <p:cBhvr additive="base">
                                        <p:cTn id="158" dur="4000"/>
                                        <p:tgtEl>
                                          <p:spTgt spid="5"/>
                                        </p:tgtEl>
                                        <p:attrNameLst>
                                          <p:attrName>ppt_x</p:attrName>
                                        </p:attrNameLst>
                                      </p:cBhvr>
                                      <p:tavLst>
                                        <p:tav tm="0">
                                          <p:val>
                                            <p:strVal val="ppt_x"/>
                                          </p:val>
                                        </p:tav>
                                        <p:tav tm="100000">
                                          <p:val>
                                            <p:strVal val="1+ppt_w/2"/>
                                          </p:val>
                                        </p:tav>
                                      </p:tavLst>
                                    </p:anim>
                                    <p:anim calcmode="lin" valueType="num">
                                      <p:cBhvr additive="base">
                                        <p:cTn id="159" dur="4000"/>
                                        <p:tgtEl>
                                          <p:spTgt spid="5"/>
                                        </p:tgtEl>
                                        <p:attrNameLst>
                                          <p:attrName>ppt_y</p:attrName>
                                        </p:attrNameLst>
                                      </p:cBhvr>
                                      <p:tavLst>
                                        <p:tav tm="0">
                                          <p:val>
                                            <p:strVal val="ppt_y"/>
                                          </p:val>
                                        </p:tav>
                                        <p:tav tm="100000">
                                          <p:val>
                                            <p:strVal val="1+ppt_h/2"/>
                                          </p:val>
                                        </p:tav>
                                      </p:tavLst>
                                    </p:anim>
                                    <p:set>
                                      <p:cBhvr>
                                        <p:cTn id="160" dur="1" fill="hold">
                                          <p:stCondLst>
                                            <p:cond delay="3999"/>
                                          </p:stCondLst>
                                        </p:cTn>
                                        <p:tgtEl>
                                          <p:spTgt spid="5"/>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4000"/>
                                        <p:tgtEl>
                                          <p:spTgt spid="5"/>
                                        </p:tgtEl>
                                        <p:attrNameLst>
                                          <p:attrName>ppt_h</p:attrName>
                                        </p:attrNameLst>
                                      </p:cBhvr>
                                      <p:tavLst>
                                        <p:tav tm="0">
                                          <p:val>
                                            <p:strVal val="ppt_h"/>
                                          </p:val>
                                        </p:tav>
                                        <p:tav tm="100000">
                                          <p:val>
                                            <p:strVal val="ppt_h"/>
                                          </p:val>
                                        </p:tav>
                                      </p:tavLst>
                                    </p:anim>
                                    <p:anim calcmode="lin" valueType="num">
                                      <p:cBhvr>
                                        <p:cTn id="163"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3999"/>
                                          </p:stCondLst>
                                        </p:cTn>
                                        <p:tgtEl>
                                          <p:spTgt spid="5"/>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4000"/>
                                        <p:tgtEl>
                                          <p:spTgt spid="4"/>
                                        </p:tgtEl>
                                        <p:attrNameLst>
                                          <p:attrName>ppt_x</p:attrName>
                                        </p:attrNameLst>
                                      </p:cBhvr>
                                      <p:tavLst>
                                        <p:tav tm="0">
                                          <p:val>
                                            <p:strVal val="ppt_x"/>
                                          </p:val>
                                        </p:tav>
                                        <p:tav tm="100000">
                                          <p:val>
                                            <p:strVal val="1+ppt_w/2"/>
                                          </p:val>
                                        </p:tav>
                                      </p:tavLst>
                                    </p:anim>
                                    <p:anim calcmode="lin" valueType="num">
                                      <p:cBhvr additive="base">
                                        <p:cTn id="167" dur="4000"/>
                                        <p:tgtEl>
                                          <p:spTgt spid="4"/>
                                        </p:tgtEl>
                                        <p:attrNameLst>
                                          <p:attrName>ppt_y</p:attrName>
                                        </p:attrNameLst>
                                      </p:cBhvr>
                                      <p:tavLst>
                                        <p:tav tm="0">
                                          <p:val>
                                            <p:strVal val="ppt_y"/>
                                          </p:val>
                                        </p:tav>
                                        <p:tav tm="100000">
                                          <p:val>
                                            <p:strVal val="1+ppt_h/2"/>
                                          </p:val>
                                        </p:tav>
                                      </p:tavLst>
                                    </p:anim>
                                    <p:set>
                                      <p:cBhvr>
                                        <p:cTn id="168" dur="1" fill="hold">
                                          <p:stCondLst>
                                            <p:cond delay="3999"/>
                                          </p:stCondLst>
                                        </p:cTn>
                                        <p:tgtEl>
                                          <p:spTgt spid="4"/>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4000"/>
                                        <p:tgtEl>
                                          <p:spTgt spid="4"/>
                                        </p:tgtEl>
                                        <p:attrNameLst>
                                          <p:attrName>ppt_h</p:attrName>
                                        </p:attrNameLst>
                                      </p:cBhvr>
                                      <p:tavLst>
                                        <p:tav tm="0">
                                          <p:val>
                                            <p:strVal val="ppt_h"/>
                                          </p:val>
                                        </p:tav>
                                        <p:tav tm="100000">
                                          <p:val>
                                            <p:strVal val="ppt_h"/>
                                          </p:val>
                                        </p:tav>
                                      </p:tavLst>
                                    </p:anim>
                                    <p:anim calcmode="lin" valueType="num">
                                      <p:cBhvr>
                                        <p:cTn id="171"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3999"/>
                                          </p:stCondLst>
                                        </p:cTn>
                                        <p:tgtEl>
                                          <p:spTgt spid="4"/>
                                        </p:tgtEl>
                                        <p:attrNameLst>
                                          <p:attrName>style.visibility</p:attrName>
                                        </p:attrNameLst>
                                      </p:cBhvr>
                                      <p:to>
                                        <p:strVal val="hidden"/>
                                      </p:to>
                                    </p:set>
                                  </p:childTnLst>
                                </p:cTn>
                              </p:par>
                              <p:par>
                                <p:cTn id="173" presetID="2" presetClass="exit" presetSubtype="6" fill="hold" grpId="3" nodeType="withEffect">
                                  <p:stCondLst>
                                    <p:cond delay="0"/>
                                  </p:stCondLst>
                                  <p:childTnLst>
                                    <p:anim calcmode="lin" valueType="num">
                                      <p:cBhvr additive="base">
                                        <p:cTn id="174" dur="4000"/>
                                        <p:tgtEl>
                                          <p:spTgt spid="3"/>
                                        </p:tgtEl>
                                        <p:attrNameLst>
                                          <p:attrName>ppt_x</p:attrName>
                                        </p:attrNameLst>
                                      </p:cBhvr>
                                      <p:tavLst>
                                        <p:tav tm="0">
                                          <p:val>
                                            <p:strVal val="ppt_x"/>
                                          </p:val>
                                        </p:tav>
                                        <p:tav tm="100000">
                                          <p:val>
                                            <p:strVal val="1+ppt_w/2"/>
                                          </p:val>
                                        </p:tav>
                                      </p:tavLst>
                                    </p:anim>
                                    <p:anim calcmode="lin" valueType="num">
                                      <p:cBhvr additive="base">
                                        <p:cTn id="175" dur="4000"/>
                                        <p:tgtEl>
                                          <p:spTgt spid="3"/>
                                        </p:tgtEl>
                                        <p:attrNameLst>
                                          <p:attrName>ppt_y</p:attrName>
                                        </p:attrNameLst>
                                      </p:cBhvr>
                                      <p:tavLst>
                                        <p:tav tm="0">
                                          <p:val>
                                            <p:strVal val="ppt_y"/>
                                          </p:val>
                                        </p:tav>
                                        <p:tav tm="100000">
                                          <p:val>
                                            <p:strVal val="1+ppt_h/2"/>
                                          </p:val>
                                        </p:tav>
                                      </p:tavLst>
                                    </p:anim>
                                    <p:set>
                                      <p:cBhvr>
                                        <p:cTn id="176" dur="1" fill="hold">
                                          <p:stCondLst>
                                            <p:cond delay="3999"/>
                                          </p:stCondLst>
                                        </p:cTn>
                                        <p:tgtEl>
                                          <p:spTgt spid="3"/>
                                        </p:tgtEl>
                                        <p:attrNameLst>
                                          <p:attrName>style.visibility</p:attrName>
                                        </p:attrNameLst>
                                      </p:cBhvr>
                                      <p:to>
                                        <p:strVal val="hidden"/>
                                      </p:to>
                                    </p:set>
                                  </p:childTnLst>
                                </p:cTn>
                              </p:par>
                              <p:par>
                                <p:cTn id="177" presetID="19" presetClass="exit" presetSubtype="10" fill="hold" grpId="4" nodeType="withEffect">
                                  <p:stCondLst>
                                    <p:cond delay="0"/>
                                  </p:stCondLst>
                                  <p:childTnLst>
                                    <p:anim calcmode="lin" valueType="num">
                                      <p:cBhvr>
                                        <p:cTn id="178" dur="4000"/>
                                        <p:tgtEl>
                                          <p:spTgt spid="3"/>
                                        </p:tgtEl>
                                        <p:attrNameLst>
                                          <p:attrName>ppt_h</p:attrName>
                                        </p:attrNameLst>
                                      </p:cBhvr>
                                      <p:tavLst>
                                        <p:tav tm="0">
                                          <p:val>
                                            <p:strVal val="ppt_h"/>
                                          </p:val>
                                        </p:tav>
                                        <p:tav tm="100000">
                                          <p:val>
                                            <p:strVal val="ppt_h"/>
                                          </p:val>
                                        </p:tav>
                                      </p:tavLst>
                                    </p:anim>
                                    <p:anim calcmode="lin" valueType="num">
                                      <p:cBhvr>
                                        <p:cTn id="179"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3999"/>
                                          </p:stCondLst>
                                        </p:cTn>
                                        <p:tgtEl>
                                          <p:spTgt spid="3"/>
                                        </p:tgtEl>
                                        <p:attrNameLst>
                                          <p:attrName>style.visibility</p:attrName>
                                        </p:attrNameLst>
                                      </p:cBhvr>
                                      <p:to>
                                        <p:strVal val="hidden"/>
                                      </p:to>
                                    </p:set>
                                  </p:childTnLst>
                                </p:cTn>
                              </p:par>
                              <p:par>
                                <p:cTn id="181" presetID="2" presetClass="exit" presetSubtype="6" fill="hold" grpId="3" nodeType="withEffect">
                                  <p:stCondLst>
                                    <p:cond delay="0"/>
                                  </p:stCondLst>
                                  <p:childTnLst>
                                    <p:anim calcmode="lin" valueType="num">
                                      <p:cBhvr additive="base">
                                        <p:cTn id="182" dur="4000"/>
                                        <p:tgtEl>
                                          <p:spTgt spid="2"/>
                                        </p:tgtEl>
                                        <p:attrNameLst>
                                          <p:attrName>ppt_x</p:attrName>
                                        </p:attrNameLst>
                                      </p:cBhvr>
                                      <p:tavLst>
                                        <p:tav tm="0">
                                          <p:val>
                                            <p:strVal val="ppt_x"/>
                                          </p:val>
                                        </p:tav>
                                        <p:tav tm="100000">
                                          <p:val>
                                            <p:strVal val="1+ppt_w/2"/>
                                          </p:val>
                                        </p:tav>
                                      </p:tavLst>
                                    </p:anim>
                                    <p:anim calcmode="lin" valueType="num">
                                      <p:cBhvr additive="base">
                                        <p:cTn id="183" dur="4000"/>
                                        <p:tgtEl>
                                          <p:spTgt spid="2"/>
                                        </p:tgtEl>
                                        <p:attrNameLst>
                                          <p:attrName>ppt_y</p:attrName>
                                        </p:attrNameLst>
                                      </p:cBhvr>
                                      <p:tavLst>
                                        <p:tav tm="0">
                                          <p:val>
                                            <p:strVal val="ppt_y"/>
                                          </p:val>
                                        </p:tav>
                                        <p:tav tm="100000">
                                          <p:val>
                                            <p:strVal val="1+ppt_h/2"/>
                                          </p:val>
                                        </p:tav>
                                      </p:tavLst>
                                    </p:anim>
                                    <p:set>
                                      <p:cBhvr>
                                        <p:cTn id="184" dur="1" fill="hold">
                                          <p:stCondLst>
                                            <p:cond delay="3999"/>
                                          </p:stCondLst>
                                        </p:cTn>
                                        <p:tgtEl>
                                          <p:spTgt spid="2"/>
                                        </p:tgtEl>
                                        <p:attrNameLst>
                                          <p:attrName>style.visibility</p:attrName>
                                        </p:attrNameLst>
                                      </p:cBhvr>
                                      <p:to>
                                        <p:strVal val="hidden"/>
                                      </p:to>
                                    </p:set>
                                  </p:childTnLst>
                                </p:cTn>
                              </p:par>
                              <p:par>
                                <p:cTn id="185" presetID="19" presetClass="exit" presetSubtype="10" fill="hold" grpId="4" nodeType="withEffect">
                                  <p:stCondLst>
                                    <p:cond delay="0"/>
                                  </p:stCondLst>
                                  <p:childTnLst>
                                    <p:anim calcmode="lin" valueType="num">
                                      <p:cBhvr>
                                        <p:cTn id="186" dur="4000"/>
                                        <p:tgtEl>
                                          <p:spTgt spid="2"/>
                                        </p:tgtEl>
                                        <p:attrNameLst>
                                          <p:attrName>ppt_h</p:attrName>
                                        </p:attrNameLst>
                                      </p:cBhvr>
                                      <p:tavLst>
                                        <p:tav tm="0">
                                          <p:val>
                                            <p:strVal val="ppt_h"/>
                                          </p:val>
                                        </p:tav>
                                        <p:tav tm="100000">
                                          <p:val>
                                            <p:strVal val="ppt_h"/>
                                          </p:val>
                                        </p:tav>
                                      </p:tavLst>
                                    </p:anim>
                                    <p:anim calcmode="lin" valueType="num">
                                      <p:cBhvr>
                                        <p:cTn id="187" dur="4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3999"/>
                                          </p:stCondLst>
                                        </p:cTn>
                                        <p:tgtEl>
                                          <p:spTgt spid="2"/>
                                        </p:tgtEl>
                                        <p:attrNameLst>
                                          <p:attrName>style.visibility</p:attrName>
                                        </p:attrNameLst>
                                      </p:cBhvr>
                                      <p:to>
                                        <p:strVal val="hidden"/>
                                      </p:to>
                                    </p:set>
                                  </p:childTnLst>
                                </p:cTn>
                              </p:par>
                              <p:par>
                                <p:cTn id="189" presetID="23" presetClass="entr" presetSubtype="16" fill="hold" nodeType="withEffect">
                                  <p:stCondLst>
                                    <p:cond delay="0"/>
                                  </p:stCondLst>
                                  <p:childTnLst>
                                    <p:set>
                                      <p:cBhvr>
                                        <p:cTn id="190" dur="1" fill="hold">
                                          <p:stCondLst>
                                            <p:cond delay="0"/>
                                          </p:stCondLst>
                                        </p:cTn>
                                        <p:tgtEl>
                                          <p:spTgt spid="14"/>
                                        </p:tgtEl>
                                        <p:attrNameLst>
                                          <p:attrName>style.visibility</p:attrName>
                                        </p:attrNameLst>
                                      </p:cBhvr>
                                      <p:to>
                                        <p:strVal val="visible"/>
                                      </p:to>
                                    </p:set>
                                    <p:anim calcmode="lin" valueType="num">
                                      <p:cBhvr>
                                        <p:cTn id="191" dur="3000" fill="hold"/>
                                        <p:tgtEl>
                                          <p:spTgt spid="14"/>
                                        </p:tgtEl>
                                        <p:attrNameLst>
                                          <p:attrName>ppt_w</p:attrName>
                                        </p:attrNameLst>
                                      </p:cBhvr>
                                      <p:tavLst>
                                        <p:tav tm="0">
                                          <p:val>
                                            <p:fltVal val="0"/>
                                          </p:val>
                                        </p:tav>
                                        <p:tav tm="100000">
                                          <p:val>
                                            <p:strVal val="#ppt_w"/>
                                          </p:val>
                                        </p:tav>
                                      </p:tavLst>
                                    </p:anim>
                                    <p:anim calcmode="lin" valueType="num">
                                      <p:cBhvr>
                                        <p:cTn id="192" dur="3000" fill="hold"/>
                                        <p:tgtEl>
                                          <p:spTgt spid="14"/>
                                        </p:tgtEl>
                                        <p:attrNameLst>
                                          <p:attrName>ppt_h</p:attrName>
                                        </p:attrNameLst>
                                      </p:cBhvr>
                                      <p:tavLst>
                                        <p:tav tm="0">
                                          <p:val>
                                            <p:fltVal val="0"/>
                                          </p:val>
                                        </p:tav>
                                        <p:tav tm="100000">
                                          <p:val>
                                            <p:strVal val="#ppt_h"/>
                                          </p:val>
                                        </p:tav>
                                      </p:tavLst>
                                    </p:anim>
                                  </p:childTnLst>
                                </p:cTn>
                              </p:par>
                              <p:par>
                                <p:cTn id="193" presetID="16" presetClass="entr" presetSubtype="37" fill="hold" nodeType="withEffect">
                                  <p:stCondLst>
                                    <p:cond delay="0"/>
                                  </p:stCondLst>
                                  <p:childTnLst>
                                    <p:set>
                                      <p:cBhvr>
                                        <p:cTn id="194" dur="1" fill="hold">
                                          <p:stCondLst>
                                            <p:cond delay="0"/>
                                          </p:stCondLst>
                                        </p:cTn>
                                        <p:tgtEl>
                                          <p:spTgt spid="14"/>
                                        </p:tgtEl>
                                        <p:attrNameLst>
                                          <p:attrName>style.visibility</p:attrName>
                                        </p:attrNameLst>
                                      </p:cBhvr>
                                      <p:to>
                                        <p:strVal val="visible"/>
                                      </p:to>
                                    </p:set>
                                    <p:animEffect transition="in" filter="barn(outVertical)">
                                      <p:cBhvr>
                                        <p:cTn id="195"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73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l="-198" t="44" r="-198" b="-44"/>
          <a:stretch/>
        </p:blipFill>
        <p:spPr>
          <a:xfrm>
            <a:off x="-277890" y="-4500"/>
            <a:ext cx="9421890" cy="5148000"/>
          </a:xfrm>
          <a:prstGeom prst="rect">
            <a:avLst/>
          </a:prstGeom>
          <a:noFill/>
          <a:ln>
            <a:noFill/>
          </a:ln>
        </p:spPr>
      </p:pic>
      <p:sp>
        <p:nvSpPr>
          <p:cNvPr id="17" name="16 Forma en L"/>
          <p:cNvSpPr/>
          <p:nvPr/>
        </p:nvSpPr>
        <p:spPr>
          <a:xfrm rot="16200000">
            <a:off x="-180528" y="156363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en L"/>
          <p:cNvSpPr/>
          <p:nvPr/>
        </p:nvSpPr>
        <p:spPr>
          <a:xfrm rot="16200000">
            <a:off x="755576" y="84355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en L"/>
          <p:cNvSpPr/>
          <p:nvPr/>
        </p:nvSpPr>
        <p:spPr>
          <a:xfrm rot="16200000">
            <a:off x="1763688" y="12347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orma en L"/>
          <p:cNvSpPr/>
          <p:nvPr/>
        </p:nvSpPr>
        <p:spPr>
          <a:xfrm rot="16200000">
            <a:off x="2699792" y="-52920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orma en L"/>
          <p:cNvSpPr/>
          <p:nvPr/>
        </p:nvSpPr>
        <p:spPr>
          <a:xfrm rot="16200000">
            <a:off x="3635896" y="-117266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Forma en L"/>
          <p:cNvSpPr/>
          <p:nvPr/>
        </p:nvSpPr>
        <p:spPr>
          <a:xfrm rot="16200000">
            <a:off x="-180528" y="19548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Forma en L"/>
          <p:cNvSpPr/>
          <p:nvPr/>
        </p:nvSpPr>
        <p:spPr>
          <a:xfrm rot="16200000">
            <a:off x="755576" y="-52459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Forma en L"/>
          <p:cNvSpPr/>
          <p:nvPr/>
        </p:nvSpPr>
        <p:spPr>
          <a:xfrm rot="16200000">
            <a:off x="1763688" y="-124467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Forma en L"/>
          <p:cNvSpPr/>
          <p:nvPr/>
        </p:nvSpPr>
        <p:spPr>
          <a:xfrm rot="16200000">
            <a:off x="2699792" y="-189736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Forma en L"/>
          <p:cNvSpPr/>
          <p:nvPr/>
        </p:nvSpPr>
        <p:spPr>
          <a:xfrm rot="16200000">
            <a:off x="3635896" y="-254081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Forma en L"/>
          <p:cNvSpPr/>
          <p:nvPr/>
        </p:nvSpPr>
        <p:spPr>
          <a:xfrm rot="16200000">
            <a:off x="1763688" y="156363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Forma en L"/>
          <p:cNvSpPr/>
          <p:nvPr/>
        </p:nvSpPr>
        <p:spPr>
          <a:xfrm rot="16200000">
            <a:off x="2699792" y="91556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Forma en L"/>
          <p:cNvSpPr/>
          <p:nvPr/>
        </p:nvSpPr>
        <p:spPr>
          <a:xfrm rot="16200000">
            <a:off x="3635896" y="26749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Forma en L"/>
          <p:cNvSpPr/>
          <p:nvPr/>
        </p:nvSpPr>
        <p:spPr>
          <a:xfrm rot="5400000" flipH="1" flipV="1">
            <a:off x="-180528" y="84355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Forma en L"/>
          <p:cNvSpPr/>
          <p:nvPr/>
        </p:nvSpPr>
        <p:spPr>
          <a:xfrm rot="5400000" flipH="1" flipV="1">
            <a:off x="755576" y="156363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Forma en L"/>
          <p:cNvSpPr/>
          <p:nvPr/>
        </p:nvSpPr>
        <p:spPr>
          <a:xfrm rot="5400000" flipH="1">
            <a:off x="8460432" y="161510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Forma en L"/>
          <p:cNvSpPr/>
          <p:nvPr/>
        </p:nvSpPr>
        <p:spPr>
          <a:xfrm rot="5400000" flipH="1">
            <a:off x="7524328" y="77155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Forma en L"/>
          <p:cNvSpPr/>
          <p:nvPr/>
        </p:nvSpPr>
        <p:spPr>
          <a:xfrm rot="5400000" flipH="1">
            <a:off x="6516216" y="5147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Forma en L"/>
          <p:cNvSpPr/>
          <p:nvPr/>
        </p:nvSpPr>
        <p:spPr>
          <a:xfrm rot="5400000" flipH="1">
            <a:off x="5580112" y="-60121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Forma en L"/>
          <p:cNvSpPr/>
          <p:nvPr/>
        </p:nvSpPr>
        <p:spPr>
          <a:xfrm rot="5400000" flipH="1">
            <a:off x="4644008" y="-124467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Forma en L"/>
          <p:cNvSpPr/>
          <p:nvPr/>
        </p:nvSpPr>
        <p:spPr>
          <a:xfrm rot="5400000" flipH="1">
            <a:off x="8460432" y="12347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Forma en L"/>
          <p:cNvSpPr/>
          <p:nvPr/>
        </p:nvSpPr>
        <p:spPr>
          <a:xfrm rot="5400000" flipH="1">
            <a:off x="7524328" y="-59660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Forma en L"/>
          <p:cNvSpPr/>
          <p:nvPr/>
        </p:nvSpPr>
        <p:spPr>
          <a:xfrm rot="5400000" flipH="1">
            <a:off x="6516216" y="-131668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Forma en L"/>
          <p:cNvSpPr/>
          <p:nvPr/>
        </p:nvSpPr>
        <p:spPr>
          <a:xfrm rot="5400000" flipH="1">
            <a:off x="5580112" y="-196936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Forma en L"/>
          <p:cNvSpPr/>
          <p:nvPr/>
        </p:nvSpPr>
        <p:spPr>
          <a:xfrm rot="5400000" flipH="1">
            <a:off x="4644008" y="-261282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Forma en L"/>
          <p:cNvSpPr/>
          <p:nvPr/>
        </p:nvSpPr>
        <p:spPr>
          <a:xfrm rot="5400000" flipH="1">
            <a:off x="6516216" y="163564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Forma en L"/>
          <p:cNvSpPr/>
          <p:nvPr/>
        </p:nvSpPr>
        <p:spPr>
          <a:xfrm rot="5400000" flipH="1">
            <a:off x="5580112" y="98296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Forma en L"/>
          <p:cNvSpPr/>
          <p:nvPr/>
        </p:nvSpPr>
        <p:spPr>
          <a:xfrm rot="5400000" flipH="1">
            <a:off x="4644008" y="33950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Forma en L"/>
          <p:cNvSpPr/>
          <p:nvPr/>
        </p:nvSpPr>
        <p:spPr>
          <a:xfrm rot="5400000" flipH="1">
            <a:off x="8460432" y="82302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Forma en L"/>
          <p:cNvSpPr/>
          <p:nvPr/>
        </p:nvSpPr>
        <p:spPr>
          <a:xfrm rot="16200000" flipV="1">
            <a:off x="7516256" y="161510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Forma en L"/>
          <p:cNvSpPr/>
          <p:nvPr/>
        </p:nvSpPr>
        <p:spPr>
          <a:xfrm rot="5400000">
            <a:off x="8460432" y="263407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Forma en L"/>
          <p:cNvSpPr/>
          <p:nvPr/>
        </p:nvSpPr>
        <p:spPr>
          <a:xfrm rot="5400000">
            <a:off x="7524328" y="335415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Forma en L"/>
          <p:cNvSpPr/>
          <p:nvPr/>
        </p:nvSpPr>
        <p:spPr>
          <a:xfrm rot="5400000">
            <a:off x="6516216" y="407423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Forma en L"/>
          <p:cNvSpPr/>
          <p:nvPr/>
        </p:nvSpPr>
        <p:spPr>
          <a:xfrm rot="5400000">
            <a:off x="5580112" y="472691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Forma en L"/>
          <p:cNvSpPr/>
          <p:nvPr/>
        </p:nvSpPr>
        <p:spPr>
          <a:xfrm rot="5400000">
            <a:off x="4644008" y="537037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Forma en L"/>
          <p:cNvSpPr/>
          <p:nvPr/>
        </p:nvSpPr>
        <p:spPr>
          <a:xfrm rot="5400000">
            <a:off x="8460432" y="400222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Forma en L"/>
          <p:cNvSpPr/>
          <p:nvPr/>
        </p:nvSpPr>
        <p:spPr>
          <a:xfrm rot="5400000">
            <a:off x="7524328" y="472230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Forma en L"/>
          <p:cNvSpPr/>
          <p:nvPr/>
        </p:nvSpPr>
        <p:spPr>
          <a:xfrm rot="5400000">
            <a:off x="6516216" y="544238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Forma en L"/>
          <p:cNvSpPr/>
          <p:nvPr/>
        </p:nvSpPr>
        <p:spPr>
          <a:xfrm rot="5400000">
            <a:off x="5580112" y="609507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Forma en L"/>
          <p:cNvSpPr/>
          <p:nvPr/>
        </p:nvSpPr>
        <p:spPr>
          <a:xfrm rot="5400000">
            <a:off x="4644008" y="673852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Forma en L"/>
          <p:cNvSpPr/>
          <p:nvPr/>
        </p:nvSpPr>
        <p:spPr>
          <a:xfrm rot="5400000">
            <a:off x="6516216" y="263407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Forma en L"/>
          <p:cNvSpPr/>
          <p:nvPr/>
        </p:nvSpPr>
        <p:spPr>
          <a:xfrm rot="5400000">
            <a:off x="5580112" y="328214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Forma en L"/>
          <p:cNvSpPr/>
          <p:nvPr/>
        </p:nvSpPr>
        <p:spPr>
          <a:xfrm rot="5400000">
            <a:off x="4644008" y="393021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Forma en L"/>
          <p:cNvSpPr/>
          <p:nvPr/>
        </p:nvSpPr>
        <p:spPr>
          <a:xfrm rot="16200000" flipH="1" flipV="1">
            <a:off x="8460432" y="335415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Forma en L"/>
          <p:cNvSpPr/>
          <p:nvPr/>
        </p:nvSpPr>
        <p:spPr>
          <a:xfrm rot="16200000" flipH="1" flipV="1">
            <a:off x="7524328" y="263407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Forma en L"/>
          <p:cNvSpPr/>
          <p:nvPr/>
        </p:nvSpPr>
        <p:spPr>
          <a:xfrm rot="16200000" flipH="1">
            <a:off x="-180528" y="263407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Forma en L"/>
          <p:cNvSpPr/>
          <p:nvPr/>
        </p:nvSpPr>
        <p:spPr>
          <a:xfrm rot="16200000" flipH="1">
            <a:off x="755576" y="335415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Forma en L"/>
          <p:cNvSpPr/>
          <p:nvPr/>
        </p:nvSpPr>
        <p:spPr>
          <a:xfrm rot="16200000" flipH="1">
            <a:off x="1763688" y="407423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Forma en L"/>
          <p:cNvSpPr/>
          <p:nvPr/>
        </p:nvSpPr>
        <p:spPr>
          <a:xfrm rot="16200000" flipH="1">
            <a:off x="2699792" y="472691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Forma en L"/>
          <p:cNvSpPr/>
          <p:nvPr/>
        </p:nvSpPr>
        <p:spPr>
          <a:xfrm rot="16200000" flipH="1">
            <a:off x="3635896" y="537037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Forma en L"/>
          <p:cNvSpPr/>
          <p:nvPr/>
        </p:nvSpPr>
        <p:spPr>
          <a:xfrm rot="16200000" flipH="1">
            <a:off x="-180528" y="400222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Forma en L"/>
          <p:cNvSpPr/>
          <p:nvPr/>
        </p:nvSpPr>
        <p:spPr>
          <a:xfrm rot="16200000" flipH="1">
            <a:off x="755576" y="472230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Forma en L"/>
          <p:cNvSpPr/>
          <p:nvPr/>
        </p:nvSpPr>
        <p:spPr>
          <a:xfrm rot="16200000" flipH="1">
            <a:off x="1763688" y="544238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Forma en L"/>
          <p:cNvSpPr/>
          <p:nvPr/>
        </p:nvSpPr>
        <p:spPr>
          <a:xfrm rot="16200000" flipH="1">
            <a:off x="2699792" y="6095070"/>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Forma en L"/>
          <p:cNvSpPr/>
          <p:nvPr/>
        </p:nvSpPr>
        <p:spPr>
          <a:xfrm rot="16200000" flipH="1">
            <a:off x="3635896" y="6738528"/>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Forma en L"/>
          <p:cNvSpPr/>
          <p:nvPr/>
        </p:nvSpPr>
        <p:spPr>
          <a:xfrm rot="16200000" flipH="1">
            <a:off x="1763688" y="263407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Forma en L"/>
          <p:cNvSpPr/>
          <p:nvPr/>
        </p:nvSpPr>
        <p:spPr>
          <a:xfrm rot="16200000" flipH="1">
            <a:off x="2699792" y="3282144"/>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Forma en L"/>
          <p:cNvSpPr/>
          <p:nvPr/>
        </p:nvSpPr>
        <p:spPr>
          <a:xfrm rot="16200000" flipH="1">
            <a:off x="3635896" y="3930216"/>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Forma en L"/>
          <p:cNvSpPr/>
          <p:nvPr/>
        </p:nvSpPr>
        <p:spPr>
          <a:xfrm rot="5400000" flipV="1">
            <a:off x="-180528" y="335415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Forma en L"/>
          <p:cNvSpPr/>
          <p:nvPr/>
        </p:nvSpPr>
        <p:spPr>
          <a:xfrm rot="5400000" flipV="1">
            <a:off x="755576" y="2634072"/>
            <a:ext cx="914400" cy="914400"/>
          </a:xfrm>
          <a:prstGeom prst="corner">
            <a:avLst>
              <a:gd name="adj1" fmla="val 26364"/>
              <a:gd name="adj2" fmla="val 24545"/>
            </a:avLst>
          </a:prstGeom>
          <a:gradFill flip="none" rotWithShape="1">
            <a:gsLst>
              <a:gs pos="22000">
                <a:srgbClr val="00B050"/>
              </a:gs>
              <a:gs pos="54000">
                <a:srgbClr val="FCE104">
                  <a:lumMod val="62000"/>
                  <a:lumOff val="38000"/>
                </a:srgbClr>
              </a:gs>
              <a:gs pos="45000">
                <a:srgbClr val="FFFF00">
                  <a:lumMod val="84000"/>
                  <a:lumOff val="16000"/>
                </a:srgbClr>
              </a:gs>
              <a:gs pos="72000">
                <a:srgbClr val="EE3F17"/>
              </a:gs>
              <a:gs pos="98750">
                <a:schemeClr val="tx1"/>
              </a:gs>
              <a:gs pos="83000">
                <a:srgbClr val="FF0000"/>
              </a:gs>
            </a:gsLst>
            <a:lin ang="2700000" scaled="1"/>
            <a:tileRect/>
          </a:gradFill>
          <a:ln w="12700">
            <a:gradFill>
              <a:gsLst>
                <a:gs pos="0">
                  <a:srgbClr val="FFEFD1"/>
                </a:gs>
                <a:gs pos="64999">
                  <a:srgbClr val="F0EBD5"/>
                </a:gs>
              </a:gsLst>
              <a:lin ang="5400000" scaled="0"/>
            </a:gra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3" name="62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540568" y="-2684834"/>
            <a:ext cx="10045624" cy="10513168"/>
          </a:xfrm>
          <a:prstGeom prst="rect">
            <a:avLst/>
          </a:prstGeom>
          <a:noFill/>
          <a:ln>
            <a:noFill/>
          </a:ln>
        </p:spPr>
      </p:pic>
    </p:spTree>
    <p:extLst>
      <p:ext uri="{BB962C8B-B14F-4D97-AF65-F5344CB8AC3E}">
        <p14:creationId xmlns:p14="http://schemas.microsoft.com/office/powerpoint/2010/main" val="330801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3250" fill="hold"/>
                                        <p:tgtEl>
                                          <p:spTgt spid="17"/>
                                        </p:tgtEl>
                                        <p:attrNameLst>
                                          <p:attrName>ppt_x</p:attrName>
                                        </p:attrNameLst>
                                      </p:cBhvr>
                                      <p:tavLst>
                                        <p:tav tm="0">
                                          <p:val>
                                            <p:strVal val="1+#ppt_w/2"/>
                                          </p:val>
                                        </p:tav>
                                        <p:tav tm="100000">
                                          <p:val>
                                            <p:strVal val="#ppt_x"/>
                                          </p:val>
                                        </p:tav>
                                      </p:tavLst>
                                    </p:anim>
                                    <p:anim calcmode="lin" valueType="num">
                                      <p:cBhvr additive="base">
                                        <p:cTn id="8" dur="32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3250" fill="hold"/>
                                        <p:tgtEl>
                                          <p:spTgt spid="31"/>
                                        </p:tgtEl>
                                        <p:attrNameLst>
                                          <p:attrName>ppt_x</p:attrName>
                                        </p:attrNameLst>
                                      </p:cBhvr>
                                      <p:tavLst>
                                        <p:tav tm="0">
                                          <p:val>
                                            <p:strVal val="1+#ppt_w/2"/>
                                          </p:val>
                                        </p:tav>
                                        <p:tav tm="100000">
                                          <p:val>
                                            <p:strVal val="#ppt_x"/>
                                          </p:val>
                                        </p:tav>
                                      </p:tavLst>
                                    </p:anim>
                                    <p:anim calcmode="lin" valueType="num">
                                      <p:cBhvr additive="base">
                                        <p:cTn id="12" dur="325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250" fill="hold"/>
                                        <p:tgtEl>
                                          <p:spTgt spid="27"/>
                                        </p:tgtEl>
                                        <p:attrNameLst>
                                          <p:attrName>ppt_x</p:attrName>
                                        </p:attrNameLst>
                                      </p:cBhvr>
                                      <p:tavLst>
                                        <p:tav tm="0">
                                          <p:val>
                                            <p:strVal val="1+#ppt_w/2"/>
                                          </p:val>
                                        </p:tav>
                                        <p:tav tm="100000">
                                          <p:val>
                                            <p:strVal val="#ppt_x"/>
                                          </p:val>
                                        </p:tav>
                                      </p:tavLst>
                                    </p:anim>
                                    <p:anim calcmode="lin" valueType="num">
                                      <p:cBhvr additive="base">
                                        <p:cTn id="16" dur="325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3250" fill="hold"/>
                                        <p:tgtEl>
                                          <p:spTgt spid="28"/>
                                        </p:tgtEl>
                                        <p:attrNameLst>
                                          <p:attrName>ppt_x</p:attrName>
                                        </p:attrNameLst>
                                      </p:cBhvr>
                                      <p:tavLst>
                                        <p:tav tm="0">
                                          <p:val>
                                            <p:strVal val="1+#ppt_w/2"/>
                                          </p:val>
                                        </p:tav>
                                        <p:tav tm="100000">
                                          <p:val>
                                            <p:strVal val="#ppt_x"/>
                                          </p:val>
                                        </p:tav>
                                      </p:tavLst>
                                    </p:anim>
                                    <p:anim calcmode="lin" valueType="num">
                                      <p:cBhvr additive="base">
                                        <p:cTn id="20" dur="325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250" fill="hold"/>
                                        <p:tgtEl>
                                          <p:spTgt spid="18"/>
                                        </p:tgtEl>
                                        <p:attrNameLst>
                                          <p:attrName>ppt_x</p:attrName>
                                        </p:attrNameLst>
                                      </p:cBhvr>
                                      <p:tavLst>
                                        <p:tav tm="0">
                                          <p:val>
                                            <p:strVal val="1+#ppt_w/2"/>
                                          </p:val>
                                        </p:tav>
                                        <p:tav tm="100000">
                                          <p:val>
                                            <p:strVal val="#ppt_x"/>
                                          </p:val>
                                        </p:tav>
                                      </p:tavLst>
                                    </p:anim>
                                    <p:anim calcmode="lin" valueType="num">
                                      <p:cBhvr additive="base">
                                        <p:cTn id="24" dur="325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3250" fill="hold"/>
                                        <p:tgtEl>
                                          <p:spTgt spid="30"/>
                                        </p:tgtEl>
                                        <p:attrNameLst>
                                          <p:attrName>ppt_x</p:attrName>
                                        </p:attrNameLst>
                                      </p:cBhvr>
                                      <p:tavLst>
                                        <p:tav tm="0">
                                          <p:val>
                                            <p:strVal val="1+#ppt_w/2"/>
                                          </p:val>
                                        </p:tav>
                                        <p:tav tm="100000">
                                          <p:val>
                                            <p:strVal val="#ppt_x"/>
                                          </p:val>
                                        </p:tav>
                                      </p:tavLst>
                                    </p:anim>
                                    <p:anim calcmode="lin" valueType="num">
                                      <p:cBhvr additive="base">
                                        <p:cTn id="28" dur="325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3250" fill="hold"/>
                                        <p:tgtEl>
                                          <p:spTgt spid="22"/>
                                        </p:tgtEl>
                                        <p:attrNameLst>
                                          <p:attrName>ppt_x</p:attrName>
                                        </p:attrNameLst>
                                      </p:cBhvr>
                                      <p:tavLst>
                                        <p:tav tm="0">
                                          <p:val>
                                            <p:strVal val="1+#ppt_w/2"/>
                                          </p:val>
                                        </p:tav>
                                        <p:tav tm="100000">
                                          <p:val>
                                            <p:strVal val="#ppt_x"/>
                                          </p:val>
                                        </p:tav>
                                      </p:tavLst>
                                    </p:anim>
                                    <p:anim calcmode="lin" valueType="num">
                                      <p:cBhvr additive="base">
                                        <p:cTn id="32" dur="325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250" fill="hold"/>
                                        <p:tgtEl>
                                          <p:spTgt spid="23"/>
                                        </p:tgtEl>
                                        <p:attrNameLst>
                                          <p:attrName>ppt_x</p:attrName>
                                        </p:attrNameLst>
                                      </p:cBhvr>
                                      <p:tavLst>
                                        <p:tav tm="0">
                                          <p:val>
                                            <p:strVal val="1+#ppt_w/2"/>
                                          </p:val>
                                        </p:tav>
                                        <p:tav tm="100000">
                                          <p:val>
                                            <p:strVal val="#ppt_x"/>
                                          </p:val>
                                        </p:tav>
                                      </p:tavLst>
                                    </p:anim>
                                    <p:anim calcmode="lin" valueType="num">
                                      <p:cBhvr additive="base">
                                        <p:cTn id="36" dur="325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250" fill="hold"/>
                                        <p:tgtEl>
                                          <p:spTgt spid="19"/>
                                        </p:tgtEl>
                                        <p:attrNameLst>
                                          <p:attrName>ppt_x</p:attrName>
                                        </p:attrNameLst>
                                      </p:cBhvr>
                                      <p:tavLst>
                                        <p:tav tm="0">
                                          <p:val>
                                            <p:strVal val="1+#ppt_w/2"/>
                                          </p:val>
                                        </p:tav>
                                        <p:tav tm="100000">
                                          <p:val>
                                            <p:strVal val="#ppt_x"/>
                                          </p:val>
                                        </p:tav>
                                      </p:tavLst>
                                    </p:anim>
                                    <p:anim calcmode="lin" valueType="num">
                                      <p:cBhvr additive="base">
                                        <p:cTn id="40" dur="3250" fill="hold"/>
                                        <p:tgtEl>
                                          <p:spTgt spid="19"/>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250" fill="hold"/>
                                        <p:tgtEl>
                                          <p:spTgt spid="20"/>
                                        </p:tgtEl>
                                        <p:attrNameLst>
                                          <p:attrName>ppt_x</p:attrName>
                                        </p:attrNameLst>
                                      </p:cBhvr>
                                      <p:tavLst>
                                        <p:tav tm="0">
                                          <p:val>
                                            <p:strVal val="1+#ppt_w/2"/>
                                          </p:val>
                                        </p:tav>
                                        <p:tav tm="100000">
                                          <p:val>
                                            <p:strVal val="#ppt_x"/>
                                          </p:val>
                                        </p:tav>
                                      </p:tavLst>
                                    </p:anim>
                                    <p:anim calcmode="lin" valueType="num">
                                      <p:cBhvr additive="base">
                                        <p:cTn id="44" dur="325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250" fill="hold"/>
                                        <p:tgtEl>
                                          <p:spTgt spid="24"/>
                                        </p:tgtEl>
                                        <p:attrNameLst>
                                          <p:attrName>ppt_x</p:attrName>
                                        </p:attrNameLst>
                                      </p:cBhvr>
                                      <p:tavLst>
                                        <p:tav tm="0">
                                          <p:val>
                                            <p:strVal val="1+#ppt_w/2"/>
                                          </p:val>
                                        </p:tav>
                                        <p:tav tm="100000">
                                          <p:val>
                                            <p:strVal val="#ppt_x"/>
                                          </p:val>
                                        </p:tav>
                                      </p:tavLst>
                                    </p:anim>
                                    <p:anim calcmode="lin" valueType="num">
                                      <p:cBhvr additive="base">
                                        <p:cTn id="48" dur="325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250" fill="hold"/>
                                        <p:tgtEl>
                                          <p:spTgt spid="25"/>
                                        </p:tgtEl>
                                        <p:attrNameLst>
                                          <p:attrName>ppt_x</p:attrName>
                                        </p:attrNameLst>
                                      </p:cBhvr>
                                      <p:tavLst>
                                        <p:tav tm="0">
                                          <p:val>
                                            <p:strVal val="1+#ppt_w/2"/>
                                          </p:val>
                                        </p:tav>
                                        <p:tav tm="100000">
                                          <p:val>
                                            <p:strVal val="#ppt_x"/>
                                          </p:val>
                                        </p:tav>
                                      </p:tavLst>
                                    </p:anim>
                                    <p:anim calcmode="lin" valueType="num">
                                      <p:cBhvr additive="base">
                                        <p:cTn id="52" dur="325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250" fill="hold"/>
                                        <p:tgtEl>
                                          <p:spTgt spid="26"/>
                                        </p:tgtEl>
                                        <p:attrNameLst>
                                          <p:attrName>ppt_x</p:attrName>
                                        </p:attrNameLst>
                                      </p:cBhvr>
                                      <p:tavLst>
                                        <p:tav tm="0">
                                          <p:val>
                                            <p:strVal val="1+#ppt_w/2"/>
                                          </p:val>
                                        </p:tav>
                                        <p:tav tm="100000">
                                          <p:val>
                                            <p:strVal val="#ppt_x"/>
                                          </p:val>
                                        </p:tav>
                                      </p:tavLst>
                                    </p:anim>
                                    <p:anim calcmode="lin" valueType="num">
                                      <p:cBhvr additive="base">
                                        <p:cTn id="56" dur="325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250" fill="hold"/>
                                        <p:tgtEl>
                                          <p:spTgt spid="21"/>
                                        </p:tgtEl>
                                        <p:attrNameLst>
                                          <p:attrName>ppt_x</p:attrName>
                                        </p:attrNameLst>
                                      </p:cBhvr>
                                      <p:tavLst>
                                        <p:tav tm="0">
                                          <p:val>
                                            <p:strVal val="1+#ppt_w/2"/>
                                          </p:val>
                                        </p:tav>
                                        <p:tav tm="100000">
                                          <p:val>
                                            <p:strVal val="#ppt_x"/>
                                          </p:val>
                                        </p:tav>
                                      </p:tavLst>
                                    </p:anim>
                                    <p:anim calcmode="lin" valueType="num">
                                      <p:cBhvr additive="base">
                                        <p:cTn id="60" dur="325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250" fill="hold"/>
                                        <p:tgtEl>
                                          <p:spTgt spid="29"/>
                                        </p:tgtEl>
                                        <p:attrNameLst>
                                          <p:attrName>ppt_x</p:attrName>
                                        </p:attrNameLst>
                                      </p:cBhvr>
                                      <p:tavLst>
                                        <p:tav tm="0">
                                          <p:val>
                                            <p:strVal val="1+#ppt_w/2"/>
                                          </p:val>
                                        </p:tav>
                                        <p:tav tm="100000">
                                          <p:val>
                                            <p:strVal val="#ppt_x"/>
                                          </p:val>
                                        </p:tav>
                                      </p:tavLst>
                                    </p:anim>
                                    <p:anim calcmode="lin" valueType="num">
                                      <p:cBhvr additive="base">
                                        <p:cTn id="64" dur="3250" fill="hold"/>
                                        <p:tgtEl>
                                          <p:spTgt spid="29"/>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61"/>
                                        </p:tgtEl>
                                        <p:attrNameLst>
                                          <p:attrName>style.visibility</p:attrName>
                                        </p:attrNameLst>
                                      </p:cBhvr>
                                      <p:to>
                                        <p:strVal val="visible"/>
                                      </p:to>
                                    </p:set>
                                    <p:anim calcmode="lin" valueType="num">
                                      <p:cBhvr additive="base">
                                        <p:cTn id="67" dur="3250" fill="hold"/>
                                        <p:tgtEl>
                                          <p:spTgt spid="61"/>
                                        </p:tgtEl>
                                        <p:attrNameLst>
                                          <p:attrName>ppt_x</p:attrName>
                                        </p:attrNameLst>
                                      </p:cBhvr>
                                      <p:tavLst>
                                        <p:tav tm="0">
                                          <p:val>
                                            <p:strVal val="0-#ppt_w/2"/>
                                          </p:val>
                                        </p:tav>
                                        <p:tav tm="100000">
                                          <p:val>
                                            <p:strVal val="#ppt_x"/>
                                          </p:val>
                                        </p:tav>
                                      </p:tavLst>
                                    </p:anim>
                                    <p:anim calcmode="lin" valueType="num">
                                      <p:cBhvr additive="base">
                                        <p:cTn id="68" dur="3250" fill="hold"/>
                                        <p:tgtEl>
                                          <p:spTgt spid="61"/>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57"/>
                                        </p:tgtEl>
                                        <p:attrNameLst>
                                          <p:attrName>style.visibility</p:attrName>
                                        </p:attrNameLst>
                                      </p:cBhvr>
                                      <p:to>
                                        <p:strVal val="visible"/>
                                      </p:to>
                                    </p:set>
                                    <p:anim calcmode="lin" valueType="num">
                                      <p:cBhvr additive="base">
                                        <p:cTn id="71" dur="3250" fill="hold"/>
                                        <p:tgtEl>
                                          <p:spTgt spid="57"/>
                                        </p:tgtEl>
                                        <p:attrNameLst>
                                          <p:attrName>ppt_x</p:attrName>
                                        </p:attrNameLst>
                                      </p:cBhvr>
                                      <p:tavLst>
                                        <p:tav tm="0">
                                          <p:val>
                                            <p:strVal val="0-#ppt_w/2"/>
                                          </p:val>
                                        </p:tav>
                                        <p:tav tm="100000">
                                          <p:val>
                                            <p:strVal val="#ppt_x"/>
                                          </p:val>
                                        </p:tav>
                                      </p:tavLst>
                                    </p:anim>
                                    <p:anim calcmode="lin" valueType="num">
                                      <p:cBhvr additive="base">
                                        <p:cTn id="72" dur="3250" fill="hold"/>
                                        <p:tgtEl>
                                          <p:spTgt spid="57"/>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250" fill="hold"/>
                                        <p:tgtEl>
                                          <p:spTgt spid="48"/>
                                        </p:tgtEl>
                                        <p:attrNameLst>
                                          <p:attrName>ppt_x</p:attrName>
                                        </p:attrNameLst>
                                      </p:cBhvr>
                                      <p:tavLst>
                                        <p:tav tm="0">
                                          <p:val>
                                            <p:strVal val="0-#ppt_w/2"/>
                                          </p:val>
                                        </p:tav>
                                        <p:tav tm="100000">
                                          <p:val>
                                            <p:strVal val="#ppt_x"/>
                                          </p:val>
                                        </p:tav>
                                      </p:tavLst>
                                    </p:anim>
                                    <p:anim calcmode="lin" valueType="num">
                                      <p:cBhvr additive="base">
                                        <p:cTn id="76" dur="3250" fill="hold"/>
                                        <p:tgtEl>
                                          <p:spTgt spid="48"/>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3250" fill="hold"/>
                                        <p:tgtEl>
                                          <p:spTgt spid="58"/>
                                        </p:tgtEl>
                                        <p:attrNameLst>
                                          <p:attrName>ppt_x</p:attrName>
                                        </p:attrNameLst>
                                      </p:cBhvr>
                                      <p:tavLst>
                                        <p:tav tm="0">
                                          <p:val>
                                            <p:strVal val="0-#ppt_w/2"/>
                                          </p:val>
                                        </p:tav>
                                        <p:tav tm="100000">
                                          <p:val>
                                            <p:strVal val="#ppt_x"/>
                                          </p:val>
                                        </p:tav>
                                      </p:tavLst>
                                    </p:anim>
                                    <p:anim calcmode="lin" valueType="num">
                                      <p:cBhvr additive="base">
                                        <p:cTn id="80" dur="3250" fill="hold"/>
                                        <p:tgtEl>
                                          <p:spTgt spid="58"/>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3250" fill="hold"/>
                                        <p:tgtEl>
                                          <p:spTgt spid="59"/>
                                        </p:tgtEl>
                                        <p:attrNameLst>
                                          <p:attrName>ppt_x</p:attrName>
                                        </p:attrNameLst>
                                      </p:cBhvr>
                                      <p:tavLst>
                                        <p:tav tm="0">
                                          <p:val>
                                            <p:strVal val="0-#ppt_w/2"/>
                                          </p:val>
                                        </p:tav>
                                        <p:tav tm="100000">
                                          <p:val>
                                            <p:strVal val="#ppt_x"/>
                                          </p:val>
                                        </p:tav>
                                      </p:tavLst>
                                    </p:anim>
                                    <p:anim calcmode="lin" valueType="num">
                                      <p:cBhvr additive="base">
                                        <p:cTn id="84" dur="3250" fill="hold"/>
                                        <p:tgtEl>
                                          <p:spTgt spid="59"/>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3250" fill="hold"/>
                                        <p:tgtEl>
                                          <p:spTgt spid="53"/>
                                        </p:tgtEl>
                                        <p:attrNameLst>
                                          <p:attrName>ppt_x</p:attrName>
                                        </p:attrNameLst>
                                      </p:cBhvr>
                                      <p:tavLst>
                                        <p:tav tm="0">
                                          <p:val>
                                            <p:strVal val="0-#ppt_w/2"/>
                                          </p:val>
                                        </p:tav>
                                        <p:tav tm="100000">
                                          <p:val>
                                            <p:strVal val="#ppt_x"/>
                                          </p:val>
                                        </p:tav>
                                      </p:tavLst>
                                    </p:anim>
                                    <p:anim calcmode="lin" valueType="num">
                                      <p:cBhvr additive="base">
                                        <p:cTn id="88" dur="3250" fill="hold"/>
                                        <p:tgtEl>
                                          <p:spTgt spid="53"/>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49"/>
                                        </p:tgtEl>
                                        <p:attrNameLst>
                                          <p:attrName>style.visibility</p:attrName>
                                        </p:attrNameLst>
                                      </p:cBhvr>
                                      <p:to>
                                        <p:strVal val="visible"/>
                                      </p:to>
                                    </p:set>
                                    <p:anim calcmode="lin" valueType="num">
                                      <p:cBhvr additive="base">
                                        <p:cTn id="91" dur="3250" fill="hold"/>
                                        <p:tgtEl>
                                          <p:spTgt spid="49"/>
                                        </p:tgtEl>
                                        <p:attrNameLst>
                                          <p:attrName>ppt_x</p:attrName>
                                        </p:attrNameLst>
                                      </p:cBhvr>
                                      <p:tavLst>
                                        <p:tav tm="0">
                                          <p:val>
                                            <p:strVal val="0-#ppt_w/2"/>
                                          </p:val>
                                        </p:tav>
                                        <p:tav tm="100000">
                                          <p:val>
                                            <p:strVal val="#ppt_x"/>
                                          </p:val>
                                        </p:tav>
                                      </p:tavLst>
                                    </p:anim>
                                    <p:anim calcmode="lin" valueType="num">
                                      <p:cBhvr additive="base">
                                        <p:cTn id="92" dur="3250" fill="hold"/>
                                        <p:tgtEl>
                                          <p:spTgt spid="49"/>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50"/>
                                        </p:tgtEl>
                                        <p:attrNameLst>
                                          <p:attrName>style.visibility</p:attrName>
                                        </p:attrNameLst>
                                      </p:cBhvr>
                                      <p:to>
                                        <p:strVal val="visible"/>
                                      </p:to>
                                    </p:set>
                                    <p:anim calcmode="lin" valueType="num">
                                      <p:cBhvr additive="base">
                                        <p:cTn id="95" dur="3250" fill="hold"/>
                                        <p:tgtEl>
                                          <p:spTgt spid="50"/>
                                        </p:tgtEl>
                                        <p:attrNameLst>
                                          <p:attrName>ppt_x</p:attrName>
                                        </p:attrNameLst>
                                      </p:cBhvr>
                                      <p:tavLst>
                                        <p:tav tm="0">
                                          <p:val>
                                            <p:strVal val="0-#ppt_w/2"/>
                                          </p:val>
                                        </p:tav>
                                        <p:tav tm="100000">
                                          <p:val>
                                            <p:strVal val="#ppt_x"/>
                                          </p:val>
                                        </p:tav>
                                      </p:tavLst>
                                    </p:anim>
                                    <p:anim calcmode="lin" valueType="num">
                                      <p:cBhvr additive="base">
                                        <p:cTn id="96" dur="3250" fill="hold"/>
                                        <p:tgtEl>
                                          <p:spTgt spid="50"/>
                                        </p:tgtEl>
                                        <p:attrNameLst>
                                          <p:attrName>ppt_y</p:attrName>
                                        </p:attrNameLst>
                                      </p:cBhvr>
                                      <p:tavLst>
                                        <p:tav tm="0">
                                          <p:val>
                                            <p:strVal val="1+#ppt_h/2"/>
                                          </p:val>
                                        </p:tav>
                                        <p:tav tm="100000">
                                          <p:val>
                                            <p:strVal val="#ppt_y"/>
                                          </p:val>
                                        </p:tav>
                                      </p:tavLst>
                                    </p:anim>
                                  </p:childTnLst>
                                </p:cTn>
                              </p:par>
                              <p:par>
                                <p:cTn id="97" presetID="2" presetClass="entr" presetSubtype="12" fill="hold" grpId="0" nodeType="withEffect">
                                  <p:stCondLst>
                                    <p:cond delay="0"/>
                                  </p:stCondLst>
                                  <p:childTnLst>
                                    <p:set>
                                      <p:cBhvr>
                                        <p:cTn id="98" dur="1" fill="hold">
                                          <p:stCondLst>
                                            <p:cond delay="0"/>
                                          </p:stCondLst>
                                        </p:cTn>
                                        <p:tgtEl>
                                          <p:spTgt spid="54"/>
                                        </p:tgtEl>
                                        <p:attrNameLst>
                                          <p:attrName>style.visibility</p:attrName>
                                        </p:attrNameLst>
                                      </p:cBhvr>
                                      <p:to>
                                        <p:strVal val="visible"/>
                                      </p:to>
                                    </p:set>
                                    <p:anim calcmode="lin" valueType="num">
                                      <p:cBhvr additive="base">
                                        <p:cTn id="99" dur="3250" fill="hold"/>
                                        <p:tgtEl>
                                          <p:spTgt spid="54"/>
                                        </p:tgtEl>
                                        <p:attrNameLst>
                                          <p:attrName>ppt_x</p:attrName>
                                        </p:attrNameLst>
                                      </p:cBhvr>
                                      <p:tavLst>
                                        <p:tav tm="0">
                                          <p:val>
                                            <p:strVal val="0-#ppt_w/2"/>
                                          </p:val>
                                        </p:tav>
                                        <p:tav tm="100000">
                                          <p:val>
                                            <p:strVal val="#ppt_x"/>
                                          </p:val>
                                        </p:tav>
                                      </p:tavLst>
                                    </p:anim>
                                    <p:anim calcmode="lin" valueType="num">
                                      <p:cBhvr additive="base">
                                        <p:cTn id="100" dur="3250" fill="hold"/>
                                        <p:tgtEl>
                                          <p:spTgt spid="54"/>
                                        </p:tgtEl>
                                        <p:attrNameLst>
                                          <p:attrName>ppt_y</p:attrName>
                                        </p:attrNameLst>
                                      </p:cBhvr>
                                      <p:tavLst>
                                        <p:tav tm="0">
                                          <p:val>
                                            <p:strVal val="1+#ppt_h/2"/>
                                          </p:val>
                                        </p:tav>
                                        <p:tav tm="100000">
                                          <p:val>
                                            <p:strVal val="#ppt_y"/>
                                          </p:val>
                                        </p:tav>
                                      </p:tavLst>
                                    </p:anim>
                                  </p:childTnLst>
                                </p:cTn>
                              </p:par>
                              <p:par>
                                <p:cTn id="101" presetID="2" presetClass="entr" presetSubtype="12" fill="hold" grpId="0" nodeType="withEffect">
                                  <p:stCondLst>
                                    <p:cond delay="0"/>
                                  </p:stCondLst>
                                  <p:childTnLst>
                                    <p:set>
                                      <p:cBhvr>
                                        <p:cTn id="102" dur="1" fill="hold">
                                          <p:stCondLst>
                                            <p:cond delay="0"/>
                                          </p:stCondLst>
                                        </p:cTn>
                                        <p:tgtEl>
                                          <p:spTgt spid="51"/>
                                        </p:tgtEl>
                                        <p:attrNameLst>
                                          <p:attrName>style.visibility</p:attrName>
                                        </p:attrNameLst>
                                      </p:cBhvr>
                                      <p:to>
                                        <p:strVal val="visible"/>
                                      </p:to>
                                    </p:set>
                                    <p:anim calcmode="lin" valueType="num">
                                      <p:cBhvr additive="base">
                                        <p:cTn id="103" dur="3250" fill="hold"/>
                                        <p:tgtEl>
                                          <p:spTgt spid="51"/>
                                        </p:tgtEl>
                                        <p:attrNameLst>
                                          <p:attrName>ppt_x</p:attrName>
                                        </p:attrNameLst>
                                      </p:cBhvr>
                                      <p:tavLst>
                                        <p:tav tm="0">
                                          <p:val>
                                            <p:strVal val="0-#ppt_w/2"/>
                                          </p:val>
                                        </p:tav>
                                        <p:tav tm="100000">
                                          <p:val>
                                            <p:strVal val="#ppt_x"/>
                                          </p:val>
                                        </p:tav>
                                      </p:tavLst>
                                    </p:anim>
                                    <p:anim calcmode="lin" valueType="num">
                                      <p:cBhvr additive="base">
                                        <p:cTn id="104" dur="3250" fill="hold"/>
                                        <p:tgtEl>
                                          <p:spTgt spid="51"/>
                                        </p:tgtEl>
                                        <p:attrNameLst>
                                          <p:attrName>ppt_y</p:attrName>
                                        </p:attrNameLst>
                                      </p:cBhvr>
                                      <p:tavLst>
                                        <p:tav tm="0">
                                          <p:val>
                                            <p:strVal val="1+#ppt_h/2"/>
                                          </p:val>
                                        </p:tav>
                                        <p:tav tm="100000">
                                          <p:val>
                                            <p:strVal val="#ppt_y"/>
                                          </p:val>
                                        </p:tav>
                                      </p:tavLst>
                                    </p:anim>
                                  </p:childTnLst>
                                </p:cTn>
                              </p:par>
                              <p:par>
                                <p:cTn id="105" presetID="2" presetClass="entr" presetSubtype="12" fill="hold" grpId="0" nodeType="with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additive="base">
                                        <p:cTn id="107" dur="3250" fill="hold"/>
                                        <p:tgtEl>
                                          <p:spTgt spid="55"/>
                                        </p:tgtEl>
                                        <p:attrNameLst>
                                          <p:attrName>ppt_x</p:attrName>
                                        </p:attrNameLst>
                                      </p:cBhvr>
                                      <p:tavLst>
                                        <p:tav tm="0">
                                          <p:val>
                                            <p:strVal val="0-#ppt_w/2"/>
                                          </p:val>
                                        </p:tav>
                                        <p:tav tm="100000">
                                          <p:val>
                                            <p:strVal val="#ppt_x"/>
                                          </p:val>
                                        </p:tav>
                                      </p:tavLst>
                                    </p:anim>
                                    <p:anim calcmode="lin" valueType="num">
                                      <p:cBhvr additive="base">
                                        <p:cTn id="108" dur="3250" fill="hold"/>
                                        <p:tgtEl>
                                          <p:spTgt spid="55"/>
                                        </p:tgtEl>
                                        <p:attrNameLst>
                                          <p:attrName>ppt_y</p:attrName>
                                        </p:attrNameLst>
                                      </p:cBhvr>
                                      <p:tavLst>
                                        <p:tav tm="0">
                                          <p:val>
                                            <p:strVal val="1+#ppt_h/2"/>
                                          </p:val>
                                        </p:tav>
                                        <p:tav tm="100000">
                                          <p:val>
                                            <p:strVal val="#ppt_y"/>
                                          </p:val>
                                        </p:tav>
                                      </p:tavLst>
                                    </p:anim>
                                  </p:childTnLst>
                                </p:cTn>
                              </p:par>
                              <p:par>
                                <p:cTn id="109" presetID="2" presetClass="entr" presetSubtype="12" fill="hold" grpId="0" nodeType="withEffect">
                                  <p:stCondLst>
                                    <p:cond delay="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3250" fill="hold"/>
                                        <p:tgtEl>
                                          <p:spTgt spid="56"/>
                                        </p:tgtEl>
                                        <p:attrNameLst>
                                          <p:attrName>ppt_x</p:attrName>
                                        </p:attrNameLst>
                                      </p:cBhvr>
                                      <p:tavLst>
                                        <p:tav tm="0">
                                          <p:val>
                                            <p:strVal val="0-#ppt_w/2"/>
                                          </p:val>
                                        </p:tav>
                                        <p:tav tm="100000">
                                          <p:val>
                                            <p:strVal val="#ppt_x"/>
                                          </p:val>
                                        </p:tav>
                                      </p:tavLst>
                                    </p:anim>
                                    <p:anim calcmode="lin" valueType="num">
                                      <p:cBhvr additive="base">
                                        <p:cTn id="112" dur="3250" fill="hold"/>
                                        <p:tgtEl>
                                          <p:spTgt spid="56"/>
                                        </p:tgtEl>
                                        <p:attrNameLst>
                                          <p:attrName>ppt_y</p:attrName>
                                        </p:attrNameLst>
                                      </p:cBhvr>
                                      <p:tavLst>
                                        <p:tav tm="0">
                                          <p:val>
                                            <p:strVal val="1+#ppt_h/2"/>
                                          </p:val>
                                        </p:tav>
                                        <p:tav tm="100000">
                                          <p:val>
                                            <p:strVal val="#ppt_y"/>
                                          </p:val>
                                        </p:tav>
                                      </p:tavLst>
                                    </p:anim>
                                  </p:childTnLst>
                                </p:cTn>
                              </p:par>
                              <p:par>
                                <p:cTn id="113" presetID="2" presetClass="entr" presetSubtype="12" fill="hold" grpId="0" nodeType="withEffect">
                                  <p:stCondLst>
                                    <p:cond delay="0"/>
                                  </p:stCondLst>
                                  <p:childTnLst>
                                    <p:set>
                                      <p:cBhvr>
                                        <p:cTn id="114" dur="1" fill="hold">
                                          <p:stCondLst>
                                            <p:cond delay="0"/>
                                          </p:stCondLst>
                                        </p:cTn>
                                        <p:tgtEl>
                                          <p:spTgt spid="52"/>
                                        </p:tgtEl>
                                        <p:attrNameLst>
                                          <p:attrName>style.visibility</p:attrName>
                                        </p:attrNameLst>
                                      </p:cBhvr>
                                      <p:to>
                                        <p:strVal val="visible"/>
                                      </p:to>
                                    </p:set>
                                    <p:anim calcmode="lin" valueType="num">
                                      <p:cBhvr additive="base">
                                        <p:cTn id="115" dur="3250" fill="hold"/>
                                        <p:tgtEl>
                                          <p:spTgt spid="52"/>
                                        </p:tgtEl>
                                        <p:attrNameLst>
                                          <p:attrName>ppt_x</p:attrName>
                                        </p:attrNameLst>
                                      </p:cBhvr>
                                      <p:tavLst>
                                        <p:tav tm="0">
                                          <p:val>
                                            <p:strVal val="0-#ppt_w/2"/>
                                          </p:val>
                                        </p:tav>
                                        <p:tav tm="100000">
                                          <p:val>
                                            <p:strVal val="#ppt_x"/>
                                          </p:val>
                                        </p:tav>
                                      </p:tavLst>
                                    </p:anim>
                                    <p:anim calcmode="lin" valueType="num">
                                      <p:cBhvr additive="base">
                                        <p:cTn id="116" dur="3250" fill="hold"/>
                                        <p:tgtEl>
                                          <p:spTgt spid="52"/>
                                        </p:tgtEl>
                                        <p:attrNameLst>
                                          <p:attrName>ppt_y</p:attrName>
                                        </p:attrNameLst>
                                      </p:cBhvr>
                                      <p:tavLst>
                                        <p:tav tm="0">
                                          <p:val>
                                            <p:strVal val="1+#ppt_h/2"/>
                                          </p:val>
                                        </p:tav>
                                        <p:tav tm="100000">
                                          <p:val>
                                            <p:strVal val="#ppt_y"/>
                                          </p:val>
                                        </p:tav>
                                      </p:tavLst>
                                    </p:anim>
                                  </p:childTnLst>
                                </p:cTn>
                              </p:par>
                              <p:par>
                                <p:cTn id="117" presetID="2" presetClass="entr" presetSubtype="12" fill="hold" grpId="0" nodeType="withEffect">
                                  <p:stCondLst>
                                    <p:cond delay="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3250" fill="hold"/>
                                        <p:tgtEl>
                                          <p:spTgt spid="60"/>
                                        </p:tgtEl>
                                        <p:attrNameLst>
                                          <p:attrName>ppt_x</p:attrName>
                                        </p:attrNameLst>
                                      </p:cBhvr>
                                      <p:tavLst>
                                        <p:tav tm="0">
                                          <p:val>
                                            <p:strVal val="0-#ppt_w/2"/>
                                          </p:val>
                                        </p:tav>
                                        <p:tav tm="100000">
                                          <p:val>
                                            <p:strVal val="#ppt_x"/>
                                          </p:val>
                                        </p:tav>
                                      </p:tavLst>
                                    </p:anim>
                                    <p:anim calcmode="lin" valueType="num">
                                      <p:cBhvr additive="base">
                                        <p:cTn id="120" dur="3250" fill="hold"/>
                                        <p:tgtEl>
                                          <p:spTgt spid="60"/>
                                        </p:tgtEl>
                                        <p:attrNameLst>
                                          <p:attrName>ppt_y</p:attrName>
                                        </p:attrNameLst>
                                      </p:cBhvr>
                                      <p:tavLst>
                                        <p:tav tm="0">
                                          <p:val>
                                            <p:strVal val="1+#ppt_h/2"/>
                                          </p:val>
                                        </p:tav>
                                        <p:tav tm="100000">
                                          <p:val>
                                            <p:strVal val="#ppt_y"/>
                                          </p:val>
                                        </p:tav>
                                      </p:tavLst>
                                    </p:anim>
                                  </p:childTnLst>
                                </p:cTn>
                              </p:par>
                              <p:par>
                                <p:cTn id="121" presetID="2" presetClass="entr" presetSubtype="12" fill="hold" grpId="0" nodeType="withEffect">
                                  <p:stCondLst>
                                    <p:cond delay="0"/>
                                  </p:stCondLst>
                                  <p:childTnLst>
                                    <p:set>
                                      <p:cBhvr>
                                        <p:cTn id="122" dur="1" fill="hold">
                                          <p:stCondLst>
                                            <p:cond delay="0"/>
                                          </p:stCondLst>
                                        </p:cTn>
                                        <p:tgtEl>
                                          <p:spTgt spid="47"/>
                                        </p:tgtEl>
                                        <p:attrNameLst>
                                          <p:attrName>style.visibility</p:attrName>
                                        </p:attrNameLst>
                                      </p:cBhvr>
                                      <p:to>
                                        <p:strVal val="visible"/>
                                      </p:to>
                                    </p:set>
                                    <p:anim calcmode="lin" valueType="num">
                                      <p:cBhvr additive="base">
                                        <p:cTn id="123" dur="3250" fill="hold"/>
                                        <p:tgtEl>
                                          <p:spTgt spid="47"/>
                                        </p:tgtEl>
                                        <p:attrNameLst>
                                          <p:attrName>ppt_x</p:attrName>
                                        </p:attrNameLst>
                                      </p:cBhvr>
                                      <p:tavLst>
                                        <p:tav tm="0">
                                          <p:val>
                                            <p:strVal val="0-#ppt_w/2"/>
                                          </p:val>
                                        </p:tav>
                                        <p:tav tm="100000">
                                          <p:val>
                                            <p:strVal val="#ppt_x"/>
                                          </p:val>
                                        </p:tav>
                                      </p:tavLst>
                                    </p:anim>
                                    <p:anim calcmode="lin" valueType="num">
                                      <p:cBhvr additive="base">
                                        <p:cTn id="124" dur="3250" fill="hold"/>
                                        <p:tgtEl>
                                          <p:spTgt spid="47"/>
                                        </p:tgtEl>
                                        <p:attrNameLst>
                                          <p:attrName>ppt_y</p:attrName>
                                        </p:attrNameLst>
                                      </p:cBhvr>
                                      <p:tavLst>
                                        <p:tav tm="0">
                                          <p:val>
                                            <p:strVal val="1+#ppt_h/2"/>
                                          </p:val>
                                        </p:tav>
                                        <p:tav tm="100000">
                                          <p:val>
                                            <p:strVal val="#ppt_y"/>
                                          </p:val>
                                        </p:tav>
                                      </p:tavLst>
                                    </p:anim>
                                  </p:childTnLst>
                                </p:cTn>
                              </p:par>
                              <p:par>
                                <p:cTn id="125" presetID="2" presetClass="entr" presetSubtype="12" fill="hold" grpId="0" nodeType="withEffect">
                                  <p:stCondLst>
                                    <p:cond delay="0"/>
                                  </p:stCondLst>
                                  <p:childTnLst>
                                    <p:set>
                                      <p:cBhvr>
                                        <p:cTn id="126" dur="1" fill="hold">
                                          <p:stCondLst>
                                            <p:cond delay="0"/>
                                          </p:stCondLst>
                                        </p:cTn>
                                        <p:tgtEl>
                                          <p:spTgt spid="125"/>
                                        </p:tgtEl>
                                        <p:attrNameLst>
                                          <p:attrName>style.visibility</p:attrName>
                                        </p:attrNameLst>
                                      </p:cBhvr>
                                      <p:to>
                                        <p:strVal val="visible"/>
                                      </p:to>
                                    </p:set>
                                    <p:anim calcmode="lin" valueType="num">
                                      <p:cBhvr additive="base">
                                        <p:cTn id="127" dur="3250" fill="hold"/>
                                        <p:tgtEl>
                                          <p:spTgt spid="125"/>
                                        </p:tgtEl>
                                        <p:attrNameLst>
                                          <p:attrName>ppt_x</p:attrName>
                                        </p:attrNameLst>
                                      </p:cBhvr>
                                      <p:tavLst>
                                        <p:tav tm="0">
                                          <p:val>
                                            <p:strVal val="0-#ppt_w/2"/>
                                          </p:val>
                                        </p:tav>
                                        <p:tav tm="100000">
                                          <p:val>
                                            <p:strVal val="#ppt_x"/>
                                          </p:val>
                                        </p:tav>
                                      </p:tavLst>
                                    </p:anim>
                                    <p:anim calcmode="lin" valueType="num">
                                      <p:cBhvr additive="base">
                                        <p:cTn id="128" dur="3250" fill="hold"/>
                                        <p:tgtEl>
                                          <p:spTgt spid="125"/>
                                        </p:tgtEl>
                                        <p:attrNameLst>
                                          <p:attrName>ppt_y</p:attrName>
                                        </p:attrNameLst>
                                      </p:cBhvr>
                                      <p:tavLst>
                                        <p:tav tm="0">
                                          <p:val>
                                            <p:strVal val="1+#ppt_h/2"/>
                                          </p:val>
                                        </p:tav>
                                        <p:tav tm="100000">
                                          <p:val>
                                            <p:strVal val="#ppt_y"/>
                                          </p:val>
                                        </p:tav>
                                      </p:tavLst>
                                    </p:anim>
                                  </p:childTnLst>
                                </p:cTn>
                              </p:par>
                              <p:par>
                                <p:cTn id="129" presetID="2" presetClass="entr" presetSubtype="12" fill="hold" grpId="0" nodeType="withEffect">
                                  <p:stCondLst>
                                    <p:cond delay="0"/>
                                  </p:stCondLst>
                                  <p:childTnLst>
                                    <p:set>
                                      <p:cBhvr>
                                        <p:cTn id="130" dur="1" fill="hold">
                                          <p:stCondLst>
                                            <p:cond delay="0"/>
                                          </p:stCondLst>
                                        </p:cTn>
                                        <p:tgtEl>
                                          <p:spTgt spid="139"/>
                                        </p:tgtEl>
                                        <p:attrNameLst>
                                          <p:attrName>style.visibility</p:attrName>
                                        </p:attrNameLst>
                                      </p:cBhvr>
                                      <p:to>
                                        <p:strVal val="visible"/>
                                      </p:to>
                                    </p:set>
                                    <p:anim calcmode="lin" valueType="num">
                                      <p:cBhvr additive="base">
                                        <p:cTn id="131" dur="3250" fill="hold"/>
                                        <p:tgtEl>
                                          <p:spTgt spid="139"/>
                                        </p:tgtEl>
                                        <p:attrNameLst>
                                          <p:attrName>ppt_x</p:attrName>
                                        </p:attrNameLst>
                                      </p:cBhvr>
                                      <p:tavLst>
                                        <p:tav tm="0">
                                          <p:val>
                                            <p:strVal val="0-#ppt_w/2"/>
                                          </p:val>
                                        </p:tav>
                                        <p:tav tm="100000">
                                          <p:val>
                                            <p:strVal val="#ppt_x"/>
                                          </p:val>
                                        </p:tav>
                                      </p:tavLst>
                                    </p:anim>
                                    <p:anim calcmode="lin" valueType="num">
                                      <p:cBhvr additive="base">
                                        <p:cTn id="132" dur="3250" fill="hold"/>
                                        <p:tgtEl>
                                          <p:spTgt spid="139"/>
                                        </p:tgtEl>
                                        <p:attrNameLst>
                                          <p:attrName>ppt_y</p:attrName>
                                        </p:attrNameLst>
                                      </p:cBhvr>
                                      <p:tavLst>
                                        <p:tav tm="0">
                                          <p:val>
                                            <p:strVal val="1+#ppt_h/2"/>
                                          </p:val>
                                        </p:tav>
                                        <p:tav tm="100000">
                                          <p:val>
                                            <p:strVal val="#ppt_y"/>
                                          </p:val>
                                        </p:tav>
                                      </p:tavLst>
                                    </p:anim>
                                  </p:childTnLst>
                                </p:cTn>
                              </p:par>
                              <p:par>
                                <p:cTn id="133" presetID="2" presetClass="entr" presetSubtype="12" fill="hold" grpId="0" nodeType="withEffect">
                                  <p:stCondLst>
                                    <p:cond delay="0"/>
                                  </p:stCondLst>
                                  <p:childTnLst>
                                    <p:set>
                                      <p:cBhvr>
                                        <p:cTn id="134" dur="1" fill="hold">
                                          <p:stCondLst>
                                            <p:cond delay="0"/>
                                          </p:stCondLst>
                                        </p:cTn>
                                        <p:tgtEl>
                                          <p:spTgt spid="130"/>
                                        </p:tgtEl>
                                        <p:attrNameLst>
                                          <p:attrName>style.visibility</p:attrName>
                                        </p:attrNameLst>
                                      </p:cBhvr>
                                      <p:to>
                                        <p:strVal val="visible"/>
                                      </p:to>
                                    </p:set>
                                    <p:anim calcmode="lin" valueType="num">
                                      <p:cBhvr additive="base">
                                        <p:cTn id="135" dur="3250" fill="hold"/>
                                        <p:tgtEl>
                                          <p:spTgt spid="130"/>
                                        </p:tgtEl>
                                        <p:attrNameLst>
                                          <p:attrName>ppt_x</p:attrName>
                                        </p:attrNameLst>
                                      </p:cBhvr>
                                      <p:tavLst>
                                        <p:tav tm="0">
                                          <p:val>
                                            <p:strVal val="0-#ppt_w/2"/>
                                          </p:val>
                                        </p:tav>
                                        <p:tav tm="100000">
                                          <p:val>
                                            <p:strVal val="#ppt_x"/>
                                          </p:val>
                                        </p:tav>
                                      </p:tavLst>
                                    </p:anim>
                                    <p:anim calcmode="lin" valueType="num">
                                      <p:cBhvr additive="base">
                                        <p:cTn id="136" dur="3250" fill="hold"/>
                                        <p:tgtEl>
                                          <p:spTgt spid="130"/>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135"/>
                                        </p:tgtEl>
                                        <p:attrNameLst>
                                          <p:attrName>style.visibility</p:attrName>
                                        </p:attrNameLst>
                                      </p:cBhvr>
                                      <p:to>
                                        <p:strVal val="visible"/>
                                      </p:to>
                                    </p:set>
                                    <p:anim calcmode="lin" valueType="num">
                                      <p:cBhvr additive="base">
                                        <p:cTn id="139" dur="3250" fill="hold"/>
                                        <p:tgtEl>
                                          <p:spTgt spid="135"/>
                                        </p:tgtEl>
                                        <p:attrNameLst>
                                          <p:attrName>ppt_x</p:attrName>
                                        </p:attrNameLst>
                                      </p:cBhvr>
                                      <p:tavLst>
                                        <p:tav tm="0">
                                          <p:val>
                                            <p:strVal val="0-#ppt_w/2"/>
                                          </p:val>
                                        </p:tav>
                                        <p:tav tm="100000">
                                          <p:val>
                                            <p:strVal val="#ppt_x"/>
                                          </p:val>
                                        </p:tav>
                                      </p:tavLst>
                                    </p:anim>
                                    <p:anim calcmode="lin" valueType="num">
                                      <p:cBhvr additive="base">
                                        <p:cTn id="140" dur="3250" fill="hold"/>
                                        <p:tgtEl>
                                          <p:spTgt spid="135"/>
                                        </p:tgtEl>
                                        <p:attrNameLst>
                                          <p:attrName>ppt_y</p:attrName>
                                        </p:attrNameLst>
                                      </p:cBhvr>
                                      <p:tavLst>
                                        <p:tav tm="0">
                                          <p:val>
                                            <p:strVal val="1+#ppt_h/2"/>
                                          </p:val>
                                        </p:tav>
                                        <p:tav tm="100000">
                                          <p:val>
                                            <p:strVal val="#ppt_y"/>
                                          </p:val>
                                        </p:tav>
                                      </p:tavLst>
                                    </p:anim>
                                  </p:childTnLst>
                                </p:cTn>
                              </p:par>
                              <p:par>
                                <p:cTn id="141" presetID="2" presetClass="entr" presetSubtype="12" fill="hold" grpId="0" nodeType="withEffect">
                                  <p:stCondLst>
                                    <p:cond delay="0"/>
                                  </p:stCondLst>
                                  <p:childTnLst>
                                    <p:set>
                                      <p:cBhvr>
                                        <p:cTn id="142" dur="1" fill="hold">
                                          <p:stCondLst>
                                            <p:cond delay="0"/>
                                          </p:stCondLst>
                                        </p:cTn>
                                        <p:tgtEl>
                                          <p:spTgt spid="126"/>
                                        </p:tgtEl>
                                        <p:attrNameLst>
                                          <p:attrName>style.visibility</p:attrName>
                                        </p:attrNameLst>
                                      </p:cBhvr>
                                      <p:to>
                                        <p:strVal val="visible"/>
                                      </p:to>
                                    </p:set>
                                    <p:anim calcmode="lin" valueType="num">
                                      <p:cBhvr additive="base">
                                        <p:cTn id="143" dur="3250" fill="hold"/>
                                        <p:tgtEl>
                                          <p:spTgt spid="126"/>
                                        </p:tgtEl>
                                        <p:attrNameLst>
                                          <p:attrName>ppt_x</p:attrName>
                                        </p:attrNameLst>
                                      </p:cBhvr>
                                      <p:tavLst>
                                        <p:tav tm="0">
                                          <p:val>
                                            <p:strVal val="0-#ppt_w/2"/>
                                          </p:val>
                                        </p:tav>
                                        <p:tav tm="100000">
                                          <p:val>
                                            <p:strVal val="#ppt_x"/>
                                          </p:val>
                                        </p:tav>
                                      </p:tavLst>
                                    </p:anim>
                                    <p:anim calcmode="lin" valueType="num">
                                      <p:cBhvr additive="base">
                                        <p:cTn id="144" dur="3250" fill="hold"/>
                                        <p:tgtEl>
                                          <p:spTgt spid="126"/>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138"/>
                                        </p:tgtEl>
                                        <p:attrNameLst>
                                          <p:attrName>style.visibility</p:attrName>
                                        </p:attrNameLst>
                                      </p:cBhvr>
                                      <p:to>
                                        <p:strVal val="visible"/>
                                      </p:to>
                                    </p:set>
                                    <p:anim calcmode="lin" valueType="num">
                                      <p:cBhvr additive="base">
                                        <p:cTn id="147" dur="3250" fill="hold"/>
                                        <p:tgtEl>
                                          <p:spTgt spid="138"/>
                                        </p:tgtEl>
                                        <p:attrNameLst>
                                          <p:attrName>ppt_x</p:attrName>
                                        </p:attrNameLst>
                                      </p:cBhvr>
                                      <p:tavLst>
                                        <p:tav tm="0">
                                          <p:val>
                                            <p:strVal val="0-#ppt_w/2"/>
                                          </p:val>
                                        </p:tav>
                                        <p:tav tm="100000">
                                          <p:val>
                                            <p:strVal val="#ppt_x"/>
                                          </p:val>
                                        </p:tav>
                                      </p:tavLst>
                                    </p:anim>
                                    <p:anim calcmode="lin" valueType="num">
                                      <p:cBhvr additive="base">
                                        <p:cTn id="148" dur="3250" fill="hold"/>
                                        <p:tgtEl>
                                          <p:spTgt spid="138"/>
                                        </p:tgtEl>
                                        <p:attrNameLst>
                                          <p:attrName>ppt_y</p:attrName>
                                        </p:attrNameLst>
                                      </p:cBhvr>
                                      <p:tavLst>
                                        <p:tav tm="0">
                                          <p:val>
                                            <p:strVal val="1+#ppt_h/2"/>
                                          </p:val>
                                        </p:tav>
                                        <p:tav tm="100000">
                                          <p:val>
                                            <p:strVal val="#ppt_y"/>
                                          </p:val>
                                        </p:tav>
                                      </p:tavLst>
                                    </p:anim>
                                  </p:childTnLst>
                                </p:cTn>
                              </p:par>
                              <p:par>
                                <p:cTn id="149" presetID="2" presetClass="entr" presetSubtype="12" fill="hold" grpId="0" nodeType="with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additive="base">
                                        <p:cTn id="151" dur="3250" fill="hold"/>
                                        <p:tgtEl>
                                          <p:spTgt spid="127"/>
                                        </p:tgtEl>
                                        <p:attrNameLst>
                                          <p:attrName>ppt_x</p:attrName>
                                        </p:attrNameLst>
                                      </p:cBhvr>
                                      <p:tavLst>
                                        <p:tav tm="0">
                                          <p:val>
                                            <p:strVal val="0-#ppt_w/2"/>
                                          </p:val>
                                        </p:tav>
                                        <p:tav tm="100000">
                                          <p:val>
                                            <p:strVal val="#ppt_x"/>
                                          </p:val>
                                        </p:tav>
                                      </p:tavLst>
                                    </p:anim>
                                    <p:anim calcmode="lin" valueType="num">
                                      <p:cBhvr additive="base">
                                        <p:cTn id="152" dur="3250" fill="hold"/>
                                        <p:tgtEl>
                                          <p:spTgt spid="127"/>
                                        </p:tgtEl>
                                        <p:attrNameLst>
                                          <p:attrName>ppt_y</p:attrName>
                                        </p:attrNameLst>
                                      </p:cBhvr>
                                      <p:tavLst>
                                        <p:tav tm="0">
                                          <p:val>
                                            <p:strVal val="1+#ppt_h/2"/>
                                          </p:val>
                                        </p:tav>
                                        <p:tav tm="100000">
                                          <p:val>
                                            <p:strVal val="#ppt_y"/>
                                          </p:val>
                                        </p:tav>
                                      </p:tavLst>
                                    </p:anim>
                                  </p:childTnLst>
                                </p:cTn>
                              </p:par>
                              <p:par>
                                <p:cTn id="153" presetID="2" presetClass="entr" presetSubtype="12" fill="hold" grpId="0" nodeType="withEffect">
                                  <p:stCondLst>
                                    <p:cond delay="0"/>
                                  </p:stCondLst>
                                  <p:childTnLst>
                                    <p:set>
                                      <p:cBhvr>
                                        <p:cTn id="154" dur="1" fill="hold">
                                          <p:stCondLst>
                                            <p:cond delay="0"/>
                                          </p:stCondLst>
                                        </p:cTn>
                                        <p:tgtEl>
                                          <p:spTgt spid="136"/>
                                        </p:tgtEl>
                                        <p:attrNameLst>
                                          <p:attrName>style.visibility</p:attrName>
                                        </p:attrNameLst>
                                      </p:cBhvr>
                                      <p:to>
                                        <p:strVal val="visible"/>
                                      </p:to>
                                    </p:set>
                                    <p:anim calcmode="lin" valueType="num">
                                      <p:cBhvr additive="base">
                                        <p:cTn id="155" dur="3250" fill="hold"/>
                                        <p:tgtEl>
                                          <p:spTgt spid="136"/>
                                        </p:tgtEl>
                                        <p:attrNameLst>
                                          <p:attrName>ppt_x</p:attrName>
                                        </p:attrNameLst>
                                      </p:cBhvr>
                                      <p:tavLst>
                                        <p:tav tm="0">
                                          <p:val>
                                            <p:strVal val="0-#ppt_w/2"/>
                                          </p:val>
                                        </p:tav>
                                        <p:tav tm="100000">
                                          <p:val>
                                            <p:strVal val="#ppt_x"/>
                                          </p:val>
                                        </p:tav>
                                      </p:tavLst>
                                    </p:anim>
                                    <p:anim calcmode="lin" valueType="num">
                                      <p:cBhvr additive="base">
                                        <p:cTn id="156" dur="3250" fill="hold"/>
                                        <p:tgtEl>
                                          <p:spTgt spid="136"/>
                                        </p:tgtEl>
                                        <p:attrNameLst>
                                          <p:attrName>ppt_y</p:attrName>
                                        </p:attrNameLst>
                                      </p:cBhvr>
                                      <p:tavLst>
                                        <p:tav tm="0">
                                          <p:val>
                                            <p:strVal val="1+#ppt_h/2"/>
                                          </p:val>
                                        </p:tav>
                                        <p:tav tm="100000">
                                          <p:val>
                                            <p:strVal val="#ppt_y"/>
                                          </p:val>
                                        </p:tav>
                                      </p:tavLst>
                                    </p:anim>
                                  </p:childTnLst>
                                </p:cTn>
                              </p:par>
                              <p:par>
                                <p:cTn id="157" presetID="2" presetClass="entr" presetSubtype="12" fill="hold" grpId="0" nodeType="withEffect">
                                  <p:stCondLst>
                                    <p:cond delay="0"/>
                                  </p:stCondLst>
                                  <p:childTnLst>
                                    <p:set>
                                      <p:cBhvr>
                                        <p:cTn id="158" dur="1" fill="hold">
                                          <p:stCondLst>
                                            <p:cond delay="0"/>
                                          </p:stCondLst>
                                        </p:cTn>
                                        <p:tgtEl>
                                          <p:spTgt spid="131"/>
                                        </p:tgtEl>
                                        <p:attrNameLst>
                                          <p:attrName>style.visibility</p:attrName>
                                        </p:attrNameLst>
                                      </p:cBhvr>
                                      <p:to>
                                        <p:strVal val="visible"/>
                                      </p:to>
                                    </p:set>
                                    <p:anim calcmode="lin" valueType="num">
                                      <p:cBhvr additive="base">
                                        <p:cTn id="159" dur="3250" fill="hold"/>
                                        <p:tgtEl>
                                          <p:spTgt spid="131"/>
                                        </p:tgtEl>
                                        <p:attrNameLst>
                                          <p:attrName>ppt_x</p:attrName>
                                        </p:attrNameLst>
                                      </p:cBhvr>
                                      <p:tavLst>
                                        <p:tav tm="0">
                                          <p:val>
                                            <p:strVal val="0-#ppt_w/2"/>
                                          </p:val>
                                        </p:tav>
                                        <p:tav tm="100000">
                                          <p:val>
                                            <p:strVal val="#ppt_x"/>
                                          </p:val>
                                        </p:tav>
                                      </p:tavLst>
                                    </p:anim>
                                    <p:anim calcmode="lin" valueType="num">
                                      <p:cBhvr additive="base">
                                        <p:cTn id="160" dur="3250" fill="hold"/>
                                        <p:tgtEl>
                                          <p:spTgt spid="131"/>
                                        </p:tgtEl>
                                        <p:attrNameLst>
                                          <p:attrName>ppt_y</p:attrName>
                                        </p:attrNameLst>
                                      </p:cBhvr>
                                      <p:tavLst>
                                        <p:tav tm="0">
                                          <p:val>
                                            <p:strVal val="1+#ppt_h/2"/>
                                          </p:val>
                                        </p:tav>
                                        <p:tav tm="100000">
                                          <p:val>
                                            <p:strVal val="#ppt_y"/>
                                          </p:val>
                                        </p:tav>
                                      </p:tavLst>
                                    </p:anim>
                                  </p:childTnLst>
                                </p:cTn>
                              </p:par>
                              <p:par>
                                <p:cTn id="161" presetID="2" presetClass="entr" presetSubtype="12" fill="hold" grpId="0" nodeType="withEffect">
                                  <p:stCondLst>
                                    <p:cond delay="0"/>
                                  </p:stCondLst>
                                  <p:childTnLst>
                                    <p:set>
                                      <p:cBhvr>
                                        <p:cTn id="162" dur="1" fill="hold">
                                          <p:stCondLst>
                                            <p:cond delay="0"/>
                                          </p:stCondLst>
                                        </p:cTn>
                                        <p:tgtEl>
                                          <p:spTgt spid="137"/>
                                        </p:tgtEl>
                                        <p:attrNameLst>
                                          <p:attrName>style.visibility</p:attrName>
                                        </p:attrNameLst>
                                      </p:cBhvr>
                                      <p:to>
                                        <p:strVal val="visible"/>
                                      </p:to>
                                    </p:set>
                                    <p:anim calcmode="lin" valueType="num">
                                      <p:cBhvr additive="base">
                                        <p:cTn id="163" dur="3250" fill="hold"/>
                                        <p:tgtEl>
                                          <p:spTgt spid="137"/>
                                        </p:tgtEl>
                                        <p:attrNameLst>
                                          <p:attrName>ppt_x</p:attrName>
                                        </p:attrNameLst>
                                      </p:cBhvr>
                                      <p:tavLst>
                                        <p:tav tm="0">
                                          <p:val>
                                            <p:strVal val="0-#ppt_w/2"/>
                                          </p:val>
                                        </p:tav>
                                        <p:tav tm="100000">
                                          <p:val>
                                            <p:strVal val="#ppt_x"/>
                                          </p:val>
                                        </p:tav>
                                      </p:tavLst>
                                    </p:anim>
                                    <p:anim calcmode="lin" valueType="num">
                                      <p:cBhvr additive="base">
                                        <p:cTn id="164" dur="3250" fill="hold"/>
                                        <p:tgtEl>
                                          <p:spTgt spid="137"/>
                                        </p:tgtEl>
                                        <p:attrNameLst>
                                          <p:attrName>ppt_y</p:attrName>
                                        </p:attrNameLst>
                                      </p:cBhvr>
                                      <p:tavLst>
                                        <p:tav tm="0">
                                          <p:val>
                                            <p:strVal val="1+#ppt_h/2"/>
                                          </p:val>
                                        </p:tav>
                                        <p:tav tm="100000">
                                          <p:val>
                                            <p:strVal val="#ppt_y"/>
                                          </p:val>
                                        </p:tav>
                                      </p:tavLst>
                                    </p:anim>
                                  </p:childTnLst>
                                </p:cTn>
                              </p:par>
                              <p:par>
                                <p:cTn id="165" presetID="2" presetClass="entr" presetSubtype="12" fill="hold" grpId="0" nodeType="withEffect">
                                  <p:stCondLst>
                                    <p:cond delay="0"/>
                                  </p:stCondLst>
                                  <p:childTnLst>
                                    <p:set>
                                      <p:cBhvr>
                                        <p:cTn id="166" dur="1" fill="hold">
                                          <p:stCondLst>
                                            <p:cond delay="0"/>
                                          </p:stCondLst>
                                        </p:cTn>
                                        <p:tgtEl>
                                          <p:spTgt spid="132"/>
                                        </p:tgtEl>
                                        <p:attrNameLst>
                                          <p:attrName>style.visibility</p:attrName>
                                        </p:attrNameLst>
                                      </p:cBhvr>
                                      <p:to>
                                        <p:strVal val="visible"/>
                                      </p:to>
                                    </p:set>
                                    <p:anim calcmode="lin" valueType="num">
                                      <p:cBhvr additive="base">
                                        <p:cTn id="167" dur="3250" fill="hold"/>
                                        <p:tgtEl>
                                          <p:spTgt spid="132"/>
                                        </p:tgtEl>
                                        <p:attrNameLst>
                                          <p:attrName>ppt_x</p:attrName>
                                        </p:attrNameLst>
                                      </p:cBhvr>
                                      <p:tavLst>
                                        <p:tav tm="0">
                                          <p:val>
                                            <p:strVal val="0-#ppt_w/2"/>
                                          </p:val>
                                        </p:tav>
                                        <p:tav tm="100000">
                                          <p:val>
                                            <p:strVal val="#ppt_x"/>
                                          </p:val>
                                        </p:tav>
                                      </p:tavLst>
                                    </p:anim>
                                    <p:anim calcmode="lin" valueType="num">
                                      <p:cBhvr additive="base">
                                        <p:cTn id="168" dur="3250" fill="hold"/>
                                        <p:tgtEl>
                                          <p:spTgt spid="132"/>
                                        </p:tgtEl>
                                        <p:attrNameLst>
                                          <p:attrName>ppt_y</p:attrName>
                                        </p:attrNameLst>
                                      </p:cBhvr>
                                      <p:tavLst>
                                        <p:tav tm="0">
                                          <p:val>
                                            <p:strVal val="1+#ppt_h/2"/>
                                          </p:val>
                                        </p:tav>
                                        <p:tav tm="100000">
                                          <p:val>
                                            <p:strVal val="#ppt_y"/>
                                          </p:val>
                                        </p:tav>
                                      </p:tavLst>
                                    </p:anim>
                                  </p:childTnLst>
                                </p:cTn>
                              </p:par>
                              <p:par>
                                <p:cTn id="169" presetID="2" presetClass="entr" presetSubtype="12" fill="hold" grpId="0" nodeType="withEffect">
                                  <p:stCondLst>
                                    <p:cond delay="0"/>
                                  </p:stCondLst>
                                  <p:childTnLst>
                                    <p:set>
                                      <p:cBhvr>
                                        <p:cTn id="170" dur="1" fill="hold">
                                          <p:stCondLst>
                                            <p:cond delay="0"/>
                                          </p:stCondLst>
                                        </p:cTn>
                                        <p:tgtEl>
                                          <p:spTgt spid="128"/>
                                        </p:tgtEl>
                                        <p:attrNameLst>
                                          <p:attrName>style.visibility</p:attrName>
                                        </p:attrNameLst>
                                      </p:cBhvr>
                                      <p:to>
                                        <p:strVal val="visible"/>
                                      </p:to>
                                    </p:set>
                                    <p:anim calcmode="lin" valueType="num">
                                      <p:cBhvr additive="base">
                                        <p:cTn id="171" dur="3250" fill="hold"/>
                                        <p:tgtEl>
                                          <p:spTgt spid="128"/>
                                        </p:tgtEl>
                                        <p:attrNameLst>
                                          <p:attrName>ppt_x</p:attrName>
                                        </p:attrNameLst>
                                      </p:cBhvr>
                                      <p:tavLst>
                                        <p:tav tm="0">
                                          <p:val>
                                            <p:strVal val="0-#ppt_w/2"/>
                                          </p:val>
                                        </p:tav>
                                        <p:tav tm="100000">
                                          <p:val>
                                            <p:strVal val="#ppt_x"/>
                                          </p:val>
                                        </p:tav>
                                      </p:tavLst>
                                    </p:anim>
                                    <p:anim calcmode="lin" valueType="num">
                                      <p:cBhvr additive="base">
                                        <p:cTn id="172" dur="3250" fill="hold"/>
                                        <p:tgtEl>
                                          <p:spTgt spid="128"/>
                                        </p:tgtEl>
                                        <p:attrNameLst>
                                          <p:attrName>ppt_y</p:attrName>
                                        </p:attrNameLst>
                                      </p:cBhvr>
                                      <p:tavLst>
                                        <p:tav tm="0">
                                          <p:val>
                                            <p:strVal val="1+#ppt_h/2"/>
                                          </p:val>
                                        </p:tav>
                                        <p:tav tm="100000">
                                          <p:val>
                                            <p:strVal val="#ppt_y"/>
                                          </p:val>
                                        </p:tav>
                                      </p:tavLst>
                                    </p:anim>
                                  </p:childTnLst>
                                </p:cTn>
                              </p:par>
                              <p:par>
                                <p:cTn id="173" presetID="2" presetClass="entr" presetSubtype="12" fill="hold" grpId="0" nodeType="withEffect">
                                  <p:stCondLst>
                                    <p:cond delay="0"/>
                                  </p:stCondLst>
                                  <p:childTnLst>
                                    <p:set>
                                      <p:cBhvr>
                                        <p:cTn id="174" dur="1" fill="hold">
                                          <p:stCondLst>
                                            <p:cond delay="0"/>
                                          </p:stCondLst>
                                        </p:cTn>
                                        <p:tgtEl>
                                          <p:spTgt spid="129"/>
                                        </p:tgtEl>
                                        <p:attrNameLst>
                                          <p:attrName>style.visibility</p:attrName>
                                        </p:attrNameLst>
                                      </p:cBhvr>
                                      <p:to>
                                        <p:strVal val="visible"/>
                                      </p:to>
                                    </p:set>
                                    <p:anim calcmode="lin" valueType="num">
                                      <p:cBhvr additive="base">
                                        <p:cTn id="175" dur="3250" fill="hold"/>
                                        <p:tgtEl>
                                          <p:spTgt spid="129"/>
                                        </p:tgtEl>
                                        <p:attrNameLst>
                                          <p:attrName>ppt_x</p:attrName>
                                        </p:attrNameLst>
                                      </p:cBhvr>
                                      <p:tavLst>
                                        <p:tav tm="0">
                                          <p:val>
                                            <p:strVal val="0-#ppt_w/2"/>
                                          </p:val>
                                        </p:tav>
                                        <p:tav tm="100000">
                                          <p:val>
                                            <p:strVal val="#ppt_x"/>
                                          </p:val>
                                        </p:tav>
                                      </p:tavLst>
                                    </p:anim>
                                    <p:anim calcmode="lin" valueType="num">
                                      <p:cBhvr additive="base">
                                        <p:cTn id="176" dur="3250" fill="hold"/>
                                        <p:tgtEl>
                                          <p:spTgt spid="129"/>
                                        </p:tgtEl>
                                        <p:attrNameLst>
                                          <p:attrName>ppt_y</p:attrName>
                                        </p:attrNameLst>
                                      </p:cBhvr>
                                      <p:tavLst>
                                        <p:tav tm="0">
                                          <p:val>
                                            <p:strVal val="1+#ppt_h/2"/>
                                          </p:val>
                                        </p:tav>
                                        <p:tav tm="100000">
                                          <p:val>
                                            <p:strVal val="#ppt_y"/>
                                          </p:val>
                                        </p:tav>
                                      </p:tavLst>
                                    </p:anim>
                                  </p:childTnLst>
                                </p:cTn>
                              </p:par>
                              <p:par>
                                <p:cTn id="177" presetID="2" presetClass="entr" presetSubtype="12" fill="hold" grpId="0" nodeType="withEffect">
                                  <p:stCondLst>
                                    <p:cond delay="0"/>
                                  </p:stCondLst>
                                  <p:childTnLst>
                                    <p:set>
                                      <p:cBhvr>
                                        <p:cTn id="178" dur="1" fill="hold">
                                          <p:stCondLst>
                                            <p:cond delay="0"/>
                                          </p:stCondLst>
                                        </p:cTn>
                                        <p:tgtEl>
                                          <p:spTgt spid="133"/>
                                        </p:tgtEl>
                                        <p:attrNameLst>
                                          <p:attrName>style.visibility</p:attrName>
                                        </p:attrNameLst>
                                      </p:cBhvr>
                                      <p:to>
                                        <p:strVal val="visible"/>
                                      </p:to>
                                    </p:set>
                                    <p:anim calcmode="lin" valueType="num">
                                      <p:cBhvr additive="base">
                                        <p:cTn id="179" dur="3250" fill="hold"/>
                                        <p:tgtEl>
                                          <p:spTgt spid="133"/>
                                        </p:tgtEl>
                                        <p:attrNameLst>
                                          <p:attrName>ppt_x</p:attrName>
                                        </p:attrNameLst>
                                      </p:cBhvr>
                                      <p:tavLst>
                                        <p:tav tm="0">
                                          <p:val>
                                            <p:strVal val="0-#ppt_w/2"/>
                                          </p:val>
                                        </p:tav>
                                        <p:tav tm="100000">
                                          <p:val>
                                            <p:strVal val="#ppt_x"/>
                                          </p:val>
                                        </p:tav>
                                      </p:tavLst>
                                    </p:anim>
                                    <p:anim calcmode="lin" valueType="num">
                                      <p:cBhvr additive="base">
                                        <p:cTn id="180" dur="3250" fill="hold"/>
                                        <p:tgtEl>
                                          <p:spTgt spid="133"/>
                                        </p:tgtEl>
                                        <p:attrNameLst>
                                          <p:attrName>ppt_y</p:attrName>
                                        </p:attrNameLst>
                                      </p:cBhvr>
                                      <p:tavLst>
                                        <p:tav tm="0">
                                          <p:val>
                                            <p:strVal val="1+#ppt_h/2"/>
                                          </p:val>
                                        </p:tav>
                                        <p:tav tm="100000">
                                          <p:val>
                                            <p:strVal val="#ppt_y"/>
                                          </p:val>
                                        </p:tav>
                                      </p:tavLst>
                                    </p:anim>
                                  </p:childTnLst>
                                </p:cTn>
                              </p:par>
                              <p:par>
                                <p:cTn id="181" presetID="2" presetClass="entr" presetSubtype="12" fill="hold" grpId="0" nodeType="withEffect">
                                  <p:stCondLst>
                                    <p:cond delay="0"/>
                                  </p:stCondLst>
                                  <p:childTnLst>
                                    <p:set>
                                      <p:cBhvr>
                                        <p:cTn id="182" dur="1" fill="hold">
                                          <p:stCondLst>
                                            <p:cond delay="0"/>
                                          </p:stCondLst>
                                        </p:cTn>
                                        <p:tgtEl>
                                          <p:spTgt spid="134"/>
                                        </p:tgtEl>
                                        <p:attrNameLst>
                                          <p:attrName>style.visibility</p:attrName>
                                        </p:attrNameLst>
                                      </p:cBhvr>
                                      <p:to>
                                        <p:strVal val="visible"/>
                                      </p:to>
                                    </p:set>
                                    <p:anim calcmode="lin" valueType="num">
                                      <p:cBhvr additive="base">
                                        <p:cTn id="183" dur="3250" fill="hold"/>
                                        <p:tgtEl>
                                          <p:spTgt spid="134"/>
                                        </p:tgtEl>
                                        <p:attrNameLst>
                                          <p:attrName>ppt_x</p:attrName>
                                        </p:attrNameLst>
                                      </p:cBhvr>
                                      <p:tavLst>
                                        <p:tav tm="0">
                                          <p:val>
                                            <p:strVal val="0-#ppt_w/2"/>
                                          </p:val>
                                        </p:tav>
                                        <p:tav tm="100000">
                                          <p:val>
                                            <p:strVal val="#ppt_x"/>
                                          </p:val>
                                        </p:tav>
                                      </p:tavLst>
                                    </p:anim>
                                    <p:anim calcmode="lin" valueType="num">
                                      <p:cBhvr additive="base">
                                        <p:cTn id="184" dur="3250" fill="hold"/>
                                        <p:tgtEl>
                                          <p:spTgt spid="134"/>
                                        </p:tgtEl>
                                        <p:attrNameLst>
                                          <p:attrName>ppt_y</p:attrName>
                                        </p:attrNameLst>
                                      </p:cBhvr>
                                      <p:tavLst>
                                        <p:tav tm="0">
                                          <p:val>
                                            <p:strVal val="1+#ppt_h/2"/>
                                          </p:val>
                                        </p:tav>
                                        <p:tav tm="100000">
                                          <p:val>
                                            <p:strVal val="#ppt_y"/>
                                          </p:val>
                                        </p:tav>
                                      </p:tavLst>
                                    </p:anim>
                                  </p:childTnLst>
                                </p:cTn>
                              </p:par>
                              <p:par>
                                <p:cTn id="185" presetID="2" presetClass="entr" presetSubtype="9" fill="hold" grpId="0" nodeType="withEffect">
                                  <p:stCondLst>
                                    <p:cond delay="0"/>
                                  </p:stCondLst>
                                  <p:childTnLst>
                                    <p:set>
                                      <p:cBhvr>
                                        <p:cTn id="186" dur="1" fill="hold">
                                          <p:stCondLst>
                                            <p:cond delay="0"/>
                                          </p:stCondLst>
                                        </p:cTn>
                                        <p:tgtEl>
                                          <p:spTgt spid="123"/>
                                        </p:tgtEl>
                                        <p:attrNameLst>
                                          <p:attrName>style.visibility</p:attrName>
                                        </p:attrNameLst>
                                      </p:cBhvr>
                                      <p:to>
                                        <p:strVal val="visible"/>
                                      </p:to>
                                    </p:set>
                                    <p:anim calcmode="lin" valueType="num">
                                      <p:cBhvr additive="base">
                                        <p:cTn id="187" dur="3250" fill="hold"/>
                                        <p:tgtEl>
                                          <p:spTgt spid="123"/>
                                        </p:tgtEl>
                                        <p:attrNameLst>
                                          <p:attrName>ppt_x</p:attrName>
                                        </p:attrNameLst>
                                      </p:cBhvr>
                                      <p:tavLst>
                                        <p:tav tm="0">
                                          <p:val>
                                            <p:strVal val="0-#ppt_w/2"/>
                                          </p:val>
                                        </p:tav>
                                        <p:tav tm="100000">
                                          <p:val>
                                            <p:strVal val="#ppt_x"/>
                                          </p:val>
                                        </p:tav>
                                      </p:tavLst>
                                    </p:anim>
                                    <p:anim calcmode="lin" valueType="num">
                                      <p:cBhvr additive="base">
                                        <p:cTn id="188" dur="3250" fill="hold"/>
                                        <p:tgtEl>
                                          <p:spTgt spid="123"/>
                                        </p:tgtEl>
                                        <p:attrNameLst>
                                          <p:attrName>ppt_y</p:attrName>
                                        </p:attrNameLst>
                                      </p:cBhvr>
                                      <p:tavLst>
                                        <p:tav tm="0">
                                          <p:val>
                                            <p:strVal val="0-#ppt_h/2"/>
                                          </p:val>
                                        </p:tav>
                                        <p:tav tm="100000">
                                          <p:val>
                                            <p:strVal val="#ppt_y"/>
                                          </p:val>
                                        </p:tav>
                                      </p:tavLst>
                                    </p:anim>
                                  </p:childTnLst>
                                </p:cTn>
                              </p:par>
                              <p:par>
                                <p:cTn id="189" presetID="2" presetClass="entr" presetSubtype="9" fill="hold" grpId="0" nodeType="withEffect">
                                  <p:stCondLst>
                                    <p:cond delay="0"/>
                                  </p:stCondLst>
                                  <p:childTnLst>
                                    <p:set>
                                      <p:cBhvr>
                                        <p:cTn id="190" dur="1" fill="hold">
                                          <p:stCondLst>
                                            <p:cond delay="0"/>
                                          </p:stCondLst>
                                        </p:cTn>
                                        <p:tgtEl>
                                          <p:spTgt spid="119"/>
                                        </p:tgtEl>
                                        <p:attrNameLst>
                                          <p:attrName>style.visibility</p:attrName>
                                        </p:attrNameLst>
                                      </p:cBhvr>
                                      <p:to>
                                        <p:strVal val="visible"/>
                                      </p:to>
                                    </p:set>
                                    <p:anim calcmode="lin" valueType="num">
                                      <p:cBhvr additive="base">
                                        <p:cTn id="191" dur="3250" fill="hold"/>
                                        <p:tgtEl>
                                          <p:spTgt spid="119"/>
                                        </p:tgtEl>
                                        <p:attrNameLst>
                                          <p:attrName>ppt_x</p:attrName>
                                        </p:attrNameLst>
                                      </p:cBhvr>
                                      <p:tavLst>
                                        <p:tav tm="0">
                                          <p:val>
                                            <p:strVal val="0-#ppt_w/2"/>
                                          </p:val>
                                        </p:tav>
                                        <p:tav tm="100000">
                                          <p:val>
                                            <p:strVal val="#ppt_x"/>
                                          </p:val>
                                        </p:tav>
                                      </p:tavLst>
                                    </p:anim>
                                    <p:anim calcmode="lin" valueType="num">
                                      <p:cBhvr additive="base">
                                        <p:cTn id="192" dur="3250" fill="hold"/>
                                        <p:tgtEl>
                                          <p:spTgt spid="119"/>
                                        </p:tgtEl>
                                        <p:attrNameLst>
                                          <p:attrName>ppt_y</p:attrName>
                                        </p:attrNameLst>
                                      </p:cBhvr>
                                      <p:tavLst>
                                        <p:tav tm="0">
                                          <p:val>
                                            <p:strVal val="0-#ppt_h/2"/>
                                          </p:val>
                                        </p:tav>
                                        <p:tav tm="100000">
                                          <p:val>
                                            <p:strVal val="#ppt_y"/>
                                          </p:val>
                                        </p:tav>
                                      </p:tavLst>
                                    </p:anim>
                                  </p:childTnLst>
                                </p:cTn>
                              </p:par>
                              <p:par>
                                <p:cTn id="193" presetID="2" presetClass="entr" presetSubtype="9" fill="hold" grpId="0" nodeType="withEffect">
                                  <p:stCondLst>
                                    <p:cond delay="0"/>
                                  </p:stCondLst>
                                  <p:childTnLst>
                                    <p:set>
                                      <p:cBhvr>
                                        <p:cTn id="194" dur="1" fill="hold">
                                          <p:stCondLst>
                                            <p:cond delay="0"/>
                                          </p:stCondLst>
                                        </p:cTn>
                                        <p:tgtEl>
                                          <p:spTgt spid="109"/>
                                        </p:tgtEl>
                                        <p:attrNameLst>
                                          <p:attrName>style.visibility</p:attrName>
                                        </p:attrNameLst>
                                      </p:cBhvr>
                                      <p:to>
                                        <p:strVal val="visible"/>
                                      </p:to>
                                    </p:set>
                                    <p:anim calcmode="lin" valueType="num">
                                      <p:cBhvr additive="base">
                                        <p:cTn id="195" dur="3250" fill="hold"/>
                                        <p:tgtEl>
                                          <p:spTgt spid="109"/>
                                        </p:tgtEl>
                                        <p:attrNameLst>
                                          <p:attrName>ppt_x</p:attrName>
                                        </p:attrNameLst>
                                      </p:cBhvr>
                                      <p:tavLst>
                                        <p:tav tm="0">
                                          <p:val>
                                            <p:strVal val="0-#ppt_w/2"/>
                                          </p:val>
                                        </p:tav>
                                        <p:tav tm="100000">
                                          <p:val>
                                            <p:strVal val="#ppt_x"/>
                                          </p:val>
                                        </p:tav>
                                      </p:tavLst>
                                    </p:anim>
                                    <p:anim calcmode="lin" valueType="num">
                                      <p:cBhvr additive="base">
                                        <p:cTn id="196" dur="3250" fill="hold"/>
                                        <p:tgtEl>
                                          <p:spTgt spid="109"/>
                                        </p:tgtEl>
                                        <p:attrNameLst>
                                          <p:attrName>ppt_y</p:attrName>
                                        </p:attrNameLst>
                                      </p:cBhvr>
                                      <p:tavLst>
                                        <p:tav tm="0">
                                          <p:val>
                                            <p:strVal val="0-#ppt_h/2"/>
                                          </p:val>
                                        </p:tav>
                                        <p:tav tm="100000">
                                          <p:val>
                                            <p:strVal val="#ppt_y"/>
                                          </p:val>
                                        </p:tav>
                                      </p:tavLst>
                                    </p:anim>
                                  </p:childTnLst>
                                </p:cTn>
                              </p:par>
                              <p:par>
                                <p:cTn id="197" presetID="2" presetClass="entr" presetSubtype="9" fill="hold" grpId="0" nodeType="withEffect">
                                  <p:stCondLst>
                                    <p:cond delay="0"/>
                                  </p:stCondLst>
                                  <p:childTnLst>
                                    <p:set>
                                      <p:cBhvr>
                                        <p:cTn id="198" dur="1" fill="hold">
                                          <p:stCondLst>
                                            <p:cond delay="0"/>
                                          </p:stCondLst>
                                        </p:cTn>
                                        <p:tgtEl>
                                          <p:spTgt spid="120"/>
                                        </p:tgtEl>
                                        <p:attrNameLst>
                                          <p:attrName>style.visibility</p:attrName>
                                        </p:attrNameLst>
                                      </p:cBhvr>
                                      <p:to>
                                        <p:strVal val="visible"/>
                                      </p:to>
                                    </p:set>
                                    <p:anim calcmode="lin" valueType="num">
                                      <p:cBhvr additive="base">
                                        <p:cTn id="199" dur="3250" fill="hold"/>
                                        <p:tgtEl>
                                          <p:spTgt spid="120"/>
                                        </p:tgtEl>
                                        <p:attrNameLst>
                                          <p:attrName>ppt_x</p:attrName>
                                        </p:attrNameLst>
                                      </p:cBhvr>
                                      <p:tavLst>
                                        <p:tav tm="0">
                                          <p:val>
                                            <p:strVal val="0-#ppt_w/2"/>
                                          </p:val>
                                        </p:tav>
                                        <p:tav tm="100000">
                                          <p:val>
                                            <p:strVal val="#ppt_x"/>
                                          </p:val>
                                        </p:tav>
                                      </p:tavLst>
                                    </p:anim>
                                    <p:anim calcmode="lin" valueType="num">
                                      <p:cBhvr additive="base">
                                        <p:cTn id="200" dur="3250" fill="hold"/>
                                        <p:tgtEl>
                                          <p:spTgt spid="120"/>
                                        </p:tgtEl>
                                        <p:attrNameLst>
                                          <p:attrName>ppt_y</p:attrName>
                                        </p:attrNameLst>
                                      </p:cBhvr>
                                      <p:tavLst>
                                        <p:tav tm="0">
                                          <p:val>
                                            <p:strVal val="0-#ppt_h/2"/>
                                          </p:val>
                                        </p:tav>
                                        <p:tav tm="100000">
                                          <p:val>
                                            <p:strVal val="#ppt_y"/>
                                          </p:val>
                                        </p:tav>
                                      </p:tavLst>
                                    </p:anim>
                                  </p:childTnLst>
                                </p:cTn>
                              </p:par>
                              <p:par>
                                <p:cTn id="201" presetID="2" presetClass="entr" presetSubtype="9" fill="hold" grpId="0" nodeType="withEffect">
                                  <p:stCondLst>
                                    <p:cond delay="0"/>
                                  </p:stCondLst>
                                  <p:childTnLst>
                                    <p:set>
                                      <p:cBhvr>
                                        <p:cTn id="202" dur="1" fill="hold">
                                          <p:stCondLst>
                                            <p:cond delay="0"/>
                                          </p:stCondLst>
                                        </p:cTn>
                                        <p:tgtEl>
                                          <p:spTgt spid="110"/>
                                        </p:tgtEl>
                                        <p:attrNameLst>
                                          <p:attrName>style.visibility</p:attrName>
                                        </p:attrNameLst>
                                      </p:cBhvr>
                                      <p:to>
                                        <p:strVal val="visible"/>
                                      </p:to>
                                    </p:set>
                                    <p:anim calcmode="lin" valueType="num">
                                      <p:cBhvr additive="base">
                                        <p:cTn id="203" dur="3250" fill="hold"/>
                                        <p:tgtEl>
                                          <p:spTgt spid="110"/>
                                        </p:tgtEl>
                                        <p:attrNameLst>
                                          <p:attrName>ppt_x</p:attrName>
                                        </p:attrNameLst>
                                      </p:cBhvr>
                                      <p:tavLst>
                                        <p:tav tm="0">
                                          <p:val>
                                            <p:strVal val="0-#ppt_w/2"/>
                                          </p:val>
                                        </p:tav>
                                        <p:tav tm="100000">
                                          <p:val>
                                            <p:strVal val="#ppt_x"/>
                                          </p:val>
                                        </p:tav>
                                      </p:tavLst>
                                    </p:anim>
                                    <p:anim calcmode="lin" valueType="num">
                                      <p:cBhvr additive="base">
                                        <p:cTn id="204" dur="3250" fill="hold"/>
                                        <p:tgtEl>
                                          <p:spTgt spid="110"/>
                                        </p:tgtEl>
                                        <p:attrNameLst>
                                          <p:attrName>ppt_y</p:attrName>
                                        </p:attrNameLst>
                                      </p:cBhvr>
                                      <p:tavLst>
                                        <p:tav tm="0">
                                          <p:val>
                                            <p:strVal val="0-#ppt_h/2"/>
                                          </p:val>
                                        </p:tav>
                                        <p:tav tm="100000">
                                          <p:val>
                                            <p:strVal val="#ppt_y"/>
                                          </p:val>
                                        </p:tav>
                                      </p:tavLst>
                                    </p:anim>
                                  </p:childTnLst>
                                </p:cTn>
                              </p:par>
                              <p:par>
                                <p:cTn id="205" presetID="2" presetClass="entr" presetSubtype="9" fill="hold" grpId="0" nodeType="withEffect">
                                  <p:stCondLst>
                                    <p:cond delay="0"/>
                                  </p:stCondLst>
                                  <p:childTnLst>
                                    <p:set>
                                      <p:cBhvr>
                                        <p:cTn id="206" dur="1" fill="hold">
                                          <p:stCondLst>
                                            <p:cond delay="0"/>
                                          </p:stCondLst>
                                        </p:cTn>
                                        <p:tgtEl>
                                          <p:spTgt spid="121"/>
                                        </p:tgtEl>
                                        <p:attrNameLst>
                                          <p:attrName>style.visibility</p:attrName>
                                        </p:attrNameLst>
                                      </p:cBhvr>
                                      <p:to>
                                        <p:strVal val="visible"/>
                                      </p:to>
                                    </p:set>
                                    <p:anim calcmode="lin" valueType="num">
                                      <p:cBhvr additive="base">
                                        <p:cTn id="207" dur="3250" fill="hold"/>
                                        <p:tgtEl>
                                          <p:spTgt spid="121"/>
                                        </p:tgtEl>
                                        <p:attrNameLst>
                                          <p:attrName>ppt_x</p:attrName>
                                        </p:attrNameLst>
                                      </p:cBhvr>
                                      <p:tavLst>
                                        <p:tav tm="0">
                                          <p:val>
                                            <p:strVal val="0-#ppt_w/2"/>
                                          </p:val>
                                        </p:tav>
                                        <p:tav tm="100000">
                                          <p:val>
                                            <p:strVal val="#ppt_x"/>
                                          </p:val>
                                        </p:tav>
                                      </p:tavLst>
                                    </p:anim>
                                    <p:anim calcmode="lin" valueType="num">
                                      <p:cBhvr additive="base">
                                        <p:cTn id="208" dur="3250" fill="hold"/>
                                        <p:tgtEl>
                                          <p:spTgt spid="121"/>
                                        </p:tgtEl>
                                        <p:attrNameLst>
                                          <p:attrName>ppt_y</p:attrName>
                                        </p:attrNameLst>
                                      </p:cBhvr>
                                      <p:tavLst>
                                        <p:tav tm="0">
                                          <p:val>
                                            <p:strVal val="0-#ppt_h/2"/>
                                          </p:val>
                                        </p:tav>
                                        <p:tav tm="100000">
                                          <p:val>
                                            <p:strVal val="#ppt_y"/>
                                          </p:val>
                                        </p:tav>
                                      </p:tavLst>
                                    </p:anim>
                                  </p:childTnLst>
                                </p:cTn>
                              </p:par>
                              <p:par>
                                <p:cTn id="209" presetID="2" presetClass="entr" presetSubtype="9" fill="hold" grpId="0" nodeType="withEffect">
                                  <p:stCondLst>
                                    <p:cond delay="0"/>
                                  </p:stCondLst>
                                  <p:childTnLst>
                                    <p:set>
                                      <p:cBhvr>
                                        <p:cTn id="210" dur="1" fill="hold">
                                          <p:stCondLst>
                                            <p:cond delay="0"/>
                                          </p:stCondLst>
                                        </p:cTn>
                                        <p:tgtEl>
                                          <p:spTgt spid="122"/>
                                        </p:tgtEl>
                                        <p:attrNameLst>
                                          <p:attrName>style.visibility</p:attrName>
                                        </p:attrNameLst>
                                      </p:cBhvr>
                                      <p:to>
                                        <p:strVal val="visible"/>
                                      </p:to>
                                    </p:set>
                                    <p:anim calcmode="lin" valueType="num">
                                      <p:cBhvr additive="base">
                                        <p:cTn id="211" dur="3250" fill="hold"/>
                                        <p:tgtEl>
                                          <p:spTgt spid="122"/>
                                        </p:tgtEl>
                                        <p:attrNameLst>
                                          <p:attrName>ppt_x</p:attrName>
                                        </p:attrNameLst>
                                      </p:cBhvr>
                                      <p:tavLst>
                                        <p:tav tm="0">
                                          <p:val>
                                            <p:strVal val="0-#ppt_w/2"/>
                                          </p:val>
                                        </p:tav>
                                        <p:tav tm="100000">
                                          <p:val>
                                            <p:strVal val="#ppt_x"/>
                                          </p:val>
                                        </p:tav>
                                      </p:tavLst>
                                    </p:anim>
                                    <p:anim calcmode="lin" valueType="num">
                                      <p:cBhvr additive="base">
                                        <p:cTn id="212" dur="3250" fill="hold"/>
                                        <p:tgtEl>
                                          <p:spTgt spid="122"/>
                                        </p:tgtEl>
                                        <p:attrNameLst>
                                          <p:attrName>ppt_y</p:attrName>
                                        </p:attrNameLst>
                                      </p:cBhvr>
                                      <p:tavLst>
                                        <p:tav tm="0">
                                          <p:val>
                                            <p:strVal val="0-#ppt_h/2"/>
                                          </p:val>
                                        </p:tav>
                                        <p:tav tm="100000">
                                          <p:val>
                                            <p:strVal val="#ppt_y"/>
                                          </p:val>
                                        </p:tav>
                                      </p:tavLst>
                                    </p:anim>
                                  </p:childTnLst>
                                </p:cTn>
                              </p:par>
                              <p:par>
                                <p:cTn id="213" presetID="2" presetClass="entr" presetSubtype="9" fill="hold" grpId="0" nodeType="withEffect">
                                  <p:stCondLst>
                                    <p:cond delay="0"/>
                                  </p:stCondLst>
                                  <p:childTnLst>
                                    <p:set>
                                      <p:cBhvr>
                                        <p:cTn id="214" dur="1" fill="hold">
                                          <p:stCondLst>
                                            <p:cond delay="0"/>
                                          </p:stCondLst>
                                        </p:cTn>
                                        <p:tgtEl>
                                          <p:spTgt spid="111"/>
                                        </p:tgtEl>
                                        <p:attrNameLst>
                                          <p:attrName>style.visibility</p:attrName>
                                        </p:attrNameLst>
                                      </p:cBhvr>
                                      <p:to>
                                        <p:strVal val="visible"/>
                                      </p:to>
                                    </p:set>
                                    <p:anim calcmode="lin" valueType="num">
                                      <p:cBhvr additive="base">
                                        <p:cTn id="215" dur="3250" fill="hold"/>
                                        <p:tgtEl>
                                          <p:spTgt spid="111"/>
                                        </p:tgtEl>
                                        <p:attrNameLst>
                                          <p:attrName>ppt_x</p:attrName>
                                        </p:attrNameLst>
                                      </p:cBhvr>
                                      <p:tavLst>
                                        <p:tav tm="0">
                                          <p:val>
                                            <p:strVal val="0-#ppt_w/2"/>
                                          </p:val>
                                        </p:tav>
                                        <p:tav tm="100000">
                                          <p:val>
                                            <p:strVal val="#ppt_x"/>
                                          </p:val>
                                        </p:tav>
                                      </p:tavLst>
                                    </p:anim>
                                    <p:anim calcmode="lin" valueType="num">
                                      <p:cBhvr additive="base">
                                        <p:cTn id="216" dur="3250" fill="hold"/>
                                        <p:tgtEl>
                                          <p:spTgt spid="111"/>
                                        </p:tgtEl>
                                        <p:attrNameLst>
                                          <p:attrName>ppt_y</p:attrName>
                                        </p:attrNameLst>
                                      </p:cBhvr>
                                      <p:tavLst>
                                        <p:tav tm="0">
                                          <p:val>
                                            <p:strVal val="0-#ppt_h/2"/>
                                          </p:val>
                                        </p:tav>
                                        <p:tav tm="100000">
                                          <p:val>
                                            <p:strVal val="#ppt_y"/>
                                          </p:val>
                                        </p:tav>
                                      </p:tavLst>
                                    </p:anim>
                                  </p:childTnLst>
                                </p:cTn>
                              </p:par>
                              <p:par>
                                <p:cTn id="217" presetID="2" presetClass="entr" presetSubtype="9" fill="hold" grpId="0" nodeType="withEffect">
                                  <p:stCondLst>
                                    <p:cond delay="0"/>
                                  </p:stCondLst>
                                  <p:childTnLst>
                                    <p:set>
                                      <p:cBhvr>
                                        <p:cTn id="218" dur="1" fill="hold">
                                          <p:stCondLst>
                                            <p:cond delay="0"/>
                                          </p:stCondLst>
                                        </p:cTn>
                                        <p:tgtEl>
                                          <p:spTgt spid="114"/>
                                        </p:tgtEl>
                                        <p:attrNameLst>
                                          <p:attrName>style.visibility</p:attrName>
                                        </p:attrNameLst>
                                      </p:cBhvr>
                                      <p:to>
                                        <p:strVal val="visible"/>
                                      </p:to>
                                    </p:set>
                                    <p:anim calcmode="lin" valueType="num">
                                      <p:cBhvr additive="base">
                                        <p:cTn id="219" dur="3250" fill="hold"/>
                                        <p:tgtEl>
                                          <p:spTgt spid="114"/>
                                        </p:tgtEl>
                                        <p:attrNameLst>
                                          <p:attrName>ppt_x</p:attrName>
                                        </p:attrNameLst>
                                      </p:cBhvr>
                                      <p:tavLst>
                                        <p:tav tm="0">
                                          <p:val>
                                            <p:strVal val="0-#ppt_w/2"/>
                                          </p:val>
                                        </p:tav>
                                        <p:tav tm="100000">
                                          <p:val>
                                            <p:strVal val="#ppt_x"/>
                                          </p:val>
                                        </p:tav>
                                      </p:tavLst>
                                    </p:anim>
                                    <p:anim calcmode="lin" valueType="num">
                                      <p:cBhvr additive="base">
                                        <p:cTn id="220" dur="3250" fill="hold"/>
                                        <p:tgtEl>
                                          <p:spTgt spid="114"/>
                                        </p:tgtEl>
                                        <p:attrNameLst>
                                          <p:attrName>ppt_y</p:attrName>
                                        </p:attrNameLst>
                                      </p:cBhvr>
                                      <p:tavLst>
                                        <p:tav tm="0">
                                          <p:val>
                                            <p:strVal val="0-#ppt_h/2"/>
                                          </p:val>
                                        </p:tav>
                                        <p:tav tm="100000">
                                          <p:val>
                                            <p:strVal val="#ppt_y"/>
                                          </p:val>
                                        </p:tav>
                                      </p:tavLst>
                                    </p:anim>
                                  </p:childTnLst>
                                </p:cTn>
                              </p:par>
                              <p:par>
                                <p:cTn id="221" presetID="2" presetClass="entr" presetSubtype="9" fill="hold" grpId="0" nodeType="withEffect">
                                  <p:stCondLst>
                                    <p:cond delay="0"/>
                                  </p:stCondLst>
                                  <p:childTnLst>
                                    <p:set>
                                      <p:cBhvr>
                                        <p:cTn id="222" dur="1" fill="hold">
                                          <p:stCondLst>
                                            <p:cond delay="0"/>
                                          </p:stCondLst>
                                        </p:cTn>
                                        <p:tgtEl>
                                          <p:spTgt spid="112"/>
                                        </p:tgtEl>
                                        <p:attrNameLst>
                                          <p:attrName>style.visibility</p:attrName>
                                        </p:attrNameLst>
                                      </p:cBhvr>
                                      <p:to>
                                        <p:strVal val="visible"/>
                                      </p:to>
                                    </p:set>
                                    <p:anim calcmode="lin" valueType="num">
                                      <p:cBhvr additive="base">
                                        <p:cTn id="223" dur="3250" fill="hold"/>
                                        <p:tgtEl>
                                          <p:spTgt spid="112"/>
                                        </p:tgtEl>
                                        <p:attrNameLst>
                                          <p:attrName>ppt_x</p:attrName>
                                        </p:attrNameLst>
                                      </p:cBhvr>
                                      <p:tavLst>
                                        <p:tav tm="0">
                                          <p:val>
                                            <p:strVal val="0-#ppt_w/2"/>
                                          </p:val>
                                        </p:tav>
                                        <p:tav tm="100000">
                                          <p:val>
                                            <p:strVal val="#ppt_x"/>
                                          </p:val>
                                        </p:tav>
                                      </p:tavLst>
                                    </p:anim>
                                    <p:anim calcmode="lin" valueType="num">
                                      <p:cBhvr additive="base">
                                        <p:cTn id="224" dur="3250" fill="hold"/>
                                        <p:tgtEl>
                                          <p:spTgt spid="112"/>
                                        </p:tgtEl>
                                        <p:attrNameLst>
                                          <p:attrName>ppt_y</p:attrName>
                                        </p:attrNameLst>
                                      </p:cBhvr>
                                      <p:tavLst>
                                        <p:tav tm="0">
                                          <p:val>
                                            <p:strVal val="0-#ppt_h/2"/>
                                          </p:val>
                                        </p:tav>
                                        <p:tav tm="100000">
                                          <p:val>
                                            <p:strVal val="#ppt_y"/>
                                          </p:val>
                                        </p:tav>
                                      </p:tavLst>
                                    </p:anim>
                                  </p:childTnLst>
                                </p:cTn>
                              </p:par>
                              <p:par>
                                <p:cTn id="225" presetID="2" presetClass="entr" presetSubtype="9" fill="hold" grpId="0" nodeType="withEffect">
                                  <p:stCondLst>
                                    <p:cond delay="0"/>
                                  </p:stCondLst>
                                  <p:childTnLst>
                                    <p:set>
                                      <p:cBhvr>
                                        <p:cTn id="226" dur="1" fill="hold">
                                          <p:stCondLst>
                                            <p:cond delay="0"/>
                                          </p:stCondLst>
                                        </p:cTn>
                                        <p:tgtEl>
                                          <p:spTgt spid="115"/>
                                        </p:tgtEl>
                                        <p:attrNameLst>
                                          <p:attrName>style.visibility</p:attrName>
                                        </p:attrNameLst>
                                      </p:cBhvr>
                                      <p:to>
                                        <p:strVal val="visible"/>
                                      </p:to>
                                    </p:set>
                                    <p:anim calcmode="lin" valueType="num">
                                      <p:cBhvr additive="base">
                                        <p:cTn id="227" dur="3250" fill="hold"/>
                                        <p:tgtEl>
                                          <p:spTgt spid="115"/>
                                        </p:tgtEl>
                                        <p:attrNameLst>
                                          <p:attrName>ppt_x</p:attrName>
                                        </p:attrNameLst>
                                      </p:cBhvr>
                                      <p:tavLst>
                                        <p:tav tm="0">
                                          <p:val>
                                            <p:strVal val="0-#ppt_w/2"/>
                                          </p:val>
                                        </p:tav>
                                        <p:tav tm="100000">
                                          <p:val>
                                            <p:strVal val="#ppt_x"/>
                                          </p:val>
                                        </p:tav>
                                      </p:tavLst>
                                    </p:anim>
                                    <p:anim calcmode="lin" valueType="num">
                                      <p:cBhvr additive="base">
                                        <p:cTn id="228" dur="3250" fill="hold"/>
                                        <p:tgtEl>
                                          <p:spTgt spid="115"/>
                                        </p:tgtEl>
                                        <p:attrNameLst>
                                          <p:attrName>ppt_y</p:attrName>
                                        </p:attrNameLst>
                                      </p:cBhvr>
                                      <p:tavLst>
                                        <p:tav tm="0">
                                          <p:val>
                                            <p:strVal val="0-#ppt_h/2"/>
                                          </p:val>
                                        </p:tav>
                                        <p:tav tm="100000">
                                          <p:val>
                                            <p:strVal val="#ppt_y"/>
                                          </p:val>
                                        </p:tav>
                                      </p:tavLst>
                                    </p:anim>
                                  </p:childTnLst>
                                </p:cTn>
                              </p:par>
                              <p:par>
                                <p:cTn id="229" presetID="2" presetClass="entr" presetSubtype="9" fill="hold" grpId="0" nodeType="withEffect">
                                  <p:stCondLst>
                                    <p:cond delay="0"/>
                                  </p:stCondLst>
                                  <p:childTnLst>
                                    <p:set>
                                      <p:cBhvr>
                                        <p:cTn id="230" dur="1" fill="hold">
                                          <p:stCondLst>
                                            <p:cond delay="0"/>
                                          </p:stCondLst>
                                        </p:cTn>
                                        <p:tgtEl>
                                          <p:spTgt spid="116"/>
                                        </p:tgtEl>
                                        <p:attrNameLst>
                                          <p:attrName>style.visibility</p:attrName>
                                        </p:attrNameLst>
                                      </p:cBhvr>
                                      <p:to>
                                        <p:strVal val="visible"/>
                                      </p:to>
                                    </p:set>
                                    <p:anim calcmode="lin" valueType="num">
                                      <p:cBhvr additive="base">
                                        <p:cTn id="231" dur="3250" fill="hold"/>
                                        <p:tgtEl>
                                          <p:spTgt spid="116"/>
                                        </p:tgtEl>
                                        <p:attrNameLst>
                                          <p:attrName>ppt_x</p:attrName>
                                        </p:attrNameLst>
                                      </p:cBhvr>
                                      <p:tavLst>
                                        <p:tav tm="0">
                                          <p:val>
                                            <p:strVal val="0-#ppt_w/2"/>
                                          </p:val>
                                        </p:tav>
                                        <p:tav tm="100000">
                                          <p:val>
                                            <p:strVal val="#ppt_x"/>
                                          </p:val>
                                        </p:tav>
                                      </p:tavLst>
                                    </p:anim>
                                    <p:anim calcmode="lin" valueType="num">
                                      <p:cBhvr additive="base">
                                        <p:cTn id="232" dur="3250" fill="hold"/>
                                        <p:tgtEl>
                                          <p:spTgt spid="116"/>
                                        </p:tgtEl>
                                        <p:attrNameLst>
                                          <p:attrName>ppt_y</p:attrName>
                                        </p:attrNameLst>
                                      </p:cBhvr>
                                      <p:tavLst>
                                        <p:tav tm="0">
                                          <p:val>
                                            <p:strVal val="0-#ppt_h/2"/>
                                          </p:val>
                                        </p:tav>
                                        <p:tav tm="100000">
                                          <p:val>
                                            <p:strVal val="#ppt_y"/>
                                          </p:val>
                                        </p:tav>
                                      </p:tavLst>
                                    </p:anim>
                                  </p:childTnLst>
                                </p:cTn>
                              </p:par>
                              <p:par>
                                <p:cTn id="233" presetID="2" presetClass="entr" presetSubtype="9" fill="hold" grpId="0" nodeType="withEffect">
                                  <p:stCondLst>
                                    <p:cond delay="0"/>
                                  </p:stCondLst>
                                  <p:childTnLst>
                                    <p:set>
                                      <p:cBhvr>
                                        <p:cTn id="234" dur="1" fill="hold">
                                          <p:stCondLst>
                                            <p:cond delay="0"/>
                                          </p:stCondLst>
                                        </p:cTn>
                                        <p:tgtEl>
                                          <p:spTgt spid="113"/>
                                        </p:tgtEl>
                                        <p:attrNameLst>
                                          <p:attrName>style.visibility</p:attrName>
                                        </p:attrNameLst>
                                      </p:cBhvr>
                                      <p:to>
                                        <p:strVal val="visible"/>
                                      </p:to>
                                    </p:set>
                                    <p:anim calcmode="lin" valueType="num">
                                      <p:cBhvr additive="base">
                                        <p:cTn id="235" dur="3250" fill="hold"/>
                                        <p:tgtEl>
                                          <p:spTgt spid="113"/>
                                        </p:tgtEl>
                                        <p:attrNameLst>
                                          <p:attrName>ppt_x</p:attrName>
                                        </p:attrNameLst>
                                      </p:cBhvr>
                                      <p:tavLst>
                                        <p:tav tm="0">
                                          <p:val>
                                            <p:strVal val="0-#ppt_w/2"/>
                                          </p:val>
                                        </p:tav>
                                        <p:tav tm="100000">
                                          <p:val>
                                            <p:strVal val="#ppt_x"/>
                                          </p:val>
                                        </p:tav>
                                      </p:tavLst>
                                    </p:anim>
                                    <p:anim calcmode="lin" valueType="num">
                                      <p:cBhvr additive="base">
                                        <p:cTn id="236" dur="3250" fill="hold"/>
                                        <p:tgtEl>
                                          <p:spTgt spid="113"/>
                                        </p:tgtEl>
                                        <p:attrNameLst>
                                          <p:attrName>ppt_y</p:attrName>
                                        </p:attrNameLst>
                                      </p:cBhvr>
                                      <p:tavLst>
                                        <p:tav tm="0">
                                          <p:val>
                                            <p:strVal val="0-#ppt_h/2"/>
                                          </p:val>
                                        </p:tav>
                                        <p:tav tm="100000">
                                          <p:val>
                                            <p:strVal val="#ppt_y"/>
                                          </p:val>
                                        </p:tav>
                                      </p:tavLst>
                                    </p:anim>
                                  </p:childTnLst>
                                </p:cTn>
                              </p:par>
                              <p:par>
                                <p:cTn id="237" presetID="2" presetClass="entr" presetSubtype="9" fill="hold" grpId="0" nodeType="withEffect">
                                  <p:stCondLst>
                                    <p:cond delay="0"/>
                                  </p:stCondLst>
                                  <p:childTnLst>
                                    <p:set>
                                      <p:cBhvr>
                                        <p:cTn id="238" dur="1" fill="hold">
                                          <p:stCondLst>
                                            <p:cond delay="0"/>
                                          </p:stCondLst>
                                        </p:cTn>
                                        <p:tgtEl>
                                          <p:spTgt spid="117"/>
                                        </p:tgtEl>
                                        <p:attrNameLst>
                                          <p:attrName>style.visibility</p:attrName>
                                        </p:attrNameLst>
                                      </p:cBhvr>
                                      <p:to>
                                        <p:strVal val="visible"/>
                                      </p:to>
                                    </p:set>
                                    <p:anim calcmode="lin" valueType="num">
                                      <p:cBhvr additive="base">
                                        <p:cTn id="239" dur="3250" fill="hold"/>
                                        <p:tgtEl>
                                          <p:spTgt spid="117"/>
                                        </p:tgtEl>
                                        <p:attrNameLst>
                                          <p:attrName>ppt_x</p:attrName>
                                        </p:attrNameLst>
                                      </p:cBhvr>
                                      <p:tavLst>
                                        <p:tav tm="0">
                                          <p:val>
                                            <p:strVal val="0-#ppt_w/2"/>
                                          </p:val>
                                        </p:tav>
                                        <p:tav tm="100000">
                                          <p:val>
                                            <p:strVal val="#ppt_x"/>
                                          </p:val>
                                        </p:tav>
                                      </p:tavLst>
                                    </p:anim>
                                    <p:anim calcmode="lin" valueType="num">
                                      <p:cBhvr additive="base">
                                        <p:cTn id="240" dur="3250" fill="hold"/>
                                        <p:tgtEl>
                                          <p:spTgt spid="117"/>
                                        </p:tgtEl>
                                        <p:attrNameLst>
                                          <p:attrName>ppt_y</p:attrName>
                                        </p:attrNameLst>
                                      </p:cBhvr>
                                      <p:tavLst>
                                        <p:tav tm="0">
                                          <p:val>
                                            <p:strVal val="0-#ppt_h/2"/>
                                          </p:val>
                                        </p:tav>
                                        <p:tav tm="100000">
                                          <p:val>
                                            <p:strVal val="#ppt_y"/>
                                          </p:val>
                                        </p:tav>
                                      </p:tavLst>
                                    </p:anim>
                                  </p:childTnLst>
                                </p:cTn>
                              </p:par>
                              <p:par>
                                <p:cTn id="241" presetID="2" presetClass="entr" presetSubtype="9" fill="hold" grpId="0" nodeType="withEffect">
                                  <p:stCondLst>
                                    <p:cond delay="0"/>
                                  </p:stCondLst>
                                  <p:childTnLst>
                                    <p:set>
                                      <p:cBhvr>
                                        <p:cTn id="242" dur="1" fill="hold">
                                          <p:stCondLst>
                                            <p:cond delay="0"/>
                                          </p:stCondLst>
                                        </p:cTn>
                                        <p:tgtEl>
                                          <p:spTgt spid="118"/>
                                        </p:tgtEl>
                                        <p:attrNameLst>
                                          <p:attrName>style.visibility</p:attrName>
                                        </p:attrNameLst>
                                      </p:cBhvr>
                                      <p:to>
                                        <p:strVal val="visible"/>
                                      </p:to>
                                    </p:set>
                                    <p:anim calcmode="lin" valueType="num">
                                      <p:cBhvr additive="base">
                                        <p:cTn id="243" dur="3250" fill="hold"/>
                                        <p:tgtEl>
                                          <p:spTgt spid="118"/>
                                        </p:tgtEl>
                                        <p:attrNameLst>
                                          <p:attrName>ppt_x</p:attrName>
                                        </p:attrNameLst>
                                      </p:cBhvr>
                                      <p:tavLst>
                                        <p:tav tm="0">
                                          <p:val>
                                            <p:strVal val="0-#ppt_w/2"/>
                                          </p:val>
                                        </p:tav>
                                        <p:tav tm="100000">
                                          <p:val>
                                            <p:strVal val="#ppt_x"/>
                                          </p:val>
                                        </p:tav>
                                      </p:tavLst>
                                    </p:anim>
                                    <p:anim calcmode="lin" valueType="num">
                                      <p:cBhvr additive="base">
                                        <p:cTn id="244" dur="3250" fill="hold"/>
                                        <p:tgtEl>
                                          <p:spTgt spid="118"/>
                                        </p:tgtEl>
                                        <p:attrNameLst>
                                          <p:attrName>ppt_y</p:attrName>
                                        </p:attrNameLst>
                                      </p:cBhvr>
                                      <p:tavLst>
                                        <p:tav tm="0">
                                          <p:val>
                                            <p:strVal val="0-#ppt_h/2"/>
                                          </p:val>
                                        </p:tav>
                                        <p:tav tm="100000">
                                          <p:val>
                                            <p:strVal val="#ppt_y"/>
                                          </p:val>
                                        </p:tav>
                                      </p:tavLst>
                                    </p:anim>
                                  </p:childTnLst>
                                </p:cTn>
                              </p:par>
                              <p:par>
                                <p:cTn id="245" presetID="2" presetClass="exit" presetSubtype="6" fill="hold" grpId="1" nodeType="withEffect">
                                  <p:stCondLst>
                                    <p:cond delay="0"/>
                                  </p:stCondLst>
                                  <p:childTnLst>
                                    <p:anim calcmode="lin" valueType="num">
                                      <p:cBhvr additive="base">
                                        <p:cTn id="246" dur="3250"/>
                                        <p:tgtEl>
                                          <p:spTgt spid="17"/>
                                        </p:tgtEl>
                                        <p:attrNameLst>
                                          <p:attrName>ppt_x</p:attrName>
                                        </p:attrNameLst>
                                      </p:cBhvr>
                                      <p:tavLst>
                                        <p:tav tm="0">
                                          <p:val>
                                            <p:strVal val="ppt_x"/>
                                          </p:val>
                                        </p:tav>
                                        <p:tav tm="100000">
                                          <p:val>
                                            <p:strVal val="1+ppt_w/2"/>
                                          </p:val>
                                        </p:tav>
                                      </p:tavLst>
                                    </p:anim>
                                    <p:anim calcmode="lin" valueType="num">
                                      <p:cBhvr additive="base">
                                        <p:cTn id="247" dur="3250"/>
                                        <p:tgtEl>
                                          <p:spTgt spid="17"/>
                                        </p:tgtEl>
                                        <p:attrNameLst>
                                          <p:attrName>ppt_y</p:attrName>
                                        </p:attrNameLst>
                                      </p:cBhvr>
                                      <p:tavLst>
                                        <p:tav tm="0">
                                          <p:val>
                                            <p:strVal val="ppt_y"/>
                                          </p:val>
                                        </p:tav>
                                        <p:tav tm="100000">
                                          <p:val>
                                            <p:strVal val="1+ppt_h/2"/>
                                          </p:val>
                                        </p:tav>
                                      </p:tavLst>
                                    </p:anim>
                                    <p:set>
                                      <p:cBhvr>
                                        <p:cTn id="248" dur="1" fill="hold">
                                          <p:stCondLst>
                                            <p:cond delay="3249"/>
                                          </p:stCondLst>
                                        </p:cTn>
                                        <p:tgtEl>
                                          <p:spTgt spid="17"/>
                                        </p:tgtEl>
                                        <p:attrNameLst>
                                          <p:attrName>style.visibility</p:attrName>
                                        </p:attrNameLst>
                                      </p:cBhvr>
                                      <p:to>
                                        <p:strVal val="hidden"/>
                                      </p:to>
                                    </p:set>
                                  </p:childTnLst>
                                </p:cTn>
                              </p:par>
                              <p:par>
                                <p:cTn id="249" presetID="19" presetClass="exit" presetSubtype="5" fill="hold" grpId="2" nodeType="withEffect">
                                  <p:stCondLst>
                                    <p:cond delay="0"/>
                                  </p:stCondLst>
                                  <p:childTnLst>
                                    <p:anim calcmode="lin" valueType="num">
                                      <p:cBhvr>
                                        <p:cTn id="250" dur="3250"/>
                                        <p:tgtEl>
                                          <p:spTgt spid="17"/>
                                        </p:tgtEl>
                                        <p:attrNameLst>
                                          <p:attrName>ppt_w</p:attrName>
                                        </p:attrNameLst>
                                      </p:cBhvr>
                                      <p:tavLst>
                                        <p:tav tm="0">
                                          <p:val>
                                            <p:strVal val="ppt_w"/>
                                          </p:val>
                                        </p:tav>
                                        <p:tav tm="100000">
                                          <p:val>
                                            <p:strVal val="ppt_w"/>
                                          </p:val>
                                        </p:tav>
                                      </p:tavLst>
                                    </p:anim>
                                    <p:anim calcmode="lin" valueType="num">
                                      <p:cBhvr>
                                        <p:cTn id="251" dur="325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3249"/>
                                          </p:stCondLst>
                                        </p:cTn>
                                        <p:tgtEl>
                                          <p:spTgt spid="17"/>
                                        </p:tgtEl>
                                        <p:attrNameLst>
                                          <p:attrName>style.visibility</p:attrName>
                                        </p:attrNameLst>
                                      </p:cBhvr>
                                      <p:to>
                                        <p:strVal val="hidden"/>
                                      </p:to>
                                    </p:set>
                                  </p:childTnLst>
                                </p:cTn>
                              </p:par>
                              <p:par>
                                <p:cTn id="253" presetID="2" presetClass="exit" presetSubtype="6" fill="hold" grpId="1" nodeType="withEffect">
                                  <p:stCondLst>
                                    <p:cond delay="0"/>
                                  </p:stCondLst>
                                  <p:childTnLst>
                                    <p:anim calcmode="lin" valueType="num">
                                      <p:cBhvr additive="base">
                                        <p:cTn id="254" dur="3250"/>
                                        <p:tgtEl>
                                          <p:spTgt spid="31"/>
                                        </p:tgtEl>
                                        <p:attrNameLst>
                                          <p:attrName>ppt_x</p:attrName>
                                        </p:attrNameLst>
                                      </p:cBhvr>
                                      <p:tavLst>
                                        <p:tav tm="0">
                                          <p:val>
                                            <p:strVal val="ppt_x"/>
                                          </p:val>
                                        </p:tav>
                                        <p:tav tm="100000">
                                          <p:val>
                                            <p:strVal val="1+ppt_w/2"/>
                                          </p:val>
                                        </p:tav>
                                      </p:tavLst>
                                    </p:anim>
                                    <p:anim calcmode="lin" valueType="num">
                                      <p:cBhvr additive="base">
                                        <p:cTn id="255" dur="3250"/>
                                        <p:tgtEl>
                                          <p:spTgt spid="31"/>
                                        </p:tgtEl>
                                        <p:attrNameLst>
                                          <p:attrName>ppt_y</p:attrName>
                                        </p:attrNameLst>
                                      </p:cBhvr>
                                      <p:tavLst>
                                        <p:tav tm="0">
                                          <p:val>
                                            <p:strVal val="ppt_y"/>
                                          </p:val>
                                        </p:tav>
                                        <p:tav tm="100000">
                                          <p:val>
                                            <p:strVal val="1+ppt_h/2"/>
                                          </p:val>
                                        </p:tav>
                                      </p:tavLst>
                                    </p:anim>
                                    <p:set>
                                      <p:cBhvr>
                                        <p:cTn id="256" dur="1" fill="hold">
                                          <p:stCondLst>
                                            <p:cond delay="3249"/>
                                          </p:stCondLst>
                                        </p:cTn>
                                        <p:tgtEl>
                                          <p:spTgt spid="31"/>
                                        </p:tgtEl>
                                        <p:attrNameLst>
                                          <p:attrName>style.visibility</p:attrName>
                                        </p:attrNameLst>
                                      </p:cBhvr>
                                      <p:to>
                                        <p:strVal val="hidden"/>
                                      </p:to>
                                    </p:set>
                                  </p:childTnLst>
                                </p:cTn>
                              </p:par>
                              <p:par>
                                <p:cTn id="257" presetID="19" presetClass="exit" presetSubtype="5" fill="hold" grpId="2" nodeType="withEffect">
                                  <p:stCondLst>
                                    <p:cond delay="0"/>
                                  </p:stCondLst>
                                  <p:childTnLst>
                                    <p:anim calcmode="lin" valueType="num">
                                      <p:cBhvr>
                                        <p:cTn id="258" dur="3250"/>
                                        <p:tgtEl>
                                          <p:spTgt spid="31"/>
                                        </p:tgtEl>
                                        <p:attrNameLst>
                                          <p:attrName>ppt_w</p:attrName>
                                        </p:attrNameLst>
                                      </p:cBhvr>
                                      <p:tavLst>
                                        <p:tav tm="0">
                                          <p:val>
                                            <p:strVal val="ppt_w"/>
                                          </p:val>
                                        </p:tav>
                                        <p:tav tm="100000">
                                          <p:val>
                                            <p:strVal val="ppt_w"/>
                                          </p:val>
                                        </p:tav>
                                      </p:tavLst>
                                    </p:anim>
                                    <p:anim calcmode="lin" valueType="num">
                                      <p:cBhvr>
                                        <p:cTn id="259" dur="325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3249"/>
                                          </p:stCondLst>
                                        </p:cTn>
                                        <p:tgtEl>
                                          <p:spTgt spid="31"/>
                                        </p:tgtEl>
                                        <p:attrNameLst>
                                          <p:attrName>style.visibility</p:attrName>
                                        </p:attrNameLst>
                                      </p:cBhvr>
                                      <p:to>
                                        <p:strVal val="hidden"/>
                                      </p:to>
                                    </p:set>
                                  </p:childTnLst>
                                </p:cTn>
                              </p:par>
                              <p:par>
                                <p:cTn id="261" presetID="2" presetClass="exit" presetSubtype="6" fill="hold" grpId="1" nodeType="withEffect">
                                  <p:stCondLst>
                                    <p:cond delay="0"/>
                                  </p:stCondLst>
                                  <p:childTnLst>
                                    <p:anim calcmode="lin" valueType="num">
                                      <p:cBhvr additive="base">
                                        <p:cTn id="262" dur="3250"/>
                                        <p:tgtEl>
                                          <p:spTgt spid="27"/>
                                        </p:tgtEl>
                                        <p:attrNameLst>
                                          <p:attrName>ppt_x</p:attrName>
                                        </p:attrNameLst>
                                      </p:cBhvr>
                                      <p:tavLst>
                                        <p:tav tm="0">
                                          <p:val>
                                            <p:strVal val="ppt_x"/>
                                          </p:val>
                                        </p:tav>
                                        <p:tav tm="100000">
                                          <p:val>
                                            <p:strVal val="1+ppt_w/2"/>
                                          </p:val>
                                        </p:tav>
                                      </p:tavLst>
                                    </p:anim>
                                    <p:anim calcmode="lin" valueType="num">
                                      <p:cBhvr additive="base">
                                        <p:cTn id="263" dur="3250"/>
                                        <p:tgtEl>
                                          <p:spTgt spid="27"/>
                                        </p:tgtEl>
                                        <p:attrNameLst>
                                          <p:attrName>ppt_y</p:attrName>
                                        </p:attrNameLst>
                                      </p:cBhvr>
                                      <p:tavLst>
                                        <p:tav tm="0">
                                          <p:val>
                                            <p:strVal val="ppt_y"/>
                                          </p:val>
                                        </p:tav>
                                        <p:tav tm="100000">
                                          <p:val>
                                            <p:strVal val="1+ppt_h/2"/>
                                          </p:val>
                                        </p:tav>
                                      </p:tavLst>
                                    </p:anim>
                                    <p:set>
                                      <p:cBhvr>
                                        <p:cTn id="264" dur="1" fill="hold">
                                          <p:stCondLst>
                                            <p:cond delay="3249"/>
                                          </p:stCondLst>
                                        </p:cTn>
                                        <p:tgtEl>
                                          <p:spTgt spid="27"/>
                                        </p:tgtEl>
                                        <p:attrNameLst>
                                          <p:attrName>style.visibility</p:attrName>
                                        </p:attrNameLst>
                                      </p:cBhvr>
                                      <p:to>
                                        <p:strVal val="hidden"/>
                                      </p:to>
                                    </p:set>
                                  </p:childTnLst>
                                </p:cTn>
                              </p:par>
                              <p:par>
                                <p:cTn id="265" presetID="19" presetClass="exit" presetSubtype="5" fill="hold" grpId="2" nodeType="withEffect">
                                  <p:stCondLst>
                                    <p:cond delay="0"/>
                                  </p:stCondLst>
                                  <p:childTnLst>
                                    <p:anim calcmode="lin" valueType="num">
                                      <p:cBhvr>
                                        <p:cTn id="266" dur="3250"/>
                                        <p:tgtEl>
                                          <p:spTgt spid="27"/>
                                        </p:tgtEl>
                                        <p:attrNameLst>
                                          <p:attrName>ppt_w</p:attrName>
                                        </p:attrNameLst>
                                      </p:cBhvr>
                                      <p:tavLst>
                                        <p:tav tm="0">
                                          <p:val>
                                            <p:strVal val="ppt_w"/>
                                          </p:val>
                                        </p:tav>
                                        <p:tav tm="100000">
                                          <p:val>
                                            <p:strVal val="ppt_w"/>
                                          </p:val>
                                        </p:tav>
                                      </p:tavLst>
                                    </p:anim>
                                    <p:anim calcmode="lin" valueType="num">
                                      <p:cBhvr>
                                        <p:cTn id="267" dur="325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3249"/>
                                          </p:stCondLst>
                                        </p:cTn>
                                        <p:tgtEl>
                                          <p:spTgt spid="27"/>
                                        </p:tgtEl>
                                        <p:attrNameLst>
                                          <p:attrName>style.visibility</p:attrName>
                                        </p:attrNameLst>
                                      </p:cBhvr>
                                      <p:to>
                                        <p:strVal val="hidden"/>
                                      </p:to>
                                    </p:set>
                                  </p:childTnLst>
                                </p:cTn>
                              </p:par>
                              <p:par>
                                <p:cTn id="269" presetID="2" presetClass="exit" presetSubtype="6" fill="hold" grpId="1" nodeType="withEffect">
                                  <p:stCondLst>
                                    <p:cond delay="0"/>
                                  </p:stCondLst>
                                  <p:childTnLst>
                                    <p:anim calcmode="lin" valueType="num">
                                      <p:cBhvr additive="base">
                                        <p:cTn id="270" dur="3250"/>
                                        <p:tgtEl>
                                          <p:spTgt spid="28"/>
                                        </p:tgtEl>
                                        <p:attrNameLst>
                                          <p:attrName>ppt_x</p:attrName>
                                        </p:attrNameLst>
                                      </p:cBhvr>
                                      <p:tavLst>
                                        <p:tav tm="0">
                                          <p:val>
                                            <p:strVal val="ppt_x"/>
                                          </p:val>
                                        </p:tav>
                                        <p:tav tm="100000">
                                          <p:val>
                                            <p:strVal val="1+ppt_w/2"/>
                                          </p:val>
                                        </p:tav>
                                      </p:tavLst>
                                    </p:anim>
                                    <p:anim calcmode="lin" valueType="num">
                                      <p:cBhvr additive="base">
                                        <p:cTn id="271" dur="3250"/>
                                        <p:tgtEl>
                                          <p:spTgt spid="28"/>
                                        </p:tgtEl>
                                        <p:attrNameLst>
                                          <p:attrName>ppt_y</p:attrName>
                                        </p:attrNameLst>
                                      </p:cBhvr>
                                      <p:tavLst>
                                        <p:tav tm="0">
                                          <p:val>
                                            <p:strVal val="ppt_y"/>
                                          </p:val>
                                        </p:tav>
                                        <p:tav tm="100000">
                                          <p:val>
                                            <p:strVal val="1+ppt_h/2"/>
                                          </p:val>
                                        </p:tav>
                                      </p:tavLst>
                                    </p:anim>
                                    <p:set>
                                      <p:cBhvr>
                                        <p:cTn id="272" dur="1" fill="hold">
                                          <p:stCondLst>
                                            <p:cond delay="3249"/>
                                          </p:stCondLst>
                                        </p:cTn>
                                        <p:tgtEl>
                                          <p:spTgt spid="28"/>
                                        </p:tgtEl>
                                        <p:attrNameLst>
                                          <p:attrName>style.visibility</p:attrName>
                                        </p:attrNameLst>
                                      </p:cBhvr>
                                      <p:to>
                                        <p:strVal val="hidden"/>
                                      </p:to>
                                    </p:set>
                                  </p:childTnLst>
                                </p:cTn>
                              </p:par>
                              <p:par>
                                <p:cTn id="273" presetID="19" presetClass="exit" presetSubtype="5" fill="hold" grpId="2" nodeType="withEffect">
                                  <p:stCondLst>
                                    <p:cond delay="0"/>
                                  </p:stCondLst>
                                  <p:childTnLst>
                                    <p:anim calcmode="lin" valueType="num">
                                      <p:cBhvr>
                                        <p:cTn id="274" dur="3250"/>
                                        <p:tgtEl>
                                          <p:spTgt spid="28"/>
                                        </p:tgtEl>
                                        <p:attrNameLst>
                                          <p:attrName>ppt_w</p:attrName>
                                        </p:attrNameLst>
                                      </p:cBhvr>
                                      <p:tavLst>
                                        <p:tav tm="0">
                                          <p:val>
                                            <p:strVal val="ppt_w"/>
                                          </p:val>
                                        </p:tav>
                                        <p:tav tm="100000">
                                          <p:val>
                                            <p:strVal val="ppt_w"/>
                                          </p:val>
                                        </p:tav>
                                      </p:tavLst>
                                    </p:anim>
                                    <p:anim calcmode="lin" valueType="num">
                                      <p:cBhvr>
                                        <p:cTn id="275" dur="325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3249"/>
                                          </p:stCondLst>
                                        </p:cTn>
                                        <p:tgtEl>
                                          <p:spTgt spid="28"/>
                                        </p:tgtEl>
                                        <p:attrNameLst>
                                          <p:attrName>style.visibility</p:attrName>
                                        </p:attrNameLst>
                                      </p:cBhvr>
                                      <p:to>
                                        <p:strVal val="hidden"/>
                                      </p:to>
                                    </p:set>
                                  </p:childTnLst>
                                </p:cTn>
                              </p:par>
                              <p:par>
                                <p:cTn id="277" presetID="2" presetClass="exit" presetSubtype="6" fill="hold" grpId="1" nodeType="withEffect">
                                  <p:stCondLst>
                                    <p:cond delay="0"/>
                                  </p:stCondLst>
                                  <p:childTnLst>
                                    <p:anim calcmode="lin" valueType="num">
                                      <p:cBhvr additive="base">
                                        <p:cTn id="278" dur="3250"/>
                                        <p:tgtEl>
                                          <p:spTgt spid="18"/>
                                        </p:tgtEl>
                                        <p:attrNameLst>
                                          <p:attrName>ppt_x</p:attrName>
                                        </p:attrNameLst>
                                      </p:cBhvr>
                                      <p:tavLst>
                                        <p:tav tm="0">
                                          <p:val>
                                            <p:strVal val="ppt_x"/>
                                          </p:val>
                                        </p:tav>
                                        <p:tav tm="100000">
                                          <p:val>
                                            <p:strVal val="1+ppt_w/2"/>
                                          </p:val>
                                        </p:tav>
                                      </p:tavLst>
                                    </p:anim>
                                    <p:anim calcmode="lin" valueType="num">
                                      <p:cBhvr additive="base">
                                        <p:cTn id="279" dur="3250"/>
                                        <p:tgtEl>
                                          <p:spTgt spid="18"/>
                                        </p:tgtEl>
                                        <p:attrNameLst>
                                          <p:attrName>ppt_y</p:attrName>
                                        </p:attrNameLst>
                                      </p:cBhvr>
                                      <p:tavLst>
                                        <p:tav tm="0">
                                          <p:val>
                                            <p:strVal val="ppt_y"/>
                                          </p:val>
                                        </p:tav>
                                        <p:tav tm="100000">
                                          <p:val>
                                            <p:strVal val="1+ppt_h/2"/>
                                          </p:val>
                                        </p:tav>
                                      </p:tavLst>
                                    </p:anim>
                                    <p:set>
                                      <p:cBhvr>
                                        <p:cTn id="280" dur="1" fill="hold">
                                          <p:stCondLst>
                                            <p:cond delay="3249"/>
                                          </p:stCondLst>
                                        </p:cTn>
                                        <p:tgtEl>
                                          <p:spTgt spid="18"/>
                                        </p:tgtEl>
                                        <p:attrNameLst>
                                          <p:attrName>style.visibility</p:attrName>
                                        </p:attrNameLst>
                                      </p:cBhvr>
                                      <p:to>
                                        <p:strVal val="hidden"/>
                                      </p:to>
                                    </p:set>
                                  </p:childTnLst>
                                </p:cTn>
                              </p:par>
                              <p:par>
                                <p:cTn id="281" presetID="19" presetClass="exit" presetSubtype="5" fill="hold" grpId="2" nodeType="withEffect">
                                  <p:stCondLst>
                                    <p:cond delay="0"/>
                                  </p:stCondLst>
                                  <p:childTnLst>
                                    <p:anim calcmode="lin" valueType="num">
                                      <p:cBhvr>
                                        <p:cTn id="282" dur="3250"/>
                                        <p:tgtEl>
                                          <p:spTgt spid="18"/>
                                        </p:tgtEl>
                                        <p:attrNameLst>
                                          <p:attrName>ppt_w</p:attrName>
                                        </p:attrNameLst>
                                      </p:cBhvr>
                                      <p:tavLst>
                                        <p:tav tm="0">
                                          <p:val>
                                            <p:strVal val="ppt_w"/>
                                          </p:val>
                                        </p:tav>
                                        <p:tav tm="100000">
                                          <p:val>
                                            <p:strVal val="ppt_w"/>
                                          </p:val>
                                        </p:tav>
                                      </p:tavLst>
                                    </p:anim>
                                    <p:anim calcmode="lin" valueType="num">
                                      <p:cBhvr>
                                        <p:cTn id="283" dur="325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3249"/>
                                          </p:stCondLst>
                                        </p:cTn>
                                        <p:tgtEl>
                                          <p:spTgt spid="18"/>
                                        </p:tgtEl>
                                        <p:attrNameLst>
                                          <p:attrName>style.visibility</p:attrName>
                                        </p:attrNameLst>
                                      </p:cBhvr>
                                      <p:to>
                                        <p:strVal val="hidden"/>
                                      </p:to>
                                    </p:set>
                                  </p:childTnLst>
                                </p:cTn>
                              </p:par>
                              <p:par>
                                <p:cTn id="285" presetID="2" presetClass="exit" presetSubtype="6" fill="hold" grpId="1" nodeType="withEffect">
                                  <p:stCondLst>
                                    <p:cond delay="0"/>
                                  </p:stCondLst>
                                  <p:childTnLst>
                                    <p:anim calcmode="lin" valueType="num">
                                      <p:cBhvr additive="base">
                                        <p:cTn id="286" dur="3250"/>
                                        <p:tgtEl>
                                          <p:spTgt spid="30"/>
                                        </p:tgtEl>
                                        <p:attrNameLst>
                                          <p:attrName>ppt_x</p:attrName>
                                        </p:attrNameLst>
                                      </p:cBhvr>
                                      <p:tavLst>
                                        <p:tav tm="0">
                                          <p:val>
                                            <p:strVal val="ppt_x"/>
                                          </p:val>
                                        </p:tav>
                                        <p:tav tm="100000">
                                          <p:val>
                                            <p:strVal val="1+ppt_w/2"/>
                                          </p:val>
                                        </p:tav>
                                      </p:tavLst>
                                    </p:anim>
                                    <p:anim calcmode="lin" valueType="num">
                                      <p:cBhvr additive="base">
                                        <p:cTn id="287" dur="3250"/>
                                        <p:tgtEl>
                                          <p:spTgt spid="30"/>
                                        </p:tgtEl>
                                        <p:attrNameLst>
                                          <p:attrName>ppt_y</p:attrName>
                                        </p:attrNameLst>
                                      </p:cBhvr>
                                      <p:tavLst>
                                        <p:tav tm="0">
                                          <p:val>
                                            <p:strVal val="ppt_y"/>
                                          </p:val>
                                        </p:tav>
                                        <p:tav tm="100000">
                                          <p:val>
                                            <p:strVal val="1+ppt_h/2"/>
                                          </p:val>
                                        </p:tav>
                                      </p:tavLst>
                                    </p:anim>
                                    <p:set>
                                      <p:cBhvr>
                                        <p:cTn id="288" dur="1" fill="hold">
                                          <p:stCondLst>
                                            <p:cond delay="3249"/>
                                          </p:stCondLst>
                                        </p:cTn>
                                        <p:tgtEl>
                                          <p:spTgt spid="30"/>
                                        </p:tgtEl>
                                        <p:attrNameLst>
                                          <p:attrName>style.visibility</p:attrName>
                                        </p:attrNameLst>
                                      </p:cBhvr>
                                      <p:to>
                                        <p:strVal val="hidden"/>
                                      </p:to>
                                    </p:set>
                                  </p:childTnLst>
                                </p:cTn>
                              </p:par>
                              <p:par>
                                <p:cTn id="289" presetID="19" presetClass="exit" presetSubtype="5" fill="hold" grpId="2" nodeType="withEffect">
                                  <p:stCondLst>
                                    <p:cond delay="0"/>
                                  </p:stCondLst>
                                  <p:childTnLst>
                                    <p:anim calcmode="lin" valueType="num">
                                      <p:cBhvr>
                                        <p:cTn id="290" dur="3250"/>
                                        <p:tgtEl>
                                          <p:spTgt spid="30"/>
                                        </p:tgtEl>
                                        <p:attrNameLst>
                                          <p:attrName>ppt_w</p:attrName>
                                        </p:attrNameLst>
                                      </p:cBhvr>
                                      <p:tavLst>
                                        <p:tav tm="0">
                                          <p:val>
                                            <p:strVal val="ppt_w"/>
                                          </p:val>
                                        </p:tav>
                                        <p:tav tm="100000">
                                          <p:val>
                                            <p:strVal val="ppt_w"/>
                                          </p:val>
                                        </p:tav>
                                      </p:tavLst>
                                    </p:anim>
                                    <p:anim calcmode="lin" valueType="num">
                                      <p:cBhvr>
                                        <p:cTn id="291" dur="325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3249"/>
                                          </p:stCondLst>
                                        </p:cTn>
                                        <p:tgtEl>
                                          <p:spTgt spid="30"/>
                                        </p:tgtEl>
                                        <p:attrNameLst>
                                          <p:attrName>style.visibility</p:attrName>
                                        </p:attrNameLst>
                                      </p:cBhvr>
                                      <p:to>
                                        <p:strVal val="hidden"/>
                                      </p:to>
                                    </p:set>
                                  </p:childTnLst>
                                </p:cTn>
                              </p:par>
                              <p:par>
                                <p:cTn id="293" presetID="2" presetClass="exit" presetSubtype="6" fill="hold" grpId="1" nodeType="withEffect">
                                  <p:stCondLst>
                                    <p:cond delay="0"/>
                                  </p:stCondLst>
                                  <p:childTnLst>
                                    <p:anim calcmode="lin" valueType="num">
                                      <p:cBhvr additive="base">
                                        <p:cTn id="294" dur="3250"/>
                                        <p:tgtEl>
                                          <p:spTgt spid="22"/>
                                        </p:tgtEl>
                                        <p:attrNameLst>
                                          <p:attrName>ppt_x</p:attrName>
                                        </p:attrNameLst>
                                      </p:cBhvr>
                                      <p:tavLst>
                                        <p:tav tm="0">
                                          <p:val>
                                            <p:strVal val="ppt_x"/>
                                          </p:val>
                                        </p:tav>
                                        <p:tav tm="100000">
                                          <p:val>
                                            <p:strVal val="1+ppt_w/2"/>
                                          </p:val>
                                        </p:tav>
                                      </p:tavLst>
                                    </p:anim>
                                    <p:anim calcmode="lin" valueType="num">
                                      <p:cBhvr additive="base">
                                        <p:cTn id="295" dur="3250"/>
                                        <p:tgtEl>
                                          <p:spTgt spid="22"/>
                                        </p:tgtEl>
                                        <p:attrNameLst>
                                          <p:attrName>ppt_y</p:attrName>
                                        </p:attrNameLst>
                                      </p:cBhvr>
                                      <p:tavLst>
                                        <p:tav tm="0">
                                          <p:val>
                                            <p:strVal val="ppt_y"/>
                                          </p:val>
                                        </p:tav>
                                        <p:tav tm="100000">
                                          <p:val>
                                            <p:strVal val="1+ppt_h/2"/>
                                          </p:val>
                                        </p:tav>
                                      </p:tavLst>
                                    </p:anim>
                                    <p:set>
                                      <p:cBhvr>
                                        <p:cTn id="296" dur="1" fill="hold">
                                          <p:stCondLst>
                                            <p:cond delay="3249"/>
                                          </p:stCondLst>
                                        </p:cTn>
                                        <p:tgtEl>
                                          <p:spTgt spid="22"/>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250"/>
                                        <p:tgtEl>
                                          <p:spTgt spid="22"/>
                                        </p:tgtEl>
                                        <p:attrNameLst>
                                          <p:attrName>ppt_w</p:attrName>
                                        </p:attrNameLst>
                                      </p:cBhvr>
                                      <p:tavLst>
                                        <p:tav tm="0">
                                          <p:val>
                                            <p:strVal val="ppt_w"/>
                                          </p:val>
                                        </p:tav>
                                        <p:tav tm="100000">
                                          <p:val>
                                            <p:strVal val="ppt_w"/>
                                          </p:val>
                                        </p:tav>
                                      </p:tavLst>
                                    </p:anim>
                                    <p:anim calcmode="lin" valueType="num">
                                      <p:cBhvr>
                                        <p:cTn id="299" dur="325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3249"/>
                                          </p:stCondLst>
                                        </p:cTn>
                                        <p:tgtEl>
                                          <p:spTgt spid="22"/>
                                        </p:tgtEl>
                                        <p:attrNameLst>
                                          <p:attrName>style.visibility</p:attrName>
                                        </p:attrNameLst>
                                      </p:cBhvr>
                                      <p:to>
                                        <p:strVal val="hidden"/>
                                      </p:to>
                                    </p:set>
                                  </p:childTnLst>
                                </p:cTn>
                              </p:par>
                              <p:par>
                                <p:cTn id="301" presetID="2" presetClass="exit" presetSubtype="6" fill="hold" grpId="1" nodeType="withEffect">
                                  <p:stCondLst>
                                    <p:cond delay="0"/>
                                  </p:stCondLst>
                                  <p:childTnLst>
                                    <p:anim calcmode="lin" valueType="num">
                                      <p:cBhvr additive="base">
                                        <p:cTn id="302" dur="3250"/>
                                        <p:tgtEl>
                                          <p:spTgt spid="23"/>
                                        </p:tgtEl>
                                        <p:attrNameLst>
                                          <p:attrName>ppt_x</p:attrName>
                                        </p:attrNameLst>
                                      </p:cBhvr>
                                      <p:tavLst>
                                        <p:tav tm="0">
                                          <p:val>
                                            <p:strVal val="ppt_x"/>
                                          </p:val>
                                        </p:tav>
                                        <p:tav tm="100000">
                                          <p:val>
                                            <p:strVal val="1+ppt_w/2"/>
                                          </p:val>
                                        </p:tav>
                                      </p:tavLst>
                                    </p:anim>
                                    <p:anim calcmode="lin" valueType="num">
                                      <p:cBhvr additive="base">
                                        <p:cTn id="303" dur="3250"/>
                                        <p:tgtEl>
                                          <p:spTgt spid="23"/>
                                        </p:tgtEl>
                                        <p:attrNameLst>
                                          <p:attrName>ppt_y</p:attrName>
                                        </p:attrNameLst>
                                      </p:cBhvr>
                                      <p:tavLst>
                                        <p:tav tm="0">
                                          <p:val>
                                            <p:strVal val="ppt_y"/>
                                          </p:val>
                                        </p:tav>
                                        <p:tav tm="100000">
                                          <p:val>
                                            <p:strVal val="1+ppt_h/2"/>
                                          </p:val>
                                        </p:tav>
                                      </p:tavLst>
                                    </p:anim>
                                    <p:set>
                                      <p:cBhvr>
                                        <p:cTn id="304" dur="1" fill="hold">
                                          <p:stCondLst>
                                            <p:cond delay="3249"/>
                                          </p:stCondLst>
                                        </p:cTn>
                                        <p:tgtEl>
                                          <p:spTgt spid="23"/>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250"/>
                                        <p:tgtEl>
                                          <p:spTgt spid="23"/>
                                        </p:tgtEl>
                                        <p:attrNameLst>
                                          <p:attrName>ppt_w</p:attrName>
                                        </p:attrNameLst>
                                      </p:cBhvr>
                                      <p:tavLst>
                                        <p:tav tm="0">
                                          <p:val>
                                            <p:strVal val="ppt_w"/>
                                          </p:val>
                                        </p:tav>
                                        <p:tav tm="100000">
                                          <p:val>
                                            <p:strVal val="ppt_w"/>
                                          </p:val>
                                        </p:tav>
                                      </p:tavLst>
                                    </p:anim>
                                    <p:anim calcmode="lin" valueType="num">
                                      <p:cBhvr>
                                        <p:cTn id="307" dur="325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3249"/>
                                          </p:stCondLst>
                                        </p:cTn>
                                        <p:tgtEl>
                                          <p:spTgt spid="23"/>
                                        </p:tgtEl>
                                        <p:attrNameLst>
                                          <p:attrName>style.visibility</p:attrName>
                                        </p:attrNameLst>
                                      </p:cBhvr>
                                      <p:to>
                                        <p:strVal val="hidden"/>
                                      </p:to>
                                    </p:set>
                                  </p:childTnLst>
                                </p:cTn>
                              </p:par>
                              <p:par>
                                <p:cTn id="309" presetID="2" presetClass="exit" presetSubtype="6" fill="hold" grpId="1" nodeType="withEffect">
                                  <p:stCondLst>
                                    <p:cond delay="0"/>
                                  </p:stCondLst>
                                  <p:childTnLst>
                                    <p:anim calcmode="lin" valueType="num">
                                      <p:cBhvr additive="base">
                                        <p:cTn id="310" dur="3250"/>
                                        <p:tgtEl>
                                          <p:spTgt spid="19"/>
                                        </p:tgtEl>
                                        <p:attrNameLst>
                                          <p:attrName>ppt_x</p:attrName>
                                        </p:attrNameLst>
                                      </p:cBhvr>
                                      <p:tavLst>
                                        <p:tav tm="0">
                                          <p:val>
                                            <p:strVal val="ppt_x"/>
                                          </p:val>
                                        </p:tav>
                                        <p:tav tm="100000">
                                          <p:val>
                                            <p:strVal val="1+ppt_w/2"/>
                                          </p:val>
                                        </p:tav>
                                      </p:tavLst>
                                    </p:anim>
                                    <p:anim calcmode="lin" valueType="num">
                                      <p:cBhvr additive="base">
                                        <p:cTn id="311" dur="3250"/>
                                        <p:tgtEl>
                                          <p:spTgt spid="19"/>
                                        </p:tgtEl>
                                        <p:attrNameLst>
                                          <p:attrName>ppt_y</p:attrName>
                                        </p:attrNameLst>
                                      </p:cBhvr>
                                      <p:tavLst>
                                        <p:tav tm="0">
                                          <p:val>
                                            <p:strVal val="ppt_y"/>
                                          </p:val>
                                        </p:tav>
                                        <p:tav tm="100000">
                                          <p:val>
                                            <p:strVal val="1+ppt_h/2"/>
                                          </p:val>
                                        </p:tav>
                                      </p:tavLst>
                                    </p:anim>
                                    <p:set>
                                      <p:cBhvr>
                                        <p:cTn id="312" dur="1" fill="hold">
                                          <p:stCondLst>
                                            <p:cond delay="3249"/>
                                          </p:stCondLst>
                                        </p:cTn>
                                        <p:tgtEl>
                                          <p:spTgt spid="19"/>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250"/>
                                        <p:tgtEl>
                                          <p:spTgt spid="19"/>
                                        </p:tgtEl>
                                        <p:attrNameLst>
                                          <p:attrName>ppt_w</p:attrName>
                                        </p:attrNameLst>
                                      </p:cBhvr>
                                      <p:tavLst>
                                        <p:tav tm="0">
                                          <p:val>
                                            <p:strVal val="ppt_w"/>
                                          </p:val>
                                        </p:tav>
                                        <p:tav tm="100000">
                                          <p:val>
                                            <p:strVal val="ppt_w"/>
                                          </p:val>
                                        </p:tav>
                                      </p:tavLst>
                                    </p:anim>
                                    <p:anim calcmode="lin" valueType="num">
                                      <p:cBhvr>
                                        <p:cTn id="315" dur="325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3249"/>
                                          </p:stCondLst>
                                        </p:cTn>
                                        <p:tgtEl>
                                          <p:spTgt spid="19"/>
                                        </p:tgtEl>
                                        <p:attrNameLst>
                                          <p:attrName>style.visibility</p:attrName>
                                        </p:attrNameLst>
                                      </p:cBhvr>
                                      <p:to>
                                        <p:strVal val="hidden"/>
                                      </p:to>
                                    </p:set>
                                  </p:childTnLst>
                                </p:cTn>
                              </p:par>
                              <p:par>
                                <p:cTn id="317" presetID="2" presetClass="exit" presetSubtype="6" fill="hold" grpId="1" nodeType="withEffect">
                                  <p:stCondLst>
                                    <p:cond delay="0"/>
                                  </p:stCondLst>
                                  <p:childTnLst>
                                    <p:anim calcmode="lin" valueType="num">
                                      <p:cBhvr additive="base">
                                        <p:cTn id="318" dur="3250"/>
                                        <p:tgtEl>
                                          <p:spTgt spid="20"/>
                                        </p:tgtEl>
                                        <p:attrNameLst>
                                          <p:attrName>ppt_x</p:attrName>
                                        </p:attrNameLst>
                                      </p:cBhvr>
                                      <p:tavLst>
                                        <p:tav tm="0">
                                          <p:val>
                                            <p:strVal val="ppt_x"/>
                                          </p:val>
                                        </p:tav>
                                        <p:tav tm="100000">
                                          <p:val>
                                            <p:strVal val="1+ppt_w/2"/>
                                          </p:val>
                                        </p:tav>
                                      </p:tavLst>
                                    </p:anim>
                                    <p:anim calcmode="lin" valueType="num">
                                      <p:cBhvr additive="base">
                                        <p:cTn id="319" dur="3250"/>
                                        <p:tgtEl>
                                          <p:spTgt spid="20"/>
                                        </p:tgtEl>
                                        <p:attrNameLst>
                                          <p:attrName>ppt_y</p:attrName>
                                        </p:attrNameLst>
                                      </p:cBhvr>
                                      <p:tavLst>
                                        <p:tav tm="0">
                                          <p:val>
                                            <p:strVal val="ppt_y"/>
                                          </p:val>
                                        </p:tav>
                                        <p:tav tm="100000">
                                          <p:val>
                                            <p:strVal val="1+ppt_h/2"/>
                                          </p:val>
                                        </p:tav>
                                      </p:tavLst>
                                    </p:anim>
                                    <p:set>
                                      <p:cBhvr>
                                        <p:cTn id="320" dur="1" fill="hold">
                                          <p:stCondLst>
                                            <p:cond delay="3249"/>
                                          </p:stCondLst>
                                        </p:cTn>
                                        <p:tgtEl>
                                          <p:spTgt spid="20"/>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250"/>
                                        <p:tgtEl>
                                          <p:spTgt spid="20"/>
                                        </p:tgtEl>
                                        <p:attrNameLst>
                                          <p:attrName>ppt_w</p:attrName>
                                        </p:attrNameLst>
                                      </p:cBhvr>
                                      <p:tavLst>
                                        <p:tav tm="0">
                                          <p:val>
                                            <p:strVal val="ppt_w"/>
                                          </p:val>
                                        </p:tav>
                                        <p:tav tm="100000">
                                          <p:val>
                                            <p:strVal val="ppt_w"/>
                                          </p:val>
                                        </p:tav>
                                      </p:tavLst>
                                    </p:anim>
                                    <p:anim calcmode="lin" valueType="num">
                                      <p:cBhvr>
                                        <p:cTn id="323" dur="325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3249"/>
                                          </p:stCondLst>
                                        </p:cTn>
                                        <p:tgtEl>
                                          <p:spTgt spid="20"/>
                                        </p:tgtEl>
                                        <p:attrNameLst>
                                          <p:attrName>style.visibility</p:attrName>
                                        </p:attrNameLst>
                                      </p:cBhvr>
                                      <p:to>
                                        <p:strVal val="hidden"/>
                                      </p:to>
                                    </p:set>
                                  </p:childTnLst>
                                </p:cTn>
                              </p:par>
                              <p:par>
                                <p:cTn id="325" presetID="2" presetClass="exit" presetSubtype="6" fill="hold" grpId="1" nodeType="withEffect">
                                  <p:stCondLst>
                                    <p:cond delay="0"/>
                                  </p:stCondLst>
                                  <p:childTnLst>
                                    <p:anim calcmode="lin" valueType="num">
                                      <p:cBhvr additive="base">
                                        <p:cTn id="326" dur="3250"/>
                                        <p:tgtEl>
                                          <p:spTgt spid="24"/>
                                        </p:tgtEl>
                                        <p:attrNameLst>
                                          <p:attrName>ppt_x</p:attrName>
                                        </p:attrNameLst>
                                      </p:cBhvr>
                                      <p:tavLst>
                                        <p:tav tm="0">
                                          <p:val>
                                            <p:strVal val="ppt_x"/>
                                          </p:val>
                                        </p:tav>
                                        <p:tav tm="100000">
                                          <p:val>
                                            <p:strVal val="1+ppt_w/2"/>
                                          </p:val>
                                        </p:tav>
                                      </p:tavLst>
                                    </p:anim>
                                    <p:anim calcmode="lin" valueType="num">
                                      <p:cBhvr additive="base">
                                        <p:cTn id="327" dur="3250"/>
                                        <p:tgtEl>
                                          <p:spTgt spid="24"/>
                                        </p:tgtEl>
                                        <p:attrNameLst>
                                          <p:attrName>ppt_y</p:attrName>
                                        </p:attrNameLst>
                                      </p:cBhvr>
                                      <p:tavLst>
                                        <p:tav tm="0">
                                          <p:val>
                                            <p:strVal val="ppt_y"/>
                                          </p:val>
                                        </p:tav>
                                        <p:tav tm="100000">
                                          <p:val>
                                            <p:strVal val="1+ppt_h/2"/>
                                          </p:val>
                                        </p:tav>
                                      </p:tavLst>
                                    </p:anim>
                                    <p:set>
                                      <p:cBhvr>
                                        <p:cTn id="328" dur="1" fill="hold">
                                          <p:stCondLst>
                                            <p:cond delay="3249"/>
                                          </p:stCondLst>
                                        </p:cTn>
                                        <p:tgtEl>
                                          <p:spTgt spid="24"/>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250"/>
                                        <p:tgtEl>
                                          <p:spTgt spid="24"/>
                                        </p:tgtEl>
                                        <p:attrNameLst>
                                          <p:attrName>ppt_w</p:attrName>
                                        </p:attrNameLst>
                                      </p:cBhvr>
                                      <p:tavLst>
                                        <p:tav tm="0">
                                          <p:val>
                                            <p:strVal val="ppt_w"/>
                                          </p:val>
                                        </p:tav>
                                        <p:tav tm="100000">
                                          <p:val>
                                            <p:strVal val="ppt_w"/>
                                          </p:val>
                                        </p:tav>
                                      </p:tavLst>
                                    </p:anim>
                                    <p:anim calcmode="lin" valueType="num">
                                      <p:cBhvr>
                                        <p:cTn id="331" dur="325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3249"/>
                                          </p:stCondLst>
                                        </p:cTn>
                                        <p:tgtEl>
                                          <p:spTgt spid="24"/>
                                        </p:tgtEl>
                                        <p:attrNameLst>
                                          <p:attrName>style.visibility</p:attrName>
                                        </p:attrNameLst>
                                      </p:cBhvr>
                                      <p:to>
                                        <p:strVal val="hidden"/>
                                      </p:to>
                                    </p:set>
                                  </p:childTnLst>
                                </p:cTn>
                              </p:par>
                              <p:par>
                                <p:cTn id="333" presetID="2" presetClass="exit" presetSubtype="6" fill="hold" grpId="1" nodeType="withEffect">
                                  <p:stCondLst>
                                    <p:cond delay="0"/>
                                  </p:stCondLst>
                                  <p:childTnLst>
                                    <p:anim calcmode="lin" valueType="num">
                                      <p:cBhvr additive="base">
                                        <p:cTn id="334" dur="3250"/>
                                        <p:tgtEl>
                                          <p:spTgt spid="25"/>
                                        </p:tgtEl>
                                        <p:attrNameLst>
                                          <p:attrName>ppt_x</p:attrName>
                                        </p:attrNameLst>
                                      </p:cBhvr>
                                      <p:tavLst>
                                        <p:tav tm="0">
                                          <p:val>
                                            <p:strVal val="ppt_x"/>
                                          </p:val>
                                        </p:tav>
                                        <p:tav tm="100000">
                                          <p:val>
                                            <p:strVal val="1+ppt_w/2"/>
                                          </p:val>
                                        </p:tav>
                                      </p:tavLst>
                                    </p:anim>
                                    <p:anim calcmode="lin" valueType="num">
                                      <p:cBhvr additive="base">
                                        <p:cTn id="335" dur="3250"/>
                                        <p:tgtEl>
                                          <p:spTgt spid="25"/>
                                        </p:tgtEl>
                                        <p:attrNameLst>
                                          <p:attrName>ppt_y</p:attrName>
                                        </p:attrNameLst>
                                      </p:cBhvr>
                                      <p:tavLst>
                                        <p:tav tm="0">
                                          <p:val>
                                            <p:strVal val="ppt_y"/>
                                          </p:val>
                                        </p:tav>
                                        <p:tav tm="100000">
                                          <p:val>
                                            <p:strVal val="1+ppt_h/2"/>
                                          </p:val>
                                        </p:tav>
                                      </p:tavLst>
                                    </p:anim>
                                    <p:set>
                                      <p:cBhvr>
                                        <p:cTn id="336" dur="1" fill="hold">
                                          <p:stCondLst>
                                            <p:cond delay="3249"/>
                                          </p:stCondLst>
                                        </p:cTn>
                                        <p:tgtEl>
                                          <p:spTgt spid="25"/>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250"/>
                                        <p:tgtEl>
                                          <p:spTgt spid="25"/>
                                        </p:tgtEl>
                                        <p:attrNameLst>
                                          <p:attrName>ppt_w</p:attrName>
                                        </p:attrNameLst>
                                      </p:cBhvr>
                                      <p:tavLst>
                                        <p:tav tm="0">
                                          <p:val>
                                            <p:strVal val="ppt_w"/>
                                          </p:val>
                                        </p:tav>
                                        <p:tav tm="100000">
                                          <p:val>
                                            <p:strVal val="ppt_w"/>
                                          </p:val>
                                        </p:tav>
                                      </p:tavLst>
                                    </p:anim>
                                    <p:anim calcmode="lin" valueType="num">
                                      <p:cBhvr>
                                        <p:cTn id="339" dur="325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3249"/>
                                          </p:stCondLst>
                                        </p:cTn>
                                        <p:tgtEl>
                                          <p:spTgt spid="25"/>
                                        </p:tgtEl>
                                        <p:attrNameLst>
                                          <p:attrName>style.visibility</p:attrName>
                                        </p:attrNameLst>
                                      </p:cBhvr>
                                      <p:to>
                                        <p:strVal val="hidden"/>
                                      </p:to>
                                    </p:set>
                                  </p:childTnLst>
                                </p:cTn>
                              </p:par>
                              <p:par>
                                <p:cTn id="341" presetID="2" presetClass="exit" presetSubtype="6" fill="hold" grpId="1" nodeType="withEffect">
                                  <p:stCondLst>
                                    <p:cond delay="0"/>
                                  </p:stCondLst>
                                  <p:childTnLst>
                                    <p:anim calcmode="lin" valueType="num">
                                      <p:cBhvr additive="base">
                                        <p:cTn id="342" dur="3250"/>
                                        <p:tgtEl>
                                          <p:spTgt spid="26"/>
                                        </p:tgtEl>
                                        <p:attrNameLst>
                                          <p:attrName>ppt_x</p:attrName>
                                        </p:attrNameLst>
                                      </p:cBhvr>
                                      <p:tavLst>
                                        <p:tav tm="0">
                                          <p:val>
                                            <p:strVal val="ppt_x"/>
                                          </p:val>
                                        </p:tav>
                                        <p:tav tm="100000">
                                          <p:val>
                                            <p:strVal val="1+ppt_w/2"/>
                                          </p:val>
                                        </p:tav>
                                      </p:tavLst>
                                    </p:anim>
                                    <p:anim calcmode="lin" valueType="num">
                                      <p:cBhvr additive="base">
                                        <p:cTn id="343" dur="3250"/>
                                        <p:tgtEl>
                                          <p:spTgt spid="26"/>
                                        </p:tgtEl>
                                        <p:attrNameLst>
                                          <p:attrName>ppt_y</p:attrName>
                                        </p:attrNameLst>
                                      </p:cBhvr>
                                      <p:tavLst>
                                        <p:tav tm="0">
                                          <p:val>
                                            <p:strVal val="ppt_y"/>
                                          </p:val>
                                        </p:tav>
                                        <p:tav tm="100000">
                                          <p:val>
                                            <p:strVal val="1+ppt_h/2"/>
                                          </p:val>
                                        </p:tav>
                                      </p:tavLst>
                                    </p:anim>
                                    <p:set>
                                      <p:cBhvr>
                                        <p:cTn id="344" dur="1" fill="hold">
                                          <p:stCondLst>
                                            <p:cond delay="3249"/>
                                          </p:stCondLst>
                                        </p:cTn>
                                        <p:tgtEl>
                                          <p:spTgt spid="26"/>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250"/>
                                        <p:tgtEl>
                                          <p:spTgt spid="26"/>
                                        </p:tgtEl>
                                        <p:attrNameLst>
                                          <p:attrName>ppt_w</p:attrName>
                                        </p:attrNameLst>
                                      </p:cBhvr>
                                      <p:tavLst>
                                        <p:tav tm="0">
                                          <p:val>
                                            <p:strVal val="ppt_w"/>
                                          </p:val>
                                        </p:tav>
                                        <p:tav tm="100000">
                                          <p:val>
                                            <p:strVal val="ppt_w"/>
                                          </p:val>
                                        </p:tav>
                                      </p:tavLst>
                                    </p:anim>
                                    <p:anim calcmode="lin" valueType="num">
                                      <p:cBhvr>
                                        <p:cTn id="347" dur="325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3249"/>
                                          </p:stCondLst>
                                        </p:cTn>
                                        <p:tgtEl>
                                          <p:spTgt spid="26"/>
                                        </p:tgtEl>
                                        <p:attrNameLst>
                                          <p:attrName>style.visibility</p:attrName>
                                        </p:attrNameLst>
                                      </p:cBhvr>
                                      <p:to>
                                        <p:strVal val="hidden"/>
                                      </p:to>
                                    </p:set>
                                  </p:childTnLst>
                                </p:cTn>
                              </p:par>
                              <p:par>
                                <p:cTn id="349" presetID="2" presetClass="exit" presetSubtype="6" fill="hold" grpId="1" nodeType="withEffect">
                                  <p:stCondLst>
                                    <p:cond delay="0"/>
                                  </p:stCondLst>
                                  <p:childTnLst>
                                    <p:anim calcmode="lin" valueType="num">
                                      <p:cBhvr additive="base">
                                        <p:cTn id="350" dur="3250"/>
                                        <p:tgtEl>
                                          <p:spTgt spid="21"/>
                                        </p:tgtEl>
                                        <p:attrNameLst>
                                          <p:attrName>ppt_x</p:attrName>
                                        </p:attrNameLst>
                                      </p:cBhvr>
                                      <p:tavLst>
                                        <p:tav tm="0">
                                          <p:val>
                                            <p:strVal val="ppt_x"/>
                                          </p:val>
                                        </p:tav>
                                        <p:tav tm="100000">
                                          <p:val>
                                            <p:strVal val="1+ppt_w/2"/>
                                          </p:val>
                                        </p:tav>
                                      </p:tavLst>
                                    </p:anim>
                                    <p:anim calcmode="lin" valueType="num">
                                      <p:cBhvr additive="base">
                                        <p:cTn id="351" dur="3250"/>
                                        <p:tgtEl>
                                          <p:spTgt spid="21"/>
                                        </p:tgtEl>
                                        <p:attrNameLst>
                                          <p:attrName>ppt_y</p:attrName>
                                        </p:attrNameLst>
                                      </p:cBhvr>
                                      <p:tavLst>
                                        <p:tav tm="0">
                                          <p:val>
                                            <p:strVal val="ppt_y"/>
                                          </p:val>
                                        </p:tav>
                                        <p:tav tm="100000">
                                          <p:val>
                                            <p:strVal val="1+ppt_h/2"/>
                                          </p:val>
                                        </p:tav>
                                      </p:tavLst>
                                    </p:anim>
                                    <p:set>
                                      <p:cBhvr>
                                        <p:cTn id="352" dur="1" fill="hold">
                                          <p:stCondLst>
                                            <p:cond delay="3249"/>
                                          </p:stCondLst>
                                        </p:cTn>
                                        <p:tgtEl>
                                          <p:spTgt spid="21"/>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250"/>
                                        <p:tgtEl>
                                          <p:spTgt spid="21"/>
                                        </p:tgtEl>
                                        <p:attrNameLst>
                                          <p:attrName>ppt_w</p:attrName>
                                        </p:attrNameLst>
                                      </p:cBhvr>
                                      <p:tavLst>
                                        <p:tav tm="0">
                                          <p:val>
                                            <p:strVal val="ppt_w"/>
                                          </p:val>
                                        </p:tav>
                                        <p:tav tm="100000">
                                          <p:val>
                                            <p:strVal val="ppt_w"/>
                                          </p:val>
                                        </p:tav>
                                      </p:tavLst>
                                    </p:anim>
                                    <p:anim calcmode="lin" valueType="num">
                                      <p:cBhvr>
                                        <p:cTn id="355" dur="325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3249"/>
                                          </p:stCondLst>
                                        </p:cTn>
                                        <p:tgtEl>
                                          <p:spTgt spid="21"/>
                                        </p:tgtEl>
                                        <p:attrNameLst>
                                          <p:attrName>style.visibility</p:attrName>
                                        </p:attrNameLst>
                                      </p:cBhvr>
                                      <p:to>
                                        <p:strVal val="hidden"/>
                                      </p:to>
                                    </p:set>
                                  </p:childTnLst>
                                </p:cTn>
                              </p:par>
                              <p:par>
                                <p:cTn id="357" presetID="2" presetClass="exit" presetSubtype="6" fill="hold" grpId="1" nodeType="withEffect">
                                  <p:stCondLst>
                                    <p:cond delay="0"/>
                                  </p:stCondLst>
                                  <p:childTnLst>
                                    <p:anim calcmode="lin" valueType="num">
                                      <p:cBhvr additive="base">
                                        <p:cTn id="358" dur="3250"/>
                                        <p:tgtEl>
                                          <p:spTgt spid="29"/>
                                        </p:tgtEl>
                                        <p:attrNameLst>
                                          <p:attrName>ppt_x</p:attrName>
                                        </p:attrNameLst>
                                      </p:cBhvr>
                                      <p:tavLst>
                                        <p:tav tm="0">
                                          <p:val>
                                            <p:strVal val="ppt_x"/>
                                          </p:val>
                                        </p:tav>
                                        <p:tav tm="100000">
                                          <p:val>
                                            <p:strVal val="1+ppt_w/2"/>
                                          </p:val>
                                        </p:tav>
                                      </p:tavLst>
                                    </p:anim>
                                    <p:anim calcmode="lin" valueType="num">
                                      <p:cBhvr additive="base">
                                        <p:cTn id="359" dur="3250"/>
                                        <p:tgtEl>
                                          <p:spTgt spid="29"/>
                                        </p:tgtEl>
                                        <p:attrNameLst>
                                          <p:attrName>ppt_y</p:attrName>
                                        </p:attrNameLst>
                                      </p:cBhvr>
                                      <p:tavLst>
                                        <p:tav tm="0">
                                          <p:val>
                                            <p:strVal val="ppt_y"/>
                                          </p:val>
                                        </p:tav>
                                        <p:tav tm="100000">
                                          <p:val>
                                            <p:strVal val="1+ppt_h/2"/>
                                          </p:val>
                                        </p:tav>
                                      </p:tavLst>
                                    </p:anim>
                                    <p:set>
                                      <p:cBhvr>
                                        <p:cTn id="360" dur="1" fill="hold">
                                          <p:stCondLst>
                                            <p:cond delay="3249"/>
                                          </p:stCondLst>
                                        </p:cTn>
                                        <p:tgtEl>
                                          <p:spTgt spid="29"/>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250"/>
                                        <p:tgtEl>
                                          <p:spTgt spid="29"/>
                                        </p:tgtEl>
                                        <p:attrNameLst>
                                          <p:attrName>ppt_w</p:attrName>
                                        </p:attrNameLst>
                                      </p:cBhvr>
                                      <p:tavLst>
                                        <p:tav tm="0">
                                          <p:val>
                                            <p:strVal val="ppt_w"/>
                                          </p:val>
                                        </p:tav>
                                        <p:tav tm="100000">
                                          <p:val>
                                            <p:strVal val="ppt_w"/>
                                          </p:val>
                                        </p:tav>
                                      </p:tavLst>
                                    </p:anim>
                                    <p:anim calcmode="lin" valueType="num">
                                      <p:cBhvr>
                                        <p:cTn id="363" dur="325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3249"/>
                                          </p:stCondLst>
                                        </p:cTn>
                                        <p:tgtEl>
                                          <p:spTgt spid="29"/>
                                        </p:tgtEl>
                                        <p:attrNameLst>
                                          <p:attrName>style.visibility</p:attrName>
                                        </p:attrNameLst>
                                      </p:cBhvr>
                                      <p:to>
                                        <p:strVal val="hidden"/>
                                      </p:to>
                                    </p:set>
                                  </p:childTnLst>
                                </p:cTn>
                              </p:par>
                              <p:par>
                                <p:cTn id="365" presetID="2" presetClass="exit" presetSubtype="12" fill="hold" grpId="1" nodeType="withEffect">
                                  <p:stCondLst>
                                    <p:cond delay="0"/>
                                  </p:stCondLst>
                                  <p:childTnLst>
                                    <p:anim calcmode="lin" valueType="num">
                                      <p:cBhvr additive="base">
                                        <p:cTn id="366" dur="3250"/>
                                        <p:tgtEl>
                                          <p:spTgt spid="61"/>
                                        </p:tgtEl>
                                        <p:attrNameLst>
                                          <p:attrName>ppt_x</p:attrName>
                                        </p:attrNameLst>
                                      </p:cBhvr>
                                      <p:tavLst>
                                        <p:tav tm="0">
                                          <p:val>
                                            <p:strVal val="ppt_x"/>
                                          </p:val>
                                        </p:tav>
                                        <p:tav tm="100000">
                                          <p:val>
                                            <p:strVal val="0-ppt_w/2"/>
                                          </p:val>
                                        </p:tav>
                                      </p:tavLst>
                                    </p:anim>
                                    <p:anim calcmode="lin" valueType="num">
                                      <p:cBhvr additive="base">
                                        <p:cTn id="367" dur="3250"/>
                                        <p:tgtEl>
                                          <p:spTgt spid="61"/>
                                        </p:tgtEl>
                                        <p:attrNameLst>
                                          <p:attrName>ppt_y</p:attrName>
                                        </p:attrNameLst>
                                      </p:cBhvr>
                                      <p:tavLst>
                                        <p:tav tm="0">
                                          <p:val>
                                            <p:strVal val="ppt_y"/>
                                          </p:val>
                                        </p:tav>
                                        <p:tav tm="100000">
                                          <p:val>
                                            <p:strVal val="1+ppt_h/2"/>
                                          </p:val>
                                        </p:tav>
                                      </p:tavLst>
                                    </p:anim>
                                    <p:set>
                                      <p:cBhvr>
                                        <p:cTn id="368" dur="1" fill="hold">
                                          <p:stCondLst>
                                            <p:cond delay="3249"/>
                                          </p:stCondLst>
                                        </p:cTn>
                                        <p:tgtEl>
                                          <p:spTgt spid="61"/>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250"/>
                                        <p:tgtEl>
                                          <p:spTgt spid="61"/>
                                        </p:tgtEl>
                                        <p:attrNameLst>
                                          <p:attrName>ppt_w</p:attrName>
                                        </p:attrNameLst>
                                      </p:cBhvr>
                                      <p:tavLst>
                                        <p:tav tm="0">
                                          <p:val>
                                            <p:strVal val="ppt_w"/>
                                          </p:val>
                                        </p:tav>
                                        <p:tav tm="100000">
                                          <p:val>
                                            <p:strVal val="ppt_w"/>
                                          </p:val>
                                        </p:tav>
                                      </p:tavLst>
                                    </p:anim>
                                    <p:anim calcmode="lin" valueType="num">
                                      <p:cBhvr>
                                        <p:cTn id="371" dur="325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3249"/>
                                          </p:stCondLst>
                                        </p:cTn>
                                        <p:tgtEl>
                                          <p:spTgt spid="61"/>
                                        </p:tgtEl>
                                        <p:attrNameLst>
                                          <p:attrName>style.visibility</p:attrName>
                                        </p:attrNameLst>
                                      </p:cBhvr>
                                      <p:to>
                                        <p:strVal val="hidden"/>
                                      </p:to>
                                    </p:set>
                                  </p:childTnLst>
                                </p:cTn>
                              </p:par>
                              <p:par>
                                <p:cTn id="373" presetID="2" presetClass="exit" presetSubtype="12" fill="hold" grpId="1" nodeType="withEffect">
                                  <p:stCondLst>
                                    <p:cond delay="0"/>
                                  </p:stCondLst>
                                  <p:childTnLst>
                                    <p:anim calcmode="lin" valueType="num">
                                      <p:cBhvr additive="base">
                                        <p:cTn id="374" dur="3250"/>
                                        <p:tgtEl>
                                          <p:spTgt spid="57"/>
                                        </p:tgtEl>
                                        <p:attrNameLst>
                                          <p:attrName>ppt_x</p:attrName>
                                        </p:attrNameLst>
                                      </p:cBhvr>
                                      <p:tavLst>
                                        <p:tav tm="0">
                                          <p:val>
                                            <p:strVal val="ppt_x"/>
                                          </p:val>
                                        </p:tav>
                                        <p:tav tm="100000">
                                          <p:val>
                                            <p:strVal val="0-ppt_w/2"/>
                                          </p:val>
                                        </p:tav>
                                      </p:tavLst>
                                    </p:anim>
                                    <p:anim calcmode="lin" valueType="num">
                                      <p:cBhvr additive="base">
                                        <p:cTn id="375" dur="3250"/>
                                        <p:tgtEl>
                                          <p:spTgt spid="57"/>
                                        </p:tgtEl>
                                        <p:attrNameLst>
                                          <p:attrName>ppt_y</p:attrName>
                                        </p:attrNameLst>
                                      </p:cBhvr>
                                      <p:tavLst>
                                        <p:tav tm="0">
                                          <p:val>
                                            <p:strVal val="ppt_y"/>
                                          </p:val>
                                        </p:tav>
                                        <p:tav tm="100000">
                                          <p:val>
                                            <p:strVal val="1+ppt_h/2"/>
                                          </p:val>
                                        </p:tav>
                                      </p:tavLst>
                                    </p:anim>
                                    <p:set>
                                      <p:cBhvr>
                                        <p:cTn id="376" dur="1" fill="hold">
                                          <p:stCondLst>
                                            <p:cond delay="3249"/>
                                          </p:stCondLst>
                                        </p:cTn>
                                        <p:tgtEl>
                                          <p:spTgt spid="57"/>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250"/>
                                        <p:tgtEl>
                                          <p:spTgt spid="57"/>
                                        </p:tgtEl>
                                        <p:attrNameLst>
                                          <p:attrName>ppt_w</p:attrName>
                                        </p:attrNameLst>
                                      </p:cBhvr>
                                      <p:tavLst>
                                        <p:tav tm="0">
                                          <p:val>
                                            <p:strVal val="ppt_w"/>
                                          </p:val>
                                        </p:tav>
                                        <p:tav tm="100000">
                                          <p:val>
                                            <p:strVal val="ppt_w"/>
                                          </p:val>
                                        </p:tav>
                                      </p:tavLst>
                                    </p:anim>
                                    <p:anim calcmode="lin" valueType="num">
                                      <p:cBhvr>
                                        <p:cTn id="379" dur="325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3249"/>
                                          </p:stCondLst>
                                        </p:cTn>
                                        <p:tgtEl>
                                          <p:spTgt spid="57"/>
                                        </p:tgtEl>
                                        <p:attrNameLst>
                                          <p:attrName>style.visibility</p:attrName>
                                        </p:attrNameLst>
                                      </p:cBhvr>
                                      <p:to>
                                        <p:strVal val="hidden"/>
                                      </p:to>
                                    </p:set>
                                  </p:childTnLst>
                                </p:cTn>
                              </p:par>
                              <p:par>
                                <p:cTn id="381" presetID="2" presetClass="exit" presetSubtype="12" fill="hold" grpId="1" nodeType="withEffect">
                                  <p:stCondLst>
                                    <p:cond delay="0"/>
                                  </p:stCondLst>
                                  <p:childTnLst>
                                    <p:anim calcmode="lin" valueType="num">
                                      <p:cBhvr additive="base">
                                        <p:cTn id="382" dur="3250"/>
                                        <p:tgtEl>
                                          <p:spTgt spid="48"/>
                                        </p:tgtEl>
                                        <p:attrNameLst>
                                          <p:attrName>ppt_x</p:attrName>
                                        </p:attrNameLst>
                                      </p:cBhvr>
                                      <p:tavLst>
                                        <p:tav tm="0">
                                          <p:val>
                                            <p:strVal val="ppt_x"/>
                                          </p:val>
                                        </p:tav>
                                        <p:tav tm="100000">
                                          <p:val>
                                            <p:strVal val="0-ppt_w/2"/>
                                          </p:val>
                                        </p:tav>
                                      </p:tavLst>
                                    </p:anim>
                                    <p:anim calcmode="lin" valueType="num">
                                      <p:cBhvr additive="base">
                                        <p:cTn id="383" dur="3250"/>
                                        <p:tgtEl>
                                          <p:spTgt spid="48"/>
                                        </p:tgtEl>
                                        <p:attrNameLst>
                                          <p:attrName>ppt_y</p:attrName>
                                        </p:attrNameLst>
                                      </p:cBhvr>
                                      <p:tavLst>
                                        <p:tav tm="0">
                                          <p:val>
                                            <p:strVal val="ppt_y"/>
                                          </p:val>
                                        </p:tav>
                                        <p:tav tm="100000">
                                          <p:val>
                                            <p:strVal val="1+ppt_h/2"/>
                                          </p:val>
                                        </p:tav>
                                      </p:tavLst>
                                    </p:anim>
                                    <p:set>
                                      <p:cBhvr>
                                        <p:cTn id="384" dur="1" fill="hold">
                                          <p:stCondLst>
                                            <p:cond delay="3249"/>
                                          </p:stCondLst>
                                        </p:cTn>
                                        <p:tgtEl>
                                          <p:spTgt spid="48"/>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250"/>
                                        <p:tgtEl>
                                          <p:spTgt spid="48"/>
                                        </p:tgtEl>
                                        <p:attrNameLst>
                                          <p:attrName>ppt_w</p:attrName>
                                        </p:attrNameLst>
                                      </p:cBhvr>
                                      <p:tavLst>
                                        <p:tav tm="0">
                                          <p:val>
                                            <p:strVal val="ppt_w"/>
                                          </p:val>
                                        </p:tav>
                                        <p:tav tm="100000">
                                          <p:val>
                                            <p:strVal val="ppt_w"/>
                                          </p:val>
                                        </p:tav>
                                      </p:tavLst>
                                    </p:anim>
                                    <p:anim calcmode="lin" valueType="num">
                                      <p:cBhvr>
                                        <p:cTn id="387" dur="325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3249"/>
                                          </p:stCondLst>
                                        </p:cTn>
                                        <p:tgtEl>
                                          <p:spTgt spid="48"/>
                                        </p:tgtEl>
                                        <p:attrNameLst>
                                          <p:attrName>style.visibility</p:attrName>
                                        </p:attrNameLst>
                                      </p:cBhvr>
                                      <p:to>
                                        <p:strVal val="hidden"/>
                                      </p:to>
                                    </p:set>
                                  </p:childTnLst>
                                </p:cTn>
                              </p:par>
                              <p:par>
                                <p:cTn id="389" presetID="2" presetClass="exit" presetSubtype="12" fill="hold" grpId="1" nodeType="withEffect">
                                  <p:stCondLst>
                                    <p:cond delay="0"/>
                                  </p:stCondLst>
                                  <p:childTnLst>
                                    <p:anim calcmode="lin" valueType="num">
                                      <p:cBhvr additive="base">
                                        <p:cTn id="390" dur="3250"/>
                                        <p:tgtEl>
                                          <p:spTgt spid="58"/>
                                        </p:tgtEl>
                                        <p:attrNameLst>
                                          <p:attrName>ppt_x</p:attrName>
                                        </p:attrNameLst>
                                      </p:cBhvr>
                                      <p:tavLst>
                                        <p:tav tm="0">
                                          <p:val>
                                            <p:strVal val="ppt_x"/>
                                          </p:val>
                                        </p:tav>
                                        <p:tav tm="100000">
                                          <p:val>
                                            <p:strVal val="0-ppt_w/2"/>
                                          </p:val>
                                        </p:tav>
                                      </p:tavLst>
                                    </p:anim>
                                    <p:anim calcmode="lin" valueType="num">
                                      <p:cBhvr additive="base">
                                        <p:cTn id="391" dur="3250"/>
                                        <p:tgtEl>
                                          <p:spTgt spid="58"/>
                                        </p:tgtEl>
                                        <p:attrNameLst>
                                          <p:attrName>ppt_y</p:attrName>
                                        </p:attrNameLst>
                                      </p:cBhvr>
                                      <p:tavLst>
                                        <p:tav tm="0">
                                          <p:val>
                                            <p:strVal val="ppt_y"/>
                                          </p:val>
                                        </p:tav>
                                        <p:tav tm="100000">
                                          <p:val>
                                            <p:strVal val="1+ppt_h/2"/>
                                          </p:val>
                                        </p:tav>
                                      </p:tavLst>
                                    </p:anim>
                                    <p:set>
                                      <p:cBhvr>
                                        <p:cTn id="392" dur="1" fill="hold">
                                          <p:stCondLst>
                                            <p:cond delay="3249"/>
                                          </p:stCondLst>
                                        </p:cTn>
                                        <p:tgtEl>
                                          <p:spTgt spid="58"/>
                                        </p:tgtEl>
                                        <p:attrNameLst>
                                          <p:attrName>style.visibility</p:attrName>
                                        </p:attrNameLst>
                                      </p:cBhvr>
                                      <p:to>
                                        <p:strVal val="hidden"/>
                                      </p:to>
                                    </p:set>
                                  </p:childTnLst>
                                </p:cTn>
                              </p:par>
                              <p:par>
                                <p:cTn id="393" presetID="2" presetClass="exit" presetSubtype="12" fill="hold" grpId="1" nodeType="withEffect">
                                  <p:stCondLst>
                                    <p:cond delay="0"/>
                                  </p:stCondLst>
                                  <p:childTnLst>
                                    <p:anim calcmode="lin" valueType="num">
                                      <p:cBhvr additive="base">
                                        <p:cTn id="394" dur="3250"/>
                                        <p:tgtEl>
                                          <p:spTgt spid="59"/>
                                        </p:tgtEl>
                                        <p:attrNameLst>
                                          <p:attrName>ppt_x</p:attrName>
                                        </p:attrNameLst>
                                      </p:cBhvr>
                                      <p:tavLst>
                                        <p:tav tm="0">
                                          <p:val>
                                            <p:strVal val="ppt_x"/>
                                          </p:val>
                                        </p:tav>
                                        <p:tav tm="100000">
                                          <p:val>
                                            <p:strVal val="0-ppt_w/2"/>
                                          </p:val>
                                        </p:tav>
                                      </p:tavLst>
                                    </p:anim>
                                    <p:anim calcmode="lin" valueType="num">
                                      <p:cBhvr additive="base">
                                        <p:cTn id="395" dur="3250"/>
                                        <p:tgtEl>
                                          <p:spTgt spid="59"/>
                                        </p:tgtEl>
                                        <p:attrNameLst>
                                          <p:attrName>ppt_y</p:attrName>
                                        </p:attrNameLst>
                                      </p:cBhvr>
                                      <p:tavLst>
                                        <p:tav tm="0">
                                          <p:val>
                                            <p:strVal val="ppt_y"/>
                                          </p:val>
                                        </p:tav>
                                        <p:tav tm="100000">
                                          <p:val>
                                            <p:strVal val="1+ppt_h/2"/>
                                          </p:val>
                                        </p:tav>
                                      </p:tavLst>
                                    </p:anim>
                                    <p:set>
                                      <p:cBhvr>
                                        <p:cTn id="396" dur="1" fill="hold">
                                          <p:stCondLst>
                                            <p:cond delay="3249"/>
                                          </p:stCondLst>
                                        </p:cTn>
                                        <p:tgtEl>
                                          <p:spTgt spid="59"/>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250"/>
                                        <p:tgtEl>
                                          <p:spTgt spid="58"/>
                                        </p:tgtEl>
                                        <p:attrNameLst>
                                          <p:attrName>ppt_w</p:attrName>
                                        </p:attrNameLst>
                                      </p:cBhvr>
                                      <p:tavLst>
                                        <p:tav tm="0">
                                          <p:val>
                                            <p:strVal val="ppt_w"/>
                                          </p:val>
                                        </p:tav>
                                        <p:tav tm="100000">
                                          <p:val>
                                            <p:strVal val="ppt_w"/>
                                          </p:val>
                                        </p:tav>
                                      </p:tavLst>
                                    </p:anim>
                                    <p:anim calcmode="lin" valueType="num">
                                      <p:cBhvr>
                                        <p:cTn id="399" dur="325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3249"/>
                                          </p:stCondLst>
                                        </p:cTn>
                                        <p:tgtEl>
                                          <p:spTgt spid="58"/>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250"/>
                                        <p:tgtEl>
                                          <p:spTgt spid="59"/>
                                        </p:tgtEl>
                                        <p:attrNameLst>
                                          <p:attrName>ppt_w</p:attrName>
                                        </p:attrNameLst>
                                      </p:cBhvr>
                                      <p:tavLst>
                                        <p:tav tm="0">
                                          <p:val>
                                            <p:strVal val="ppt_w"/>
                                          </p:val>
                                        </p:tav>
                                        <p:tav tm="100000">
                                          <p:val>
                                            <p:strVal val="ppt_w"/>
                                          </p:val>
                                        </p:tav>
                                      </p:tavLst>
                                    </p:anim>
                                    <p:anim calcmode="lin" valueType="num">
                                      <p:cBhvr>
                                        <p:cTn id="403" dur="325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3249"/>
                                          </p:stCondLst>
                                        </p:cTn>
                                        <p:tgtEl>
                                          <p:spTgt spid="59"/>
                                        </p:tgtEl>
                                        <p:attrNameLst>
                                          <p:attrName>style.visibility</p:attrName>
                                        </p:attrNameLst>
                                      </p:cBhvr>
                                      <p:to>
                                        <p:strVal val="hidden"/>
                                      </p:to>
                                    </p:set>
                                  </p:childTnLst>
                                </p:cTn>
                              </p:par>
                              <p:par>
                                <p:cTn id="405" presetID="2" presetClass="exit" presetSubtype="12" fill="hold" grpId="1" nodeType="withEffect">
                                  <p:stCondLst>
                                    <p:cond delay="0"/>
                                  </p:stCondLst>
                                  <p:childTnLst>
                                    <p:anim calcmode="lin" valueType="num">
                                      <p:cBhvr additive="base">
                                        <p:cTn id="406" dur="3250"/>
                                        <p:tgtEl>
                                          <p:spTgt spid="53"/>
                                        </p:tgtEl>
                                        <p:attrNameLst>
                                          <p:attrName>ppt_x</p:attrName>
                                        </p:attrNameLst>
                                      </p:cBhvr>
                                      <p:tavLst>
                                        <p:tav tm="0">
                                          <p:val>
                                            <p:strVal val="ppt_x"/>
                                          </p:val>
                                        </p:tav>
                                        <p:tav tm="100000">
                                          <p:val>
                                            <p:strVal val="0-ppt_w/2"/>
                                          </p:val>
                                        </p:tav>
                                      </p:tavLst>
                                    </p:anim>
                                    <p:anim calcmode="lin" valueType="num">
                                      <p:cBhvr additive="base">
                                        <p:cTn id="407" dur="3250"/>
                                        <p:tgtEl>
                                          <p:spTgt spid="53"/>
                                        </p:tgtEl>
                                        <p:attrNameLst>
                                          <p:attrName>ppt_y</p:attrName>
                                        </p:attrNameLst>
                                      </p:cBhvr>
                                      <p:tavLst>
                                        <p:tav tm="0">
                                          <p:val>
                                            <p:strVal val="ppt_y"/>
                                          </p:val>
                                        </p:tav>
                                        <p:tav tm="100000">
                                          <p:val>
                                            <p:strVal val="1+ppt_h/2"/>
                                          </p:val>
                                        </p:tav>
                                      </p:tavLst>
                                    </p:anim>
                                    <p:set>
                                      <p:cBhvr>
                                        <p:cTn id="408" dur="1" fill="hold">
                                          <p:stCondLst>
                                            <p:cond delay="3249"/>
                                          </p:stCondLst>
                                        </p:cTn>
                                        <p:tgtEl>
                                          <p:spTgt spid="53"/>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250"/>
                                        <p:tgtEl>
                                          <p:spTgt spid="53"/>
                                        </p:tgtEl>
                                        <p:attrNameLst>
                                          <p:attrName>ppt_w</p:attrName>
                                        </p:attrNameLst>
                                      </p:cBhvr>
                                      <p:tavLst>
                                        <p:tav tm="0">
                                          <p:val>
                                            <p:strVal val="ppt_w"/>
                                          </p:val>
                                        </p:tav>
                                        <p:tav tm="100000">
                                          <p:val>
                                            <p:strVal val="ppt_w"/>
                                          </p:val>
                                        </p:tav>
                                      </p:tavLst>
                                    </p:anim>
                                    <p:anim calcmode="lin" valueType="num">
                                      <p:cBhvr>
                                        <p:cTn id="411" dur="325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3249"/>
                                          </p:stCondLst>
                                        </p:cTn>
                                        <p:tgtEl>
                                          <p:spTgt spid="53"/>
                                        </p:tgtEl>
                                        <p:attrNameLst>
                                          <p:attrName>style.visibility</p:attrName>
                                        </p:attrNameLst>
                                      </p:cBhvr>
                                      <p:to>
                                        <p:strVal val="hidden"/>
                                      </p:to>
                                    </p:set>
                                  </p:childTnLst>
                                </p:cTn>
                              </p:par>
                              <p:par>
                                <p:cTn id="413" presetID="2" presetClass="exit" presetSubtype="12" fill="hold" grpId="1" nodeType="withEffect">
                                  <p:stCondLst>
                                    <p:cond delay="0"/>
                                  </p:stCondLst>
                                  <p:childTnLst>
                                    <p:anim calcmode="lin" valueType="num">
                                      <p:cBhvr additive="base">
                                        <p:cTn id="414" dur="3250"/>
                                        <p:tgtEl>
                                          <p:spTgt spid="49"/>
                                        </p:tgtEl>
                                        <p:attrNameLst>
                                          <p:attrName>ppt_x</p:attrName>
                                        </p:attrNameLst>
                                      </p:cBhvr>
                                      <p:tavLst>
                                        <p:tav tm="0">
                                          <p:val>
                                            <p:strVal val="ppt_x"/>
                                          </p:val>
                                        </p:tav>
                                        <p:tav tm="100000">
                                          <p:val>
                                            <p:strVal val="0-ppt_w/2"/>
                                          </p:val>
                                        </p:tav>
                                      </p:tavLst>
                                    </p:anim>
                                    <p:anim calcmode="lin" valueType="num">
                                      <p:cBhvr additive="base">
                                        <p:cTn id="415" dur="3250"/>
                                        <p:tgtEl>
                                          <p:spTgt spid="49"/>
                                        </p:tgtEl>
                                        <p:attrNameLst>
                                          <p:attrName>ppt_y</p:attrName>
                                        </p:attrNameLst>
                                      </p:cBhvr>
                                      <p:tavLst>
                                        <p:tav tm="0">
                                          <p:val>
                                            <p:strVal val="ppt_y"/>
                                          </p:val>
                                        </p:tav>
                                        <p:tav tm="100000">
                                          <p:val>
                                            <p:strVal val="1+ppt_h/2"/>
                                          </p:val>
                                        </p:tav>
                                      </p:tavLst>
                                    </p:anim>
                                    <p:set>
                                      <p:cBhvr>
                                        <p:cTn id="416" dur="1" fill="hold">
                                          <p:stCondLst>
                                            <p:cond delay="3249"/>
                                          </p:stCondLst>
                                        </p:cTn>
                                        <p:tgtEl>
                                          <p:spTgt spid="49"/>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250"/>
                                        <p:tgtEl>
                                          <p:spTgt spid="49"/>
                                        </p:tgtEl>
                                        <p:attrNameLst>
                                          <p:attrName>ppt_w</p:attrName>
                                        </p:attrNameLst>
                                      </p:cBhvr>
                                      <p:tavLst>
                                        <p:tav tm="0">
                                          <p:val>
                                            <p:strVal val="ppt_w"/>
                                          </p:val>
                                        </p:tav>
                                        <p:tav tm="100000">
                                          <p:val>
                                            <p:strVal val="ppt_w"/>
                                          </p:val>
                                        </p:tav>
                                      </p:tavLst>
                                    </p:anim>
                                    <p:anim calcmode="lin" valueType="num">
                                      <p:cBhvr>
                                        <p:cTn id="419" dur="325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3249"/>
                                          </p:stCondLst>
                                        </p:cTn>
                                        <p:tgtEl>
                                          <p:spTgt spid="49"/>
                                        </p:tgtEl>
                                        <p:attrNameLst>
                                          <p:attrName>style.visibility</p:attrName>
                                        </p:attrNameLst>
                                      </p:cBhvr>
                                      <p:to>
                                        <p:strVal val="hidden"/>
                                      </p:to>
                                    </p:set>
                                  </p:childTnLst>
                                </p:cTn>
                              </p:par>
                              <p:par>
                                <p:cTn id="421" presetID="2" presetClass="exit" presetSubtype="12" fill="hold" grpId="1" nodeType="withEffect">
                                  <p:stCondLst>
                                    <p:cond delay="0"/>
                                  </p:stCondLst>
                                  <p:childTnLst>
                                    <p:anim calcmode="lin" valueType="num">
                                      <p:cBhvr additive="base">
                                        <p:cTn id="422" dur="3250"/>
                                        <p:tgtEl>
                                          <p:spTgt spid="50"/>
                                        </p:tgtEl>
                                        <p:attrNameLst>
                                          <p:attrName>ppt_x</p:attrName>
                                        </p:attrNameLst>
                                      </p:cBhvr>
                                      <p:tavLst>
                                        <p:tav tm="0">
                                          <p:val>
                                            <p:strVal val="ppt_x"/>
                                          </p:val>
                                        </p:tav>
                                        <p:tav tm="100000">
                                          <p:val>
                                            <p:strVal val="0-ppt_w/2"/>
                                          </p:val>
                                        </p:tav>
                                      </p:tavLst>
                                    </p:anim>
                                    <p:anim calcmode="lin" valueType="num">
                                      <p:cBhvr additive="base">
                                        <p:cTn id="423" dur="3250"/>
                                        <p:tgtEl>
                                          <p:spTgt spid="50"/>
                                        </p:tgtEl>
                                        <p:attrNameLst>
                                          <p:attrName>ppt_y</p:attrName>
                                        </p:attrNameLst>
                                      </p:cBhvr>
                                      <p:tavLst>
                                        <p:tav tm="0">
                                          <p:val>
                                            <p:strVal val="ppt_y"/>
                                          </p:val>
                                        </p:tav>
                                        <p:tav tm="100000">
                                          <p:val>
                                            <p:strVal val="1+ppt_h/2"/>
                                          </p:val>
                                        </p:tav>
                                      </p:tavLst>
                                    </p:anim>
                                    <p:set>
                                      <p:cBhvr>
                                        <p:cTn id="424" dur="1" fill="hold">
                                          <p:stCondLst>
                                            <p:cond delay="3249"/>
                                          </p:stCondLst>
                                        </p:cTn>
                                        <p:tgtEl>
                                          <p:spTgt spid="50"/>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250"/>
                                        <p:tgtEl>
                                          <p:spTgt spid="50"/>
                                        </p:tgtEl>
                                        <p:attrNameLst>
                                          <p:attrName>ppt_w</p:attrName>
                                        </p:attrNameLst>
                                      </p:cBhvr>
                                      <p:tavLst>
                                        <p:tav tm="0">
                                          <p:val>
                                            <p:strVal val="ppt_w"/>
                                          </p:val>
                                        </p:tav>
                                        <p:tav tm="100000">
                                          <p:val>
                                            <p:strVal val="ppt_w"/>
                                          </p:val>
                                        </p:tav>
                                      </p:tavLst>
                                    </p:anim>
                                    <p:anim calcmode="lin" valueType="num">
                                      <p:cBhvr>
                                        <p:cTn id="427" dur="325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3249"/>
                                          </p:stCondLst>
                                        </p:cTn>
                                        <p:tgtEl>
                                          <p:spTgt spid="50"/>
                                        </p:tgtEl>
                                        <p:attrNameLst>
                                          <p:attrName>style.visibility</p:attrName>
                                        </p:attrNameLst>
                                      </p:cBhvr>
                                      <p:to>
                                        <p:strVal val="hidden"/>
                                      </p:to>
                                    </p:set>
                                  </p:childTnLst>
                                </p:cTn>
                              </p:par>
                              <p:par>
                                <p:cTn id="429" presetID="2" presetClass="exit" presetSubtype="12" fill="hold" grpId="1" nodeType="withEffect">
                                  <p:stCondLst>
                                    <p:cond delay="0"/>
                                  </p:stCondLst>
                                  <p:childTnLst>
                                    <p:anim calcmode="lin" valueType="num">
                                      <p:cBhvr additive="base">
                                        <p:cTn id="430" dur="3250"/>
                                        <p:tgtEl>
                                          <p:spTgt spid="54"/>
                                        </p:tgtEl>
                                        <p:attrNameLst>
                                          <p:attrName>ppt_x</p:attrName>
                                        </p:attrNameLst>
                                      </p:cBhvr>
                                      <p:tavLst>
                                        <p:tav tm="0">
                                          <p:val>
                                            <p:strVal val="ppt_x"/>
                                          </p:val>
                                        </p:tav>
                                        <p:tav tm="100000">
                                          <p:val>
                                            <p:strVal val="0-ppt_w/2"/>
                                          </p:val>
                                        </p:tav>
                                      </p:tavLst>
                                    </p:anim>
                                    <p:anim calcmode="lin" valueType="num">
                                      <p:cBhvr additive="base">
                                        <p:cTn id="431" dur="3250"/>
                                        <p:tgtEl>
                                          <p:spTgt spid="54"/>
                                        </p:tgtEl>
                                        <p:attrNameLst>
                                          <p:attrName>ppt_y</p:attrName>
                                        </p:attrNameLst>
                                      </p:cBhvr>
                                      <p:tavLst>
                                        <p:tav tm="0">
                                          <p:val>
                                            <p:strVal val="ppt_y"/>
                                          </p:val>
                                        </p:tav>
                                        <p:tav tm="100000">
                                          <p:val>
                                            <p:strVal val="1+ppt_h/2"/>
                                          </p:val>
                                        </p:tav>
                                      </p:tavLst>
                                    </p:anim>
                                    <p:set>
                                      <p:cBhvr>
                                        <p:cTn id="432" dur="1" fill="hold">
                                          <p:stCondLst>
                                            <p:cond delay="3249"/>
                                          </p:stCondLst>
                                        </p:cTn>
                                        <p:tgtEl>
                                          <p:spTgt spid="54"/>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250"/>
                                        <p:tgtEl>
                                          <p:spTgt spid="54"/>
                                        </p:tgtEl>
                                        <p:attrNameLst>
                                          <p:attrName>ppt_w</p:attrName>
                                        </p:attrNameLst>
                                      </p:cBhvr>
                                      <p:tavLst>
                                        <p:tav tm="0">
                                          <p:val>
                                            <p:strVal val="ppt_w"/>
                                          </p:val>
                                        </p:tav>
                                        <p:tav tm="100000">
                                          <p:val>
                                            <p:strVal val="ppt_w"/>
                                          </p:val>
                                        </p:tav>
                                      </p:tavLst>
                                    </p:anim>
                                    <p:anim calcmode="lin" valueType="num">
                                      <p:cBhvr>
                                        <p:cTn id="435" dur="325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3249"/>
                                          </p:stCondLst>
                                        </p:cTn>
                                        <p:tgtEl>
                                          <p:spTgt spid="54"/>
                                        </p:tgtEl>
                                        <p:attrNameLst>
                                          <p:attrName>style.visibility</p:attrName>
                                        </p:attrNameLst>
                                      </p:cBhvr>
                                      <p:to>
                                        <p:strVal val="hidden"/>
                                      </p:to>
                                    </p:set>
                                  </p:childTnLst>
                                </p:cTn>
                              </p:par>
                              <p:par>
                                <p:cTn id="437" presetID="2" presetClass="exit" presetSubtype="12" fill="hold" grpId="1" nodeType="withEffect">
                                  <p:stCondLst>
                                    <p:cond delay="0"/>
                                  </p:stCondLst>
                                  <p:childTnLst>
                                    <p:anim calcmode="lin" valueType="num">
                                      <p:cBhvr additive="base">
                                        <p:cTn id="438" dur="3250"/>
                                        <p:tgtEl>
                                          <p:spTgt spid="51"/>
                                        </p:tgtEl>
                                        <p:attrNameLst>
                                          <p:attrName>ppt_x</p:attrName>
                                        </p:attrNameLst>
                                      </p:cBhvr>
                                      <p:tavLst>
                                        <p:tav tm="0">
                                          <p:val>
                                            <p:strVal val="ppt_x"/>
                                          </p:val>
                                        </p:tav>
                                        <p:tav tm="100000">
                                          <p:val>
                                            <p:strVal val="0-ppt_w/2"/>
                                          </p:val>
                                        </p:tav>
                                      </p:tavLst>
                                    </p:anim>
                                    <p:anim calcmode="lin" valueType="num">
                                      <p:cBhvr additive="base">
                                        <p:cTn id="439" dur="3250"/>
                                        <p:tgtEl>
                                          <p:spTgt spid="51"/>
                                        </p:tgtEl>
                                        <p:attrNameLst>
                                          <p:attrName>ppt_y</p:attrName>
                                        </p:attrNameLst>
                                      </p:cBhvr>
                                      <p:tavLst>
                                        <p:tav tm="0">
                                          <p:val>
                                            <p:strVal val="ppt_y"/>
                                          </p:val>
                                        </p:tav>
                                        <p:tav tm="100000">
                                          <p:val>
                                            <p:strVal val="1+ppt_h/2"/>
                                          </p:val>
                                        </p:tav>
                                      </p:tavLst>
                                    </p:anim>
                                    <p:set>
                                      <p:cBhvr>
                                        <p:cTn id="440" dur="1" fill="hold">
                                          <p:stCondLst>
                                            <p:cond delay="3249"/>
                                          </p:stCondLst>
                                        </p:cTn>
                                        <p:tgtEl>
                                          <p:spTgt spid="51"/>
                                        </p:tgtEl>
                                        <p:attrNameLst>
                                          <p:attrName>style.visibility</p:attrName>
                                        </p:attrNameLst>
                                      </p:cBhvr>
                                      <p:to>
                                        <p:strVal val="hidden"/>
                                      </p:to>
                                    </p:set>
                                  </p:childTnLst>
                                </p:cTn>
                              </p:par>
                              <p:par>
                                <p:cTn id="441" presetID="19" presetClass="exit" presetSubtype="5" fill="hold" grpId="2" nodeType="withEffect">
                                  <p:stCondLst>
                                    <p:cond delay="0"/>
                                  </p:stCondLst>
                                  <p:childTnLst>
                                    <p:anim calcmode="lin" valueType="num">
                                      <p:cBhvr>
                                        <p:cTn id="442" dur="3250"/>
                                        <p:tgtEl>
                                          <p:spTgt spid="51"/>
                                        </p:tgtEl>
                                        <p:attrNameLst>
                                          <p:attrName>ppt_w</p:attrName>
                                        </p:attrNameLst>
                                      </p:cBhvr>
                                      <p:tavLst>
                                        <p:tav tm="0">
                                          <p:val>
                                            <p:strVal val="ppt_w"/>
                                          </p:val>
                                        </p:tav>
                                        <p:tav tm="100000">
                                          <p:val>
                                            <p:strVal val="ppt_w"/>
                                          </p:val>
                                        </p:tav>
                                      </p:tavLst>
                                    </p:anim>
                                    <p:anim calcmode="lin" valueType="num">
                                      <p:cBhvr>
                                        <p:cTn id="443" dur="325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3249"/>
                                          </p:stCondLst>
                                        </p:cTn>
                                        <p:tgtEl>
                                          <p:spTgt spid="51"/>
                                        </p:tgtEl>
                                        <p:attrNameLst>
                                          <p:attrName>style.visibility</p:attrName>
                                        </p:attrNameLst>
                                      </p:cBhvr>
                                      <p:to>
                                        <p:strVal val="hidden"/>
                                      </p:to>
                                    </p:set>
                                  </p:childTnLst>
                                </p:cTn>
                              </p:par>
                              <p:par>
                                <p:cTn id="445" presetID="2" presetClass="exit" presetSubtype="12" fill="hold" grpId="1" nodeType="withEffect">
                                  <p:stCondLst>
                                    <p:cond delay="0"/>
                                  </p:stCondLst>
                                  <p:childTnLst>
                                    <p:anim calcmode="lin" valueType="num">
                                      <p:cBhvr additive="base">
                                        <p:cTn id="446" dur="3250"/>
                                        <p:tgtEl>
                                          <p:spTgt spid="55"/>
                                        </p:tgtEl>
                                        <p:attrNameLst>
                                          <p:attrName>ppt_x</p:attrName>
                                        </p:attrNameLst>
                                      </p:cBhvr>
                                      <p:tavLst>
                                        <p:tav tm="0">
                                          <p:val>
                                            <p:strVal val="ppt_x"/>
                                          </p:val>
                                        </p:tav>
                                        <p:tav tm="100000">
                                          <p:val>
                                            <p:strVal val="0-ppt_w/2"/>
                                          </p:val>
                                        </p:tav>
                                      </p:tavLst>
                                    </p:anim>
                                    <p:anim calcmode="lin" valueType="num">
                                      <p:cBhvr additive="base">
                                        <p:cTn id="447" dur="3250"/>
                                        <p:tgtEl>
                                          <p:spTgt spid="55"/>
                                        </p:tgtEl>
                                        <p:attrNameLst>
                                          <p:attrName>ppt_y</p:attrName>
                                        </p:attrNameLst>
                                      </p:cBhvr>
                                      <p:tavLst>
                                        <p:tav tm="0">
                                          <p:val>
                                            <p:strVal val="ppt_y"/>
                                          </p:val>
                                        </p:tav>
                                        <p:tav tm="100000">
                                          <p:val>
                                            <p:strVal val="1+ppt_h/2"/>
                                          </p:val>
                                        </p:tav>
                                      </p:tavLst>
                                    </p:anim>
                                    <p:set>
                                      <p:cBhvr>
                                        <p:cTn id="448" dur="1" fill="hold">
                                          <p:stCondLst>
                                            <p:cond delay="3249"/>
                                          </p:stCondLst>
                                        </p:cTn>
                                        <p:tgtEl>
                                          <p:spTgt spid="55"/>
                                        </p:tgtEl>
                                        <p:attrNameLst>
                                          <p:attrName>style.visibility</p:attrName>
                                        </p:attrNameLst>
                                      </p:cBhvr>
                                      <p:to>
                                        <p:strVal val="hidden"/>
                                      </p:to>
                                    </p:set>
                                  </p:childTnLst>
                                </p:cTn>
                              </p:par>
                              <p:par>
                                <p:cTn id="449" presetID="19" presetClass="exit" presetSubtype="5" fill="hold" grpId="2" nodeType="withEffect">
                                  <p:stCondLst>
                                    <p:cond delay="0"/>
                                  </p:stCondLst>
                                  <p:childTnLst>
                                    <p:anim calcmode="lin" valueType="num">
                                      <p:cBhvr>
                                        <p:cTn id="450" dur="3250"/>
                                        <p:tgtEl>
                                          <p:spTgt spid="55"/>
                                        </p:tgtEl>
                                        <p:attrNameLst>
                                          <p:attrName>ppt_w</p:attrName>
                                        </p:attrNameLst>
                                      </p:cBhvr>
                                      <p:tavLst>
                                        <p:tav tm="0">
                                          <p:val>
                                            <p:strVal val="ppt_w"/>
                                          </p:val>
                                        </p:tav>
                                        <p:tav tm="100000">
                                          <p:val>
                                            <p:strVal val="ppt_w"/>
                                          </p:val>
                                        </p:tav>
                                      </p:tavLst>
                                    </p:anim>
                                    <p:anim calcmode="lin" valueType="num">
                                      <p:cBhvr>
                                        <p:cTn id="451" dur="325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3249"/>
                                          </p:stCondLst>
                                        </p:cTn>
                                        <p:tgtEl>
                                          <p:spTgt spid="55"/>
                                        </p:tgtEl>
                                        <p:attrNameLst>
                                          <p:attrName>style.visibility</p:attrName>
                                        </p:attrNameLst>
                                      </p:cBhvr>
                                      <p:to>
                                        <p:strVal val="hidden"/>
                                      </p:to>
                                    </p:set>
                                  </p:childTnLst>
                                </p:cTn>
                              </p:par>
                              <p:par>
                                <p:cTn id="453" presetID="2" presetClass="exit" presetSubtype="12" fill="hold" grpId="1" nodeType="withEffect">
                                  <p:stCondLst>
                                    <p:cond delay="0"/>
                                  </p:stCondLst>
                                  <p:childTnLst>
                                    <p:anim calcmode="lin" valueType="num">
                                      <p:cBhvr additive="base">
                                        <p:cTn id="454" dur="3250"/>
                                        <p:tgtEl>
                                          <p:spTgt spid="56"/>
                                        </p:tgtEl>
                                        <p:attrNameLst>
                                          <p:attrName>ppt_x</p:attrName>
                                        </p:attrNameLst>
                                      </p:cBhvr>
                                      <p:tavLst>
                                        <p:tav tm="0">
                                          <p:val>
                                            <p:strVal val="ppt_x"/>
                                          </p:val>
                                        </p:tav>
                                        <p:tav tm="100000">
                                          <p:val>
                                            <p:strVal val="0-ppt_w/2"/>
                                          </p:val>
                                        </p:tav>
                                      </p:tavLst>
                                    </p:anim>
                                    <p:anim calcmode="lin" valueType="num">
                                      <p:cBhvr additive="base">
                                        <p:cTn id="455" dur="3250"/>
                                        <p:tgtEl>
                                          <p:spTgt spid="56"/>
                                        </p:tgtEl>
                                        <p:attrNameLst>
                                          <p:attrName>ppt_y</p:attrName>
                                        </p:attrNameLst>
                                      </p:cBhvr>
                                      <p:tavLst>
                                        <p:tav tm="0">
                                          <p:val>
                                            <p:strVal val="ppt_y"/>
                                          </p:val>
                                        </p:tav>
                                        <p:tav tm="100000">
                                          <p:val>
                                            <p:strVal val="1+ppt_h/2"/>
                                          </p:val>
                                        </p:tav>
                                      </p:tavLst>
                                    </p:anim>
                                    <p:set>
                                      <p:cBhvr>
                                        <p:cTn id="456" dur="1" fill="hold">
                                          <p:stCondLst>
                                            <p:cond delay="3249"/>
                                          </p:stCondLst>
                                        </p:cTn>
                                        <p:tgtEl>
                                          <p:spTgt spid="56"/>
                                        </p:tgtEl>
                                        <p:attrNameLst>
                                          <p:attrName>style.visibility</p:attrName>
                                        </p:attrNameLst>
                                      </p:cBhvr>
                                      <p:to>
                                        <p:strVal val="hidden"/>
                                      </p:to>
                                    </p:set>
                                  </p:childTnLst>
                                </p:cTn>
                              </p:par>
                              <p:par>
                                <p:cTn id="457" presetID="19" presetClass="exit" presetSubtype="5" fill="hold" grpId="2" nodeType="withEffect">
                                  <p:stCondLst>
                                    <p:cond delay="0"/>
                                  </p:stCondLst>
                                  <p:childTnLst>
                                    <p:anim calcmode="lin" valueType="num">
                                      <p:cBhvr>
                                        <p:cTn id="458" dur="3250"/>
                                        <p:tgtEl>
                                          <p:spTgt spid="56"/>
                                        </p:tgtEl>
                                        <p:attrNameLst>
                                          <p:attrName>ppt_w</p:attrName>
                                        </p:attrNameLst>
                                      </p:cBhvr>
                                      <p:tavLst>
                                        <p:tav tm="0">
                                          <p:val>
                                            <p:strVal val="ppt_w"/>
                                          </p:val>
                                        </p:tav>
                                        <p:tav tm="100000">
                                          <p:val>
                                            <p:strVal val="ppt_w"/>
                                          </p:val>
                                        </p:tav>
                                      </p:tavLst>
                                    </p:anim>
                                    <p:anim calcmode="lin" valueType="num">
                                      <p:cBhvr>
                                        <p:cTn id="459" dur="325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0" dur="1" fill="hold">
                                          <p:stCondLst>
                                            <p:cond delay="3249"/>
                                          </p:stCondLst>
                                        </p:cTn>
                                        <p:tgtEl>
                                          <p:spTgt spid="56"/>
                                        </p:tgtEl>
                                        <p:attrNameLst>
                                          <p:attrName>style.visibility</p:attrName>
                                        </p:attrNameLst>
                                      </p:cBhvr>
                                      <p:to>
                                        <p:strVal val="hidden"/>
                                      </p:to>
                                    </p:set>
                                  </p:childTnLst>
                                </p:cTn>
                              </p:par>
                              <p:par>
                                <p:cTn id="461" presetID="2" presetClass="exit" presetSubtype="12" fill="hold" grpId="1" nodeType="withEffect">
                                  <p:stCondLst>
                                    <p:cond delay="0"/>
                                  </p:stCondLst>
                                  <p:childTnLst>
                                    <p:anim calcmode="lin" valueType="num">
                                      <p:cBhvr additive="base">
                                        <p:cTn id="462" dur="3250"/>
                                        <p:tgtEl>
                                          <p:spTgt spid="52"/>
                                        </p:tgtEl>
                                        <p:attrNameLst>
                                          <p:attrName>ppt_x</p:attrName>
                                        </p:attrNameLst>
                                      </p:cBhvr>
                                      <p:tavLst>
                                        <p:tav tm="0">
                                          <p:val>
                                            <p:strVal val="ppt_x"/>
                                          </p:val>
                                        </p:tav>
                                        <p:tav tm="100000">
                                          <p:val>
                                            <p:strVal val="0-ppt_w/2"/>
                                          </p:val>
                                        </p:tav>
                                      </p:tavLst>
                                    </p:anim>
                                    <p:anim calcmode="lin" valueType="num">
                                      <p:cBhvr additive="base">
                                        <p:cTn id="463" dur="3250"/>
                                        <p:tgtEl>
                                          <p:spTgt spid="52"/>
                                        </p:tgtEl>
                                        <p:attrNameLst>
                                          <p:attrName>ppt_y</p:attrName>
                                        </p:attrNameLst>
                                      </p:cBhvr>
                                      <p:tavLst>
                                        <p:tav tm="0">
                                          <p:val>
                                            <p:strVal val="ppt_y"/>
                                          </p:val>
                                        </p:tav>
                                        <p:tav tm="100000">
                                          <p:val>
                                            <p:strVal val="1+ppt_h/2"/>
                                          </p:val>
                                        </p:tav>
                                      </p:tavLst>
                                    </p:anim>
                                    <p:set>
                                      <p:cBhvr>
                                        <p:cTn id="464" dur="1" fill="hold">
                                          <p:stCondLst>
                                            <p:cond delay="3249"/>
                                          </p:stCondLst>
                                        </p:cTn>
                                        <p:tgtEl>
                                          <p:spTgt spid="52"/>
                                        </p:tgtEl>
                                        <p:attrNameLst>
                                          <p:attrName>style.visibility</p:attrName>
                                        </p:attrNameLst>
                                      </p:cBhvr>
                                      <p:to>
                                        <p:strVal val="hidden"/>
                                      </p:to>
                                    </p:set>
                                  </p:childTnLst>
                                </p:cTn>
                              </p:par>
                              <p:par>
                                <p:cTn id="465" presetID="19" presetClass="exit" presetSubtype="5" fill="hold" grpId="2" nodeType="withEffect">
                                  <p:stCondLst>
                                    <p:cond delay="0"/>
                                  </p:stCondLst>
                                  <p:childTnLst>
                                    <p:anim calcmode="lin" valueType="num">
                                      <p:cBhvr>
                                        <p:cTn id="466" dur="3250"/>
                                        <p:tgtEl>
                                          <p:spTgt spid="52"/>
                                        </p:tgtEl>
                                        <p:attrNameLst>
                                          <p:attrName>ppt_w</p:attrName>
                                        </p:attrNameLst>
                                      </p:cBhvr>
                                      <p:tavLst>
                                        <p:tav tm="0">
                                          <p:val>
                                            <p:strVal val="ppt_w"/>
                                          </p:val>
                                        </p:tav>
                                        <p:tav tm="100000">
                                          <p:val>
                                            <p:strVal val="ppt_w"/>
                                          </p:val>
                                        </p:tav>
                                      </p:tavLst>
                                    </p:anim>
                                    <p:anim calcmode="lin" valueType="num">
                                      <p:cBhvr>
                                        <p:cTn id="467" dur="325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8" dur="1" fill="hold">
                                          <p:stCondLst>
                                            <p:cond delay="3249"/>
                                          </p:stCondLst>
                                        </p:cTn>
                                        <p:tgtEl>
                                          <p:spTgt spid="52"/>
                                        </p:tgtEl>
                                        <p:attrNameLst>
                                          <p:attrName>style.visibility</p:attrName>
                                        </p:attrNameLst>
                                      </p:cBhvr>
                                      <p:to>
                                        <p:strVal val="hidden"/>
                                      </p:to>
                                    </p:set>
                                  </p:childTnLst>
                                </p:cTn>
                              </p:par>
                              <p:par>
                                <p:cTn id="469" presetID="2" presetClass="exit" presetSubtype="12" fill="hold" grpId="1" nodeType="withEffect">
                                  <p:stCondLst>
                                    <p:cond delay="0"/>
                                  </p:stCondLst>
                                  <p:childTnLst>
                                    <p:anim calcmode="lin" valueType="num">
                                      <p:cBhvr additive="base">
                                        <p:cTn id="470" dur="3250"/>
                                        <p:tgtEl>
                                          <p:spTgt spid="60"/>
                                        </p:tgtEl>
                                        <p:attrNameLst>
                                          <p:attrName>ppt_x</p:attrName>
                                        </p:attrNameLst>
                                      </p:cBhvr>
                                      <p:tavLst>
                                        <p:tav tm="0">
                                          <p:val>
                                            <p:strVal val="ppt_x"/>
                                          </p:val>
                                        </p:tav>
                                        <p:tav tm="100000">
                                          <p:val>
                                            <p:strVal val="0-ppt_w/2"/>
                                          </p:val>
                                        </p:tav>
                                      </p:tavLst>
                                    </p:anim>
                                    <p:anim calcmode="lin" valueType="num">
                                      <p:cBhvr additive="base">
                                        <p:cTn id="471" dur="3250"/>
                                        <p:tgtEl>
                                          <p:spTgt spid="60"/>
                                        </p:tgtEl>
                                        <p:attrNameLst>
                                          <p:attrName>ppt_y</p:attrName>
                                        </p:attrNameLst>
                                      </p:cBhvr>
                                      <p:tavLst>
                                        <p:tav tm="0">
                                          <p:val>
                                            <p:strVal val="ppt_y"/>
                                          </p:val>
                                        </p:tav>
                                        <p:tav tm="100000">
                                          <p:val>
                                            <p:strVal val="1+ppt_h/2"/>
                                          </p:val>
                                        </p:tav>
                                      </p:tavLst>
                                    </p:anim>
                                    <p:set>
                                      <p:cBhvr>
                                        <p:cTn id="472" dur="1" fill="hold">
                                          <p:stCondLst>
                                            <p:cond delay="3249"/>
                                          </p:stCondLst>
                                        </p:cTn>
                                        <p:tgtEl>
                                          <p:spTgt spid="60"/>
                                        </p:tgtEl>
                                        <p:attrNameLst>
                                          <p:attrName>style.visibility</p:attrName>
                                        </p:attrNameLst>
                                      </p:cBhvr>
                                      <p:to>
                                        <p:strVal val="hidden"/>
                                      </p:to>
                                    </p:set>
                                  </p:childTnLst>
                                </p:cTn>
                              </p:par>
                              <p:par>
                                <p:cTn id="473" presetID="19" presetClass="exit" presetSubtype="5" fill="hold" grpId="2" nodeType="withEffect">
                                  <p:stCondLst>
                                    <p:cond delay="0"/>
                                  </p:stCondLst>
                                  <p:childTnLst>
                                    <p:anim calcmode="lin" valueType="num">
                                      <p:cBhvr>
                                        <p:cTn id="474" dur="3250"/>
                                        <p:tgtEl>
                                          <p:spTgt spid="60"/>
                                        </p:tgtEl>
                                        <p:attrNameLst>
                                          <p:attrName>ppt_w</p:attrName>
                                        </p:attrNameLst>
                                      </p:cBhvr>
                                      <p:tavLst>
                                        <p:tav tm="0">
                                          <p:val>
                                            <p:strVal val="ppt_w"/>
                                          </p:val>
                                        </p:tav>
                                        <p:tav tm="100000">
                                          <p:val>
                                            <p:strVal val="ppt_w"/>
                                          </p:val>
                                        </p:tav>
                                      </p:tavLst>
                                    </p:anim>
                                    <p:anim calcmode="lin" valueType="num">
                                      <p:cBhvr>
                                        <p:cTn id="475" dur="325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6" dur="1" fill="hold">
                                          <p:stCondLst>
                                            <p:cond delay="3249"/>
                                          </p:stCondLst>
                                        </p:cTn>
                                        <p:tgtEl>
                                          <p:spTgt spid="60"/>
                                        </p:tgtEl>
                                        <p:attrNameLst>
                                          <p:attrName>style.visibility</p:attrName>
                                        </p:attrNameLst>
                                      </p:cBhvr>
                                      <p:to>
                                        <p:strVal val="hidden"/>
                                      </p:to>
                                    </p:set>
                                  </p:childTnLst>
                                </p:cTn>
                              </p:par>
                              <p:par>
                                <p:cTn id="477" presetID="2" presetClass="exit" presetSubtype="12" fill="hold" grpId="1" nodeType="withEffect">
                                  <p:stCondLst>
                                    <p:cond delay="0"/>
                                  </p:stCondLst>
                                  <p:childTnLst>
                                    <p:anim calcmode="lin" valueType="num">
                                      <p:cBhvr additive="base">
                                        <p:cTn id="478" dur="3250"/>
                                        <p:tgtEl>
                                          <p:spTgt spid="47"/>
                                        </p:tgtEl>
                                        <p:attrNameLst>
                                          <p:attrName>ppt_x</p:attrName>
                                        </p:attrNameLst>
                                      </p:cBhvr>
                                      <p:tavLst>
                                        <p:tav tm="0">
                                          <p:val>
                                            <p:strVal val="ppt_x"/>
                                          </p:val>
                                        </p:tav>
                                        <p:tav tm="100000">
                                          <p:val>
                                            <p:strVal val="0-ppt_w/2"/>
                                          </p:val>
                                        </p:tav>
                                      </p:tavLst>
                                    </p:anim>
                                    <p:anim calcmode="lin" valueType="num">
                                      <p:cBhvr additive="base">
                                        <p:cTn id="479" dur="3250"/>
                                        <p:tgtEl>
                                          <p:spTgt spid="47"/>
                                        </p:tgtEl>
                                        <p:attrNameLst>
                                          <p:attrName>ppt_y</p:attrName>
                                        </p:attrNameLst>
                                      </p:cBhvr>
                                      <p:tavLst>
                                        <p:tav tm="0">
                                          <p:val>
                                            <p:strVal val="ppt_y"/>
                                          </p:val>
                                        </p:tav>
                                        <p:tav tm="100000">
                                          <p:val>
                                            <p:strVal val="1+ppt_h/2"/>
                                          </p:val>
                                        </p:tav>
                                      </p:tavLst>
                                    </p:anim>
                                    <p:set>
                                      <p:cBhvr>
                                        <p:cTn id="480" dur="1" fill="hold">
                                          <p:stCondLst>
                                            <p:cond delay="3249"/>
                                          </p:stCondLst>
                                        </p:cTn>
                                        <p:tgtEl>
                                          <p:spTgt spid="47"/>
                                        </p:tgtEl>
                                        <p:attrNameLst>
                                          <p:attrName>style.visibility</p:attrName>
                                        </p:attrNameLst>
                                      </p:cBhvr>
                                      <p:to>
                                        <p:strVal val="hidden"/>
                                      </p:to>
                                    </p:set>
                                  </p:childTnLst>
                                </p:cTn>
                              </p:par>
                              <p:par>
                                <p:cTn id="481" presetID="19" presetClass="exit" presetSubtype="5" fill="hold" grpId="2" nodeType="withEffect">
                                  <p:stCondLst>
                                    <p:cond delay="0"/>
                                  </p:stCondLst>
                                  <p:childTnLst>
                                    <p:anim calcmode="lin" valueType="num">
                                      <p:cBhvr>
                                        <p:cTn id="482" dur="3250"/>
                                        <p:tgtEl>
                                          <p:spTgt spid="47"/>
                                        </p:tgtEl>
                                        <p:attrNameLst>
                                          <p:attrName>ppt_w</p:attrName>
                                        </p:attrNameLst>
                                      </p:cBhvr>
                                      <p:tavLst>
                                        <p:tav tm="0">
                                          <p:val>
                                            <p:strVal val="ppt_w"/>
                                          </p:val>
                                        </p:tav>
                                        <p:tav tm="100000">
                                          <p:val>
                                            <p:strVal val="ppt_w"/>
                                          </p:val>
                                        </p:tav>
                                      </p:tavLst>
                                    </p:anim>
                                    <p:anim calcmode="lin" valueType="num">
                                      <p:cBhvr>
                                        <p:cTn id="483" dur="325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4" dur="1" fill="hold">
                                          <p:stCondLst>
                                            <p:cond delay="3249"/>
                                          </p:stCondLst>
                                        </p:cTn>
                                        <p:tgtEl>
                                          <p:spTgt spid="47"/>
                                        </p:tgtEl>
                                        <p:attrNameLst>
                                          <p:attrName>style.visibility</p:attrName>
                                        </p:attrNameLst>
                                      </p:cBhvr>
                                      <p:to>
                                        <p:strVal val="hidden"/>
                                      </p:to>
                                    </p:set>
                                  </p:childTnLst>
                                </p:cTn>
                              </p:par>
                              <p:par>
                                <p:cTn id="485" presetID="2" presetClass="exit" presetSubtype="3" fill="hold" grpId="1" nodeType="withEffect">
                                  <p:stCondLst>
                                    <p:cond delay="0"/>
                                  </p:stCondLst>
                                  <p:childTnLst>
                                    <p:anim calcmode="lin" valueType="num">
                                      <p:cBhvr additive="base">
                                        <p:cTn id="486" dur="3250"/>
                                        <p:tgtEl>
                                          <p:spTgt spid="125"/>
                                        </p:tgtEl>
                                        <p:attrNameLst>
                                          <p:attrName>ppt_x</p:attrName>
                                        </p:attrNameLst>
                                      </p:cBhvr>
                                      <p:tavLst>
                                        <p:tav tm="0">
                                          <p:val>
                                            <p:strVal val="ppt_x"/>
                                          </p:val>
                                        </p:tav>
                                        <p:tav tm="100000">
                                          <p:val>
                                            <p:strVal val="1+ppt_w/2"/>
                                          </p:val>
                                        </p:tav>
                                      </p:tavLst>
                                    </p:anim>
                                    <p:anim calcmode="lin" valueType="num">
                                      <p:cBhvr additive="base">
                                        <p:cTn id="487" dur="3250"/>
                                        <p:tgtEl>
                                          <p:spTgt spid="125"/>
                                        </p:tgtEl>
                                        <p:attrNameLst>
                                          <p:attrName>ppt_y</p:attrName>
                                        </p:attrNameLst>
                                      </p:cBhvr>
                                      <p:tavLst>
                                        <p:tav tm="0">
                                          <p:val>
                                            <p:strVal val="ppt_y"/>
                                          </p:val>
                                        </p:tav>
                                        <p:tav tm="100000">
                                          <p:val>
                                            <p:strVal val="0-ppt_h/2"/>
                                          </p:val>
                                        </p:tav>
                                      </p:tavLst>
                                    </p:anim>
                                    <p:set>
                                      <p:cBhvr>
                                        <p:cTn id="488" dur="1" fill="hold">
                                          <p:stCondLst>
                                            <p:cond delay="3249"/>
                                          </p:stCondLst>
                                        </p:cTn>
                                        <p:tgtEl>
                                          <p:spTgt spid="125"/>
                                        </p:tgtEl>
                                        <p:attrNameLst>
                                          <p:attrName>style.visibility</p:attrName>
                                        </p:attrNameLst>
                                      </p:cBhvr>
                                      <p:to>
                                        <p:strVal val="hidden"/>
                                      </p:to>
                                    </p:set>
                                  </p:childTnLst>
                                </p:cTn>
                              </p:par>
                              <p:par>
                                <p:cTn id="489" presetID="19" presetClass="exit" presetSubtype="5" fill="hold" grpId="2" nodeType="withEffect">
                                  <p:stCondLst>
                                    <p:cond delay="0"/>
                                  </p:stCondLst>
                                  <p:childTnLst>
                                    <p:anim calcmode="lin" valueType="num">
                                      <p:cBhvr>
                                        <p:cTn id="490" dur="3250"/>
                                        <p:tgtEl>
                                          <p:spTgt spid="125"/>
                                        </p:tgtEl>
                                        <p:attrNameLst>
                                          <p:attrName>ppt_w</p:attrName>
                                        </p:attrNameLst>
                                      </p:cBhvr>
                                      <p:tavLst>
                                        <p:tav tm="0">
                                          <p:val>
                                            <p:strVal val="ppt_w"/>
                                          </p:val>
                                        </p:tav>
                                        <p:tav tm="100000">
                                          <p:val>
                                            <p:strVal val="ppt_w"/>
                                          </p:val>
                                        </p:tav>
                                      </p:tavLst>
                                    </p:anim>
                                    <p:anim calcmode="lin" valueType="num">
                                      <p:cBhvr>
                                        <p:cTn id="491" dur="3250"/>
                                        <p:tgtEl>
                                          <p:spTgt spid="1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2" dur="1" fill="hold">
                                          <p:stCondLst>
                                            <p:cond delay="3249"/>
                                          </p:stCondLst>
                                        </p:cTn>
                                        <p:tgtEl>
                                          <p:spTgt spid="125"/>
                                        </p:tgtEl>
                                        <p:attrNameLst>
                                          <p:attrName>style.visibility</p:attrName>
                                        </p:attrNameLst>
                                      </p:cBhvr>
                                      <p:to>
                                        <p:strVal val="hidden"/>
                                      </p:to>
                                    </p:set>
                                  </p:childTnLst>
                                </p:cTn>
                              </p:par>
                              <p:par>
                                <p:cTn id="493" presetID="2" presetClass="exit" presetSubtype="3" fill="hold" grpId="1" nodeType="withEffect">
                                  <p:stCondLst>
                                    <p:cond delay="0"/>
                                  </p:stCondLst>
                                  <p:childTnLst>
                                    <p:anim calcmode="lin" valueType="num">
                                      <p:cBhvr additive="base">
                                        <p:cTn id="494" dur="3250"/>
                                        <p:tgtEl>
                                          <p:spTgt spid="139"/>
                                        </p:tgtEl>
                                        <p:attrNameLst>
                                          <p:attrName>ppt_x</p:attrName>
                                        </p:attrNameLst>
                                      </p:cBhvr>
                                      <p:tavLst>
                                        <p:tav tm="0">
                                          <p:val>
                                            <p:strVal val="ppt_x"/>
                                          </p:val>
                                        </p:tav>
                                        <p:tav tm="100000">
                                          <p:val>
                                            <p:strVal val="1+ppt_w/2"/>
                                          </p:val>
                                        </p:tav>
                                      </p:tavLst>
                                    </p:anim>
                                    <p:anim calcmode="lin" valueType="num">
                                      <p:cBhvr additive="base">
                                        <p:cTn id="495" dur="3250"/>
                                        <p:tgtEl>
                                          <p:spTgt spid="139"/>
                                        </p:tgtEl>
                                        <p:attrNameLst>
                                          <p:attrName>ppt_y</p:attrName>
                                        </p:attrNameLst>
                                      </p:cBhvr>
                                      <p:tavLst>
                                        <p:tav tm="0">
                                          <p:val>
                                            <p:strVal val="ppt_y"/>
                                          </p:val>
                                        </p:tav>
                                        <p:tav tm="100000">
                                          <p:val>
                                            <p:strVal val="0-ppt_h/2"/>
                                          </p:val>
                                        </p:tav>
                                      </p:tavLst>
                                    </p:anim>
                                    <p:set>
                                      <p:cBhvr>
                                        <p:cTn id="496" dur="1" fill="hold">
                                          <p:stCondLst>
                                            <p:cond delay="3249"/>
                                          </p:stCondLst>
                                        </p:cTn>
                                        <p:tgtEl>
                                          <p:spTgt spid="139"/>
                                        </p:tgtEl>
                                        <p:attrNameLst>
                                          <p:attrName>style.visibility</p:attrName>
                                        </p:attrNameLst>
                                      </p:cBhvr>
                                      <p:to>
                                        <p:strVal val="hidden"/>
                                      </p:to>
                                    </p:set>
                                  </p:childTnLst>
                                </p:cTn>
                              </p:par>
                              <p:par>
                                <p:cTn id="497" presetID="19" presetClass="exit" presetSubtype="5" fill="hold" grpId="2" nodeType="withEffect">
                                  <p:stCondLst>
                                    <p:cond delay="0"/>
                                  </p:stCondLst>
                                  <p:childTnLst>
                                    <p:anim calcmode="lin" valueType="num">
                                      <p:cBhvr>
                                        <p:cTn id="498" dur="3250"/>
                                        <p:tgtEl>
                                          <p:spTgt spid="139"/>
                                        </p:tgtEl>
                                        <p:attrNameLst>
                                          <p:attrName>ppt_w</p:attrName>
                                        </p:attrNameLst>
                                      </p:cBhvr>
                                      <p:tavLst>
                                        <p:tav tm="0">
                                          <p:val>
                                            <p:strVal val="ppt_w"/>
                                          </p:val>
                                        </p:tav>
                                        <p:tav tm="100000">
                                          <p:val>
                                            <p:strVal val="ppt_w"/>
                                          </p:val>
                                        </p:tav>
                                      </p:tavLst>
                                    </p:anim>
                                    <p:anim calcmode="lin" valueType="num">
                                      <p:cBhvr>
                                        <p:cTn id="499" dur="3250"/>
                                        <p:tgtEl>
                                          <p:spTgt spid="1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0" dur="1" fill="hold">
                                          <p:stCondLst>
                                            <p:cond delay="3249"/>
                                          </p:stCondLst>
                                        </p:cTn>
                                        <p:tgtEl>
                                          <p:spTgt spid="139"/>
                                        </p:tgtEl>
                                        <p:attrNameLst>
                                          <p:attrName>style.visibility</p:attrName>
                                        </p:attrNameLst>
                                      </p:cBhvr>
                                      <p:to>
                                        <p:strVal val="hidden"/>
                                      </p:to>
                                    </p:set>
                                  </p:childTnLst>
                                </p:cTn>
                              </p:par>
                              <p:par>
                                <p:cTn id="501" presetID="2" presetClass="exit" presetSubtype="3" fill="hold" grpId="1" nodeType="withEffect">
                                  <p:stCondLst>
                                    <p:cond delay="0"/>
                                  </p:stCondLst>
                                  <p:childTnLst>
                                    <p:anim calcmode="lin" valueType="num">
                                      <p:cBhvr additive="base">
                                        <p:cTn id="502" dur="3250"/>
                                        <p:tgtEl>
                                          <p:spTgt spid="135"/>
                                        </p:tgtEl>
                                        <p:attrNameLst>
                                          <p:attrName>ppt_x</p:attrName>
                                        </p:attrNameLst>
                                      </p:cBhvr>
                                      <p:tavLst>
                                        <p:tav tm="0">
                                          <p:val>
                                            <p:strVal val="ppt_x"/>
                                          </p:val>
                                        </p:tav>
                                        <p:tav tm="100000">
                                          <p:val>
                                            <p:strVal val="1+ppt_w/2"/>
                                          </p:val>
                                        </p:tav>
                                      </p:tavLst>
                                    </p:anim>
                                    <p:anim calcmode="lin" valueType="num">
                                      <p:cBhvr additive="base">
                                        <p:cTn id="503" dur="3250"/>
                                        <p:tgtEl>
                                          <p:spTgt spid="135"/>
                                        </p:tgtEl>
                                        <p:attrNameLst>
                                          <p:attrName>ppt_y</p:attrName>
                                        </p:attrNameLst>
                                      </p:cBhvr>
                                      <p:tavLst>
                                        <p:tav tm="0">
                                          <p:val>
                                            <p:strVal val="ppt_y"/>
                                          </p:val>
                                        </p:tav>
                                        <p:tav tm="100000">
                                          <p:val>
                                            <p:strVal val="0-ppt_h/2"/>
                                          </p:val>
                                        </p:tav>
                                      </p:tavLst>
                                    </p:anim>
                                    <p:set>
                                      <p:cBhvr>
                                        <p:cTn id="504" dur="1" fill="hold">
                                          <p:stCondLst>
                                            <p:cond delay="3249"/>
                                          </p:stCondLst>
                                        </p:cTn>
                                        <p:tgtEl>
                                          <p:spTgt spid="135"/>
                                        </p:tgtEl>
                                        <p:attrNameLst>
                                          <p:attrName>style.visibility</p:attrName>
                                        </p:attrNameLst>
                                      </p:cBhvr>
                                      <p:to>
                                        <p:strVal val="hidden"/>
                                      </p:to>
                                    </p:set>
                                  </p:childTnLst>
                                </p:cTn>
                              </p:par>
                              <p:par>
                                <p:cTn id="505" presetID="19" presetClass="exit" presetSubtype="5" fill="hold" grpId="2" nodeType="withEffect">
                                  <p:stCondLst>
                                    <p:cond delay="0"/>
                                  </p:stCondLst>
                                  <p:childTnLst>
                                    <p:anim calcmode="lin" valueType="num">
                                      <p:cBhvr>
                                        <p:cTn id="506" dur="3250"/>
                                        <p:tgtEl>
                                          <p:spTgt spid="135"/>
                                        </p:tgtEl>
                                        <p:attrNameLst>
                                          <p:attrName>ppt_w</p:attrName>
                                        </p:attrNameLst>
                                      </p:cBhvr>
                                      <p:tavLst>
                                        <p:tav tm="0">
                                          <p:val>
                                            <p:strVal val="ppt_w"/>
                                          </p:val>
                                        </p:tav>
                                        <p:tav tm="100000">
                                          <p:val>
                                            <p:strVal val="ppt_w"/>
                                          </p:val>
                                        </p:tav>
                                      </p:tavLst>
                                    </p:anim>
                                    <p:anim calcmode="lin" valueType="num">
                                      <p:cBhvr>
                                        <p:cTn id="507" dur="3250"/>
                                        <p:tgtEl>
                                          <p:spTgt spid="1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8" dur="1" fill="hold">
                                          <p:stCondLst>
                                            <p:cond delay="3249"/>
                                          </p:stCondLst>
                                        </p:cTn>
                                        <p:tgtEl>
                                          <p:spTgt spid="135"/>
                                        </p:tgtEl>
                                        <p:attrNameLst>
                                          <p:attrName>style.visibility</p:attrName>
                                        </p:attrNameLst>
                                      </p:cBhvr>
                                      <p:to>
                                        <p:strVal val="hidden"/>
                                      </p:to>
                                    </p:set>
                                  </p:childTnLst>
                                </p:cTn>
                              </p:par>
                              <p:par>
                                <p:cTn id="509" presetID="2" presetClass="exit" presetSubtype="3" fill="hold" grpId="1" nodeType="withEffect">
                                  <p:stCondLst>
                                    <p:cond delay="0"/>
                                  </p:stCondLst>
                                  <p:childTnLst>
                                    <p:anim calcmode="lin" valueType="num">
                                      <p:cBhvr additive="base">
                                        <p:cTn id="510" dur="3250"/>
                                        <p:tgtEl>
                                          <p:spTgt spid="130"/>
                                        </p:tgtEl>
                                        <p:attrNameLst>
                                          <p:attrName>ppt_x</p:attrName>
                                        </p:attrNameLst>
                                      </p:cBhvr>
                                      <p:tavLst>
                                        <p:tav tm="0">
                                          <p:val>
                                            <p:strVal val="ppt_x"/>
                                          </p:val>
                                        </p:tav>
                                        <p:tav tm="100000">
                                          <p:val>
                                            <p:strVal val="1+ppt_w/2"/>
                                          </p:val>
                                        </p:tav>
                                      </p:tavLst>
                                    </p:anim>
                                    <p:anim calcmode="lin" valueType="num">
                                      <p:cBhvr additive="base">
                                        <p:cTn id="511" dur="3250"/>
                                        <p:tgtEl>
                                          <p:spTgt spid="130"/>
                                        </p:tgtEl>
                                        <p:attrNameLst>
                                          <p:attrName>ppt_y</p:attrName>
                                        </p:attrNameLst>
                                      </p:cBhvr>
                                      <p:tavLst>
                                        <p:tav tm="0">
                                          <p:val>
                                            <p:strVal val="ppt_y"/>
                                          </p:val>
                                        </p:tav>
                                        <p:tav tm="100000">
                                          <p:val>
                                            <p:strVal val="0-ppt_h/2"/>
                                          </p:val>
                                        </p:tav>
                                      </p:tavLst>
                                    </p:anim>
                                    <p:set>
                                      <p:cBhvr>
                                        <p:cTn id="512" dur="1" fill="hold">
                                          <p:stCondLst>
                                            <p:cond delay="3249"/>
                                          </p:stCondLst>
                                        </p:cTn>
                                        <p:tgtEl>
                                          <p:spTgt spid="130"/>
                                        </p:tgtEl>
                                        <p:attrNameLst>
                                          <p:attrName>style.visibility</p:attrName>
                                        </p:attrNameLst>
                                      </p:cBhvr>
                                      <p:to>
                                        <p:strVal val="hidden"/>
                                      </p:to>
                                    </p:set>
                                  </p:childTnLst>
                                </p:cTn>
                              </p:par>
                              <p:par>
                                <p:cTn id="513" presetID="19" presetClass="exit" presetSubtype="5" fill="hold" grpId="2" nodeType="withEffect">
                                  <p:stCondLst>
                                    <p:cond delay="0"/>
                                  </p:stCondLst>
                                  <p:childTnLst>
                                    <p:anim calcmode="lin" valueType="num">
                                      <p:cBhvr>
                                        <p:cTn id="514" dur="3250"/>
                                        <p:tgtEl>
                                          <p:spTgt spid="130"/>
                                        </p:tgtEl>
                                        <p:attrNameLst>
                                          <p:attrName>ppt_w</p:attrName>
                                        </p:attrNameLst>
                                      </p:cBhvr>
                                      <p:tavLst>
                                        <p:tav tm="0">
                                          <p:val>
                                            <p:strVal val="ppt_w"/>
                                          </p:val>
                                        </p:tav>
                                        <p:tav tm="100000">
                                          <p:val>
                                            <p:strVal val="ppt_w"/>
                                          </p:val>
                                        </p:tav>
                                      </p:tavLst>
                                    </p:anim>
                                    <p:anim calcmode="lin" valueType="num">
                                      <p:cBhvr>
                                        <p:cTn id="515" dur="3250"/>
                                        <p:tgtEl>
                                          <p:spTgt spid="1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6" dur="1" fill="hold">
                                          <p:stCondLst>
                                            <p:cond delay="3249"/>
                                          </p:stCondLst>
                                        </p:cTn>
                                        <p:tgtEl>
                                          <p:spTgt spid="130"/>
                                        </p:tgtEl>
                                        <p:attrNameLst>
                                          <p:attrName>style.visibility</p:attrName>
                                        </p:attrNameLst>
                                      </p:cBhvr>
                                      <p:to>
                                        <p:strVal val="hidden"/>
                                      </p:to>
                                    </p:set>
                                  </p:childTnLst>
                                </p:cTn>
                              </p:par>
                              <p:par>
                                <p:cTn id="517" presetID="2" presetClass="exit" presetSubtype="3" fill="hold" grpId="1" nodeType="withEffect">
                                  <p:stCondLst>
                                    <p:cond delay="0"/>
                                  </p:stCondLst>
                                  <p:childTnLst>
                                    <p:anim calcmode="lin" valueType="num">
                                      <p:cBhvr additive="base">
                                        <p:cTn id="518" dur="3250"/>
                                        <p:tgtEl>
                                          <p:spTgt spid="126"/>
                                        </p:tgtEl>
                                        <p:attrNameLst>
                                          <p:attrName>ppt_x</p:attrName>
                                        </p:attrNameLst>
                                      </p:cBhvr>
                                      <p:tavLst>
                                        <p:tav tm="0">
                                          <p:val>
                                            <p:strVal val="ppt_x"/>
                                          </p:val>
                                        </p:tav>
                                        <p:tav tm="100000">
                                          <p:val>
                                            <p:strVal val="1+ppt_w/2"/>
                                          </p:val>
                                        </p:tav>
                                      </p:tavLst>
                                    </p:anim>
                                    <p:anim calcmode="lin" valueType="num">
                                      <p:cBhvr additive="base">
                                        <p:cTn id="519" dur="3250"/>
                                        <p:tgtEl>
                                          <p:spTgt spid="126"/>
                                        </p:tgtEl>
                                        <p:attrNameLst>
                                          <p:attrName>ppt_y</p:attrName>
                                        </p:attrNameLst>
                                      </p:cBhvr>
                                      <p:tavLst>
                                        <p:tav tm="0">
                                          <p:val>
                                            <p:strVal val="ppt_y"/>
                                          </p:val>
                                        </p:tav>
                                        <p:tav tm="100000">
                                          <p:val>
                                            <p:strVal val="0-ppt_h/2"/>
                                          </p:val>
                                        </p:tav>
                                      </p:tavLst>
                                    </p:anim>
                                    <p:set>
                                      <p:cBhvr>
                                        <p:cTn id="520" dur="1" fill="hold">
                                          <p:stCondLst>
                                            <p:cond delay="3249"/>
                                          </p:stCondLst>
                                        </p:cTn>
                                        <p:tgtEl>
                                          <p:spTgt spid="126"/>
                                        </p:tgtEl>
                                        <p:attrNameLst>
                                          <p:attrName>style.visibility</p:attrName>
                                        </p:attrNameLst>
                                      </p:cBhvr>
                                      <p:to>
                                        <p:strVal val="hidden"/>
                                      </p:to>
                                    </p:set>
                                  </p:childTnLst>
                                </p:cTn>
                              </p:par>
                              <p:par>
                                <p:cTn id="521" presetID="19" presetClass="exit" presetSubtype="5" fill="hold" grpId="2" nodeType="withEffect">
                                  <p:stCondLst>
                                    <p:cond delay="0"/>
                                  </p:stCondLst>
                                  <p:childTnLst>
                                    <p:anim calcmode="lin" valueType="num">
                                      <p:cBhvr>
                                        <p:cTn id="522" dur="3250"/>
                                        <p:tgtEl>
                                          <p:spTgt spid="126"/>
                                        </p:tgtEl>
                                        <p:attrNameLst>
                                          <p:attrName>ppt_w</p:attrName>
                                        </p:attrNameLst>
                                      </p:cBhvr>
                                      <p:tavLst>
                                        <p:tav tm="0">
                                          <p:val>
                                            <p:strVal val="ppt_w"/>
                                          </p:val>
                                        </p:tav>
                                        <p:tav tm="100000">
                                          <p:val>
                                            <p:strVal val="ppt_w"/>
                                          </p:val>
                                        </p:tav>
                                      </p:tavLst>
                                    </p:anim>
                                    <p:anim calcmode="lin" valueType="num">
                                      <p:cBhvr>
                                        <p:cTn id="523" dur="3250"/>
                                        <p:tgtEl>
                                          <p:spTgt spid="1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4" dur="1" fill="hold">
                                          <p:stCondLst>
                                            <p:cond delay="3249"/>
                                          </p:stCondLst>
                                        </p:cTn>
                                        <p:tgtEl>
                                          <p:spTgt spid="126"/>
                                        </p:tgtEl>
                                        <p:attrNameLst>
                                          <p:attrName>style.visibility</p:attrName>
                                        </p:attrNameLst>
                                      </p:cBhvr>
                                      <p:to>
                                        <p:strVal val="hidden"/>
                                      </p:to>
                                    </p:set>
                                  </p:childTnLst>
                                </p:cTn>
                              </p:par>
                              <p:par>
                                <p:cTn id="525" presetID="2" presetClass="exit" presetSubtype="3" fill="hold" grpId="1" nodeType="withEffect">
                                  <p:stCondLst>
                                    <p:cond delay="0"/>
                                  </p:stCondLst>
                                  <p:childTnLst>
                                    <p:anim calcmode="lin" valueType="num">
                                      <p:cBhvr additive="base">
                                        <p:cTn id="526" dur="3250"/>
                                        <p:tgtEl>
                                          <p:spTgt spid="138"/>
                                        </p:tgtEl>
                                        <p:attrNameLst>
                                          <p:attrName>ppt_x</p:attrName>
                                        </p:attrNameLst>
                                      </p:cBhvr>
                                      <p:tavLst>
                                        <p:tav tm="0">
                                          <p:val>
                                            <p:strVal val="ppt_x"/>
                                          </p:val>
                                        </p:tav>
                                        <p:tav tm="100000">
                                          <p:val>
                                            <p:strVal val="1+ppt_w/2"/>
                                          </p:val>
                                        </p:tav>
                                      </p:tavLst>
                                    </p:anim>
                                    <p:anim calcmode="lin" valueType="num">
                                      <p:cBhvr additive="base">
                                        <p:cTn id="527" dur="3250"/>
                                        <p:tgtEl>
                                          <p:spTgt spid="138"/>
                                        </p:tgtEl>
                                        <p:attrNameLst>
                                          <p:attrName>ppt_y</p:attrName>
                                        </p:attrNameLst>
                                      </p:cBhvr>
                                      <p:tavLst>
                                        <p:tav tm="0">
                                          <p:val>
                                            <p:strVal val="ppt_y"/>
                                          </p:val>
                                        </p:tav>
                                        <p:tav tm="100000">
                                          <p:val>
                                            <p:strVal val="0-ppt_h/2"/>
                                          </p:val>
                                        </p:tav>
                                      </p:tavLst>
                                    </p:anim>
                                    <p:set>
                                      <p:cBhvr>
                                        <p:cTn id="528" dur="1" fill="hold">
                                          <p:stCondLst>
                                            <p:cond delay="3249"/>
                                          </p:stCondLst>
                                        </p:cTn>
                                        <p:tgtEl>
                                          <p:spTgt spid="138"/>
                                        </p:tgtEl>
                                        <p:attrNameLst>
                                          <p:attrName>style.visibility</p:attrName>
                                        </p:attrNameLst>
                                      </p:cBhvr>
                                      <p:to>
                                        <p:strVal val="hidden"/>
                                      </p:to>
                                    </p:set>
                                  </p:childTnLst>
                                </p:cTn>
                              </p:par>
                              <p:par>
                                <p:cTn id="529" presetID="19" presetClass="exit" presetSubtype="5" fill="hold" grpId="2" nodeType="withEffect">
                                  <p:stCondLst>
                                    <p:cond delay="0"/>
                                  </p:stCondLst>
                                  <p:childTnLst>
                                    <p:anim calcmode="lin" valueType="num">
                                      <p:cBhvr>
                                        <p:cTn id="530" dur="3250"/>
                                        <p:tgtEl>
                                          <p:spTgt spid="138"/>
                                        </p:tgtEl>
                                        <p:attrNameLst>
                                          <p:attrName>ppt_w</p:attrName>
                                        </p:attrNameLst>
                                      </p:cBhvr>
                                      <p:tavLst>
                                        <p:tav tm="0">
                                          <p:val>
                                            <p:strVal val="ppt_w"/>
                                          </p:val>
                                        </p:tav>
                                        <p:tav tm="100000">
                                          <p:val>
                                            <p:strVal val="ppt_w"/>
                                          </p:val>
                                        </p:tav>
                                      </p:tavLst>
                                    </p:anim>
                                    <p:anim calcmode="lin" valueType="num">
                                      <p:cBhvr>
                                        <p:cTn id="531" dur="3250"/>
                                        <p:tgtEl>
                                          <p:spTgt spid="1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2" dur="1" fill="hold">
                                          <p:stCondLst>
                                            <p:cond delay="3249"/>
                                          </p:stCondLst>
                                        </p:cTn>
                                        <p:tgtEl>
                                          <p:spTgt spid="138"/>
                                        </p:tgtEl>
                                        <p:attrNameLst>
                                          <p:attrName>style.visibility</p:attrName>
                                        </p:attrNameLst>
                                      </p:cBhvr>
                                      <p:to>
                                        <p:strVal val="hidden"/>
                                      </p:to>
                                    </p:set>
                                  </p:childTnLst>
                                </p:cTn>
                              </p:par>
                              <p:par>
                                <p:cTn id="533" presetID="2" presetClass="exit" presetSubtype="3" fill="hold" grpId="1" nodeType="withEffect">
                                  <p:stCondLst>
                                    <p:cond delay="0"/>
                                  </p:stCondLst>
                                  <p:childTnLst>
                                    <p:anim calcmode="lin" valueType="num">
                                      <p:cBhvr additive="base">
                                        <p:cTn id="534" dur="3250"/>
                                        <p:tgtEl>
                                          <p:spTgt spid="127"/>
                                        </p:tgtEl>
                                        <p:attrNameLst>
                                          <p:attrName>ppt_x</p:attrName>
                                        </p:attrNameLst>
                                      </p:cBhvr>
                                      <p:tavLst>
                                        <p:tav tm="0">
                                          <p:val>
                                            <p:strVal val="ppt_x"/>
                                          </p:val>
                                        </p:tav>
                                        <p:tav tm="100000">
                                          <p:val>
                                            <p:strVal val="1+ppt_w/2"/>
                                          </p:val>
                                        </p:tav>
                                      </p:tavLst>
                                    </p:anim>
                                    <p:anim calcmode="lin" valueType="num">
                                      <p:cBhvr additive="base">
                                        <p:cTn id="535" dur="3250"/>
                                        <p:tgtEl>
                                          <p:spTgt spid="127"/>
                                        </p:tgtEl>
                                        <p:attrNameLst>
                                          <p:attrName>ppt_y</p:attrName>
                                        </p:attrNameLst>
                                      </p:cBhvr>
                                      <p:tavLst>
                                        <p:tav tm="0">
                                          <p:val>
                                            <p:strVal val="ppt_y"/>
                                          </p:val>
                                        </p:tav>
                                        <p:tav tm="100000">
                                          <p:val>
                                            <p:strVal val="0-ppt_h/2"/>
                                          </p:val>
                                        </p:tav>
                                      </p:tavLst>
                                    </p:anim>
                                    <p:set>
                                      <p:cBhvr>
                                        <p:cTn id="536" dur="1" fill="hold">
                                          <p:stCondLst>
                                            <p:cond delay="3249"/>
                                          </p:stCondLst>
                                        </p:cTn>
                                        <p:tgtEl>
                                          <p:spTgt spid="127"/>
                                        </p:tgtEl>
                                        <p:attrNameLst>
                                          <p:attrName>style.visibility</p:attrName>
                                        </p:attrNameLst>
                                      </p:cBhvr>
                                      <p:to>
                                        <p:strVal val="hidden"/>
                                      </p:to>
                                    </p:set>
                                  </p:childTnLst>
                                </p:cTn>
                              </p:par>
                              <p:par>
                                <p:cTn id="537" presetID="19" presetClass="exit" presetSubtype="5" fill="hold" grpId="2" nodeType="withEffect">
                                  <p:stCondLst>
                                    <p:cond delay="0"/>
                                  </p:stCondLst>
                                  <p:childTnLst>
                                    <p:anim calcmode="lin" valueType="num">
                                      <p:cBhvr>
                                        <p:cTn id="538" dur="3250"/>
                                        <p:tgtEl>
                                          <p:spTgt spid="127"/>
                                        </p:tgtEl>
                                        <p:attrNameLst>
                                          <p:attrName>ppt_w</p:attrName>
                                        </p:attrNameLst>
                                      </p:cBhvr>
                                      <p:tavLst>
                                        <p:tav tm="0">
                                          <p:val>
                                            <p:strVal val="ppt_w"/>
                                          </p:val>
                                        </p:tav>
                                        <p:tav tm="100000">
                                          <p:val>
                                            <p:strVal val="ppt_w"/>
                                          </p:val>
                                        </p:tav>
                                      </p:tavLst>
                                    </p:anim>
                                    <p:anim calcmode="lin" valueType="num">
                                      <p:cBhvr>
                                        <p:cTn id="539" dur="3250"/>
                                        <p:tgtEl>
                                          <p:spTgt spid="1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3249"/>
                                          </p:stCondLst>
                                        </p:cTn>
                                        <p:tgtEl>
                                          <p:spTgt spid="127"/>
                                        </p:tgtEl>
                                        <p:attrNameLst>
                                          <p:attrName>style.visibility</p:attrName>
                                        </p:attrNameLst>
                                      </p:cBhvr>
                                      <p:to>
                                        <p:strVal val="hidden"/>
                                      </p:to>
                                    </p:set>
                                  </p:childTnLst>
                                </p:cTn>
                              </p:par>
                              <p:par>
                                <p:cTn id="541" presetID="2" presetClass="exit" presetSubtype="3" fill="hold" grpId="1" nodeType="withEffect">
                                  <p:stCondLst>
                                    <p:cond delay="0"/>
                                  </p:stCondLst>
                                  <p:childTnLst>
                                    <p:anim calcmode="lin" valueType="num">
                                      <p:cBhvr additive="base">
                                        <p:cTn id="542" dur="3250"/>
                                        <p:tgtEl>
                                          <p:spTgt spid="136"/>
                                        </p:tgtEl>
                                        <p:attrNameLst>
                                          <p:attrName>ppt_x</p:attrName>
                                        </p:attrNameLst>
                                      </p:cBhvr>
                                      <p:tavLst>
                                        <p:tav tm="0">
                                          <p:val>
                                            <p:strVal val="ppt_x"/>
                                          </p:val>
                                        </p:tav>
                                        <p:tav tm="100000">
                                          <p:val>
                                            <p:strVal val="1+ppt_w/2"/>
                                          </p:val>
                                        </p:tav>
                                      </p:tavLst>
                                    </p:anim>
                                    <p:anim calcmode="lin" valueType="num">
                                      <p:cBhvr additive="base">
                                        <p:cTn id="543" dur="3250"/>
                                        <p:tgtEl>
                                          <p:spTgt spid="136"/>
                                        </p:tgtEl>
                                        <p:attrNameLst>
                                          <p:attrName>ppt_y</p:attrName>
                                        </p:attrNameLst>
                                      </p:cBhvr>
                                      <p:tavLst>
                                        <p:tav tm="0">
                                          <p:val>
                                            <p:strVal val="ppt_y"/>
                                          </p:val>
                                        </p:tav>
                                        <p:tav tm="100000">
                                          <p:val>
                                            <p:strVal val="0-ppt_h/2"/>
                                          </p:val>
                                        </p:tav>
                                      </p:tavLst>
                                    </p:anim>
                                    <p:set>
                                      <p:cBhvr>
                                        <p:cTn id="544" dur="1" fill="hold">
                                          <p:stCondLst>
                                            <p:cond delay="3249"/>
                                          </p:stCondLst>
                                        </p:cTn>
                                        <p:tgtEl>
                                          <p:spTgt spid="136"/>
                                        </p:tgtEl>
                                        <p:attrNameLst>
                                          <p:attrName>style.visibility</p:attrName>
                                        </p:attrNameLst>
                                      </p:cBhvr>
                                      <p:to>
                                        <p:strVal val="hidden"/>
                                      </p:to>
                                    </p:set>
                                  </p:childTnLst>
                                </p:cTn>
                              </p:par>
                              <p:par>
                                <p:cTn id="545" presetID="19" presetClass="exit" presetSubtype="5" fill="hold" grpId="2" nodeType="withEffect">
                                  <p:stCondLst>
                                    <p:cond delay="0"/>
                                  </p:stCondLst>
                                  <p:childTnLst>
                                    <p:anim calcmode="lin" valueType="num">
                                      <p:cBhvr>
                                        <p:cTn id="546" dur="3250"/>
                                        <p:tgtEl>
                                          <p:spTgt spid="136"/>
                                        </p:tgtEl>
                                        <p:attrNameLst>
                                          <p:attrName>ppt_w</p:attrName>
                                        </p:attrNameLst>
                                      </p:cBhvr>
                                      <p:tavLst>
                                        <p:tav tm="0">
                                          <p:val>
                                            <p:strVal val="ppt_w"/>
                                          </p:val>
                                        </p:tav>
                                        <p:tav tm="100000">
                                          <p:val>
                                            <p:strVal val="ppt_w"/>
                                          </p:val>
                                        </p:tav>
                                      </p:tavLst>
                                    </p:anim>
                                    <p:anim calcmode="lin" valueType="num">
                                      <p:cBhvr>
                                        <p:cTn id="547" dur="3250"/>
                                        <p:tgtEl>
                                          <p:spTgt spid="1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3249"/>
                                          </p:stCondLst>
                                        </p:cTn>
                                        <p:tgtEl>
                                          <p:spTgt spid="136"/>
                                        </p:tgtEl>
                                        <p:attrNameLst>
                                          <p:attrName>style.visibility</p:attrName>
                                        </p:attrNameLst>
                                      </p:cBhvr>
                                      <p:to>
                                        <p:strVal val="hidden"/>
                                      </p:to>
                                    </p:set>
                                  </p:childTnLst>
                                </p:cTn>
                              </p:par>
                              <p:par>
                                <p:cTn id="549" presetID="2" presetClass="exit" presetSubtype="3" fill="hold" grpId="1" nodeType="withEffect">
                                  <p:stCondLst>
                                    <p:cond delay="0"/>
                                  </p:stCondLst>
                                  <p:childTnLst>
                                    <p:anim calcmode="lin" valueType="num">
                                      <p:cBhvr additive="base">
                                        <p:cTn id="550" dur="3250"/>
                                        <p:tgtEl>
                                          <p:spTgt spid="131"/>
                                        </p:tgtEl>
                                        <p:attrNameLst>
                                          <p:attrName>ppt_x</p:attrName>
                                        </p:attrNameLst>
                                      </p:cBhvr>
                                      <p:tavLst>
                                        <p:tav tm="0">
                                          <p:val>
                                            <p:strVal val="ppt_x"/>
                                          </p:val>
                                        </p:tav>
                                        <p:tav tm="100000">
                                          <p:val>
                                            <p:strVal val="1+ppt_w/2"/>
                                          </p:val>
                                        </p:tav>
                                      </p:tavLst>
                                    </p:anim>
                                    <p:anim calcmode="lin" valueType="num">
                                      <p:cBhvr additive="base">
                                        <p:cTn id="551" dur="3250"/>
                                        <p:tgtEl>
                                          <p:spTgt spid="131"/>
                                        </p:tgtEl>
                                        <p:attrNameLst>
                                          <p:attrName>ppt_y</p:attrName>
                                        </p:attrNameLst>
                                      </p:cBhvr>
                                      <p:tavLst>
                                        <p:tav tm="0">
                                          <p:val>
                                            <p:strVal val="ppt_y"/>
                                          </p:val>
                                        </p:tav>
                                        <p:tav tm="100000">
                                          <p:val>
                                            <p:strVal val="0-ppt_h/2"/>
                                          </p:val>
                                        </p:tav>
                                      </p:tavLst>
                                    </p:anim>
                                    <p:set>
                                      <p:cBhvr>
                                        <p:cTn id="552" dur="1" fill="hold">
                                          <p:stCondLst>
                                            <p:cond delay="3249"/>
                                          </p:stCondLst>
                                        </p:cTn>
                                        <p:tgtEl>
                                          <p:spTgt spid="131"/>
                                        </p:tgtEl>
                                        <p:attrNameLst>
                                          <p:attrName>style.visibility</p:attrName>
                                        </p:attrNameLst>
                                      </p:cBhvr>
                                      <p:to>
                                        <p:strVal val="hidden"/>
                                      </p:to>
                                    </p:set>
                                  </p:childTnLst>
                                </p:cTn>
                              </p:par>
                              <p:par>
                                <p:cTn id="553" presetID="19" presetClass="exit" presetSubtype="5" fill="hold" grpId="2" nodeType="withEffect">
                                  <p:stCondLst>
                                    <p:cond delay="0"/>
                                  </p:stCondLst>
                                  <p:childTnLst>
                                    <p:anim calcmode="lin" valueType="num">
                                      <p:cBhvr>
                                        <p:cTn id="554" dur="3250"/>
                                        <p:tgtEl>
                                          <p:spTgt spid="131"/>
                                        </p:tgtEl>
                                        <p:attrNameLst>
                                          <p:attrName>ppt_w</p:attrName>
                                        </p:attrNameLst>
                                      </p:cBhvr>
                                      <p:tavLst>
                                        <p:tav tm="0">
                                          <p:val>
                                            <p:strVal val="ppt_w"/>
                                          </p:val>
                                        </p:tav>
                                        <p:tav tm="100000">
                                          <p:val>
                                            <p:strVal val="ppt_w"/>
                                          </p:val>
                                        </p:tav>
                                      </p:tavLst>
                                    </p:anim>
                                    <p:anim calcmode="lin" valueType="num">
                                      <p:cBhvr>
                                        <p:cTn id="555" dur="3250"/>
                                        <p:tgtEl>
                                          <p:spTgt spid="1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3249"/>
                                          </p:stCondLst>
                                        </p:cTn>
                                        <p:tgtEl>
                                          <p:spTgt spid="131"/>
                                        </p:tgtEl>
                                        <p:attrNameLst>
                                          <p:attrName>style.visibility</p:attrName>
                                        </p:attrNameLst>
                                      </p:cBhvr>
                                      <p:to>
                                        <p:strVal val="hidden"/>
                                      </p:to>
                                    </p:set>
                                  </p:childTnLst>
                                </p:cTn>
                              </p:par>
                              <p:par>
                                <p:cTn id="557" presetID="2" presetClass="exit" presetSubtype="3" fill="hold" grpId="1" nodeType="withEffect">
                                  <p:stCondLst>
                                    <p:cond delay="0"/>
                                  </p:stCondLst>
                                  <p:childTnLst>
                                    <p:anim calcmode="lin" valueType="num">
                                      <p:cBhvr additive="base">
                                        <p:cTn id="558" dur="3250"/>
                                        <p:tgtEl>
                                          <p:spTgt spid="137"/>
                                        </p:tgtEl>
                                        <p:attrNameLst>
                                          <p:attrName>ppt_x</p:attrName>
                                        </p:attrNameLst>
                                      </p:cBhvr>
                                      <p:tavLst>
                                        <p:tav tm="0">
                                          <p:val>
                                            <p:strVal val="ppt_x"/>
                                          </p:val>
                                        </p:tav>
                                        <p:tav tm="100000">
                                          <p:val>
                                            <p:strVal val="1+ppt_w/2"/>
                                          </p:val>
                                        </p:tav>
                                      </p:tavLst>
                                    </p:anim>
                                    <p:anim calcmode="lin" valueType="num">
                                      <p:cBhvr additive="base">
                                        <p:cTn id="559" dur="3250"/>
                                        <p:tgtEl>
                                          <p:spTgt spid="137"/>
                                        </p:tgtEl>
                                        <p:attrNameLst>
                                          <p:attrName>ppt_y</p:attrName>
                                        </p:attrNameLst>
                                      </p:cBhvr>
                                      <p:tavLst>
                                        <p:tav tm="0">
                                          <p:val>
                                            <p:strVal val="ppt_y"/>
                                          </p:val>
                                        </p:tav>
                                        <p:tav tm="100000">
                                          <p:val>
                                            <p:strVal val="0-ppt_h/2"/>
                                          </p:val>
                                        </p:tav>
                                      </p:tavLst>
                                    </p:anim>
                                    <p:set>
                                      <p:cBhvr>
                                        <p:cTn id="560" dur="1" fill="hold">
                                          <p:stCondLst>
                                            <p:cond delay="3249"/>
                                          </p:stCondLst>
                                        </p:cTn>
                                        <p:tgtEl>
                                          <p:spTgt spid="137"/>
                                        </p:tgtEl>
                                        <p:attrNameLst>
                                          <p:attrName>style.visibility</p:attrName>
                                        </p:attrNameLst>
                                      </p:cBhvr>
                                      <p:to>
                                        <p:strVal val="hidden"/>
                                      </p:to>
                                    </p:set>
                                  </p:childTnLst>
                                </p:cTn>
                              </p:par>
                              <p:par>
                                <p:cTn id="561" presetID="19" presetClass="exit" presetSubtype="5" fill="hold" grpId="2" nodeType="withEffect">
                                  <p:stCondLst>
                                    <p:cond delay="0"/>
                                  </p:stCondLst>
                                  <p:childTnLst>
                                    <p:anim calcmode="lin" valueType="num">
                                      <p:cBhvr>
                                        <p:cTn id="562" dur="3250"/>
                                        <p:tgtEl>
                                          <p:spTgt spid="137"/>
                                        </p:tgtEl>
                                        <p:attrNameLst>
                                          <p:attrName>ppt_w</p:attrName>
                                        </p:attrNameLst>
                                      </p:cBhvr>
                                      <p:tavLst>
                                        <p:tav tm="0">
                                          <p:val>
                                            <p:strVal val="ppt_w"/>
                                          </p:val>
                                        </p:tav>
                                        <p:tav tm="100000">
                                          <p:val>
                                            <p:strVal val="ppt_w"/>
                                          </p:val>
                                        </p:tav>
                                      </p:tavLst>
                                    </p:anim>
                                    <p:anim calcmode="lin" valueType="num">
                                      <p:cBhvr>
                                        <p:cTn id="563" dur="3250"/>
                                        <p:tgtEl>
                                          <p:spTgt spid="1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3249"/>
                                          </p:stCondLst>
                                        </p:cTn>
                                        <p:tgtEl>
                                          <p:spTgt spid="137"/>
                                        </p:tgtEl>
                                        <p:attrNameLst>
                                          <p:attrName>style.visibility</p:attrName>
                                        </p:attrNameLst>
                                      </p:cBhvr>
                                      <p:to>
                                        <p:strVal val="hidden"/>
                                      </p:to>
                                    </p:set>
                                  </p:childTnLst>
                                </p:cTn>
                              </p:par>
                              <p:par>
                                <p:cTn id="565" presetID="2" presetClass="exit" presetSubtype="3" fill="hold" grpId="1" nodeType="withEffect">
                                  <p:stCondLst>
                                    <p:cond delay="0"/>
                                  </p:stCondLst>
                                  <p:childTnLst>
                                    <p:anim calcmode="lin" valueType="num">
                                      <p:cBhvr additive="base">
                                        <p:cTn id="566" dur="3250"/>
                                        <p:tgtEl>
                                          <p:spTgt spid="132"/>
                                        </p:tgtEl>
                                        <p:attrNameLst>
                                          <p:attrName>ppt_x</p:attrName>
                                        </p:attrNameLst>
                                      </p:cBhvr>
                                      <p:tavLst>
                                        <p:tav tm="0">
                                          <p:val>
                                            <p:strVal val="ppt_x"/>
                                          </p:val>
                                        </p:tav>
                                        <p:tav tm="100000">
                                          <p:val>
                                            <p:strVal val="1+ppt_w/2"/>
                                          </p:val>
                                        </p:tav>
                                      </p:tavLst>
                                    </p:anim>
                                    <p:anim calcmode="lin" valueType="num">
                                      <p:cBhvr additive="base">
                                        <p:cTn id="567" dur="3250"/>
                                        <p:tgtEl>
                                          <p:spTgt spid="132"/>
                                        </p:tgtEl>
                                        <p:attrNameLst>
                                          <p:attrName>ppt_y</p:attrName>
                                        </p:attrNameLst>
                                      </p:cBhvr>
                                      <p:tavLst>
                                        <p:tav tm="0">
                                          <p:val>
                                            <p:strVal val="ppt_y"/>
                                          </p:val>
                                        </p:tav>
                                        <p:tav tm="100000">
                                          <p:val>
                                            <p:strVal val="0-ppt_h/2"/>
                                          </p:val>
                                        </p:tav>
                                      </p:tavLst>
                                    </p:anim>
                                    <p:set>
                                      <p:cBhvr>
                                        <p:cTn id="568" dur="1" fill="hold">
                                          <p:stCondLst>
                                            <p:cond delay="3249"/>
                                          </p:stCondLst>
                                        </p:cTn>
                                        <p:tgtEl>
                                          <p:spTgt spid="132"/>
                                        </p:tgtEl>
                                        <p:attrNameLst>
                                          <p:attrName>style.visibility</p:attrName>
                                        </p:attrNameLst>
                                      </p:cBhvr>
                                      <p:to>
                                        <p:strVal val="hidden"/>
                                      </p:to>
                                    </p:set>
                                  </p:childTnLst>
                                </p:cTn>
                              </p:par>
                              <p:par>
                                <p:cTn id="569" presetID="19" presetClass="exit" presetSubtype="5" fill="hold" grpId="2" nodeType="withEffect">
                                  <p:stCondLst>
                                    <p:cond delay="0"/>
                                  </p:stCondLst>
                                  <p:childTnLst>
                                    <p:anim calcmode="lin" valueType="num">
                                      <p:cBhvr>
                                        <p:cTn id="570" dur="3250"/>
                                        <p:tgtEl>
                                          <p:spTgt spid="132"/>
                                        </p:tgtEl>
                                        <p:attrNameLst>
                                          <p:attrName>ppt_w</p:attrName>
                                        </p:attrNameLst>
                                      </p:cBhvr>
                                      <p:tavLst>
                                        <p:tav tm="0">
                                          <p:val>
                                            <p:strVal val="ppt_w"/>
                                          </p:val>
                                        </p:tav>
                                        <p:tav tm="100000">
                                          <p:val>
                                            <p:strVal val="ppt_w"/>
                                          </p:val>
                                        </p:tav>
                                      </p:tavLst>
                                    </p:anim>
                                    <p:anim calcmode="lin" valueType="num">
                                      <p:cBhvr>
                                        <p:cTn id="571" dur="3250"/>
                                        <p:tgtEl>
                                          <p:spTgt spid="1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3249"/>
                                          </p:stCondLst>
                                        </p:cTn>
                                        <p:tgtEl>
                                          <p:spTgt spid="132"/>
                                        </p:tgtEl>
                                        <p:attrNameLst>
                                          <p:attrName>style.visibility</p:attrName>
                                        </p:attrNameLst>
                                      </p:cBhvr>
                                      <p:to>
                                        <p:strVal val="hidden"/>
                                      </p:to>
                                    </p:set>
                                  </p:childTnLst>
                                </p:cTn>
                              </p:par>
                              <p:par>
                                <p:cTn id="573" presetID="2" presetClass="exit" presetSubtype="3" fill="hold" grpId="1" nodeType="withEffect">
                                  <p:stCondLst>
                                    <p:cond delay="0"/>
                                  </p:stCondLst>
                                  <p:childTnLst>
                                    <p:anim calcmode="lin" valueType="num">
                                      <p:cBhvr additive="base">
                                        <p:cTn id="574" dur="3250"/>
                                        <p:tgtEl>
                                          <p:spTgt spid="128"/>
                                        </p:tgtEl>
                                        <p:attrNameLst>
                                          <p:attrName>ppt_x</p:attrName>
                                        </p:attrNameLst>
                                      </p:cBhvr>
                                      <p:tavLst>
                                        <p:tav tm="0">
                                          <p:val>
                                            <p:strVal val="ppt_x"/>
                                          </p:val>
                                        </p:tav>
                                        <p:tav tm="100000">
                                          <p:val>
                                            <p:strVal val="1+ppt_w/2"/>
                                          </p:val>
                                        </p:tav>
                                      </p:tavLst>
                                    </p:anim>
                                    <p:anim calcmode="lin" valueType="num">
                                      <p:cBhvr additive="base">
                                        <p:cTn id="575" dur="3250"/>
                                        <p:tgtEl>
                                          <p:spTgt spid="128"/>
                                        </p:tgtEl>
                                        <p:attrNameLst>
                                          <p:attrName>ppt_y</p:attrName>
                                        </p:attrNameLst>
                                      </p:cBhvr>
                                      <p:tavLst>
                                        <p:tav tm="0">
                                          <p:val>
                                            <p:strVal val="ppt_y"/>
                                          </p:val>
                                        </p:tav>
                                        <p:tav tm="100000">
                                          <p:val>
                                            <p:strVal val="0-ppt_h/2"/>
                                          </p:val>
                                        </p:tav>
                                      </p:tavLst>
                                    </p:anim>
                                    <p:set>
                                      <p:cBhvr>
                                        <p:cTn id="576" dur="1" fill="hold">
                                          <p:stCondLst>
                                            <p:cond delay="3249"/>
                                          </p:stCondLst>
                                        </p:cTn>
                                        <p:tgtEl>
                                          <p:spTgt spid="128"/>
                                        </p:tgtEl>
                                        <p:attrNameLst>
                                          <p:attrName>style.visibility</p:attrName>
                                        </p:attrNameLst>
                                      </p:cBhvr>
                                      <p:to>
                                        <p:strVal val="hidden"/>
                                      </p:to>
                                    </p:set>
                                  </p:childTnLst>
                                </p:cTn>
                              </p:par>
                              <p:par>
                                <p:cTn id="577" presetID="19" presetClass="exit" presetSubtype="5" fill="hold" grpId="2" nodeType="withEffect">
                                  <p:stCondLst>
                                    <p:cond delay="0"/>
                                  </p:stCondLst>
                                  <p:childTnLst>
                                    <p:anim calcmode="lin" valueType="num">
                                      <p:cBhvr>
                                        <p:cTn id="578" dur="3250"/>
                                        <p:tgtEl>
                                          <p:spTgt spid="128"/>
                                        </p:tgtEl>
                                        <p:attrNameLst>
                                          <p:attrName>ppt_w</p:attrName>
                                        </p:attrNameLst>
                                      </p:cBhvr>
                                      <p:tavLst>
                                        <p:tav tm="0">
                                          <p:val>
                                            <p:strVal val="ppt_w"/>
                                          </p:val>
                                        </p:tav>
                                        <p:tav tm="100000">
                                          <p:val>
                                            <p:strVal val="ppt_w"/>
                                          </p:val>
                                        </p:tav>
                                      </p:tavLst>
                                    </p:anim>
                                    <p:anim calcmode="lin" valueType="num">
                                      <p:cBhvr>
                                        <p:cTn id="579" dur="3250"/>
                                        <p:tgtEl>
                                          <p:spTgt spid="1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3249"/>
                                          </p:stCondLst>
                                        </p:cTn>
                                        <p:tgtEl>
                                          <p:spTgt spid="128"/>
                                        </p:tgtEl>
                                        <p:attrNameLst>
                                          <p:attrName>style.visibility</p:attrName>
                                        </p:attrNameLst>
                                      </p:cBhvr>
                                      <p:to>
                                        <p:strVal val="hidden"/>
                                      </p:to>
                                    </p:set>
                                  </p:childTnLst>
                                </p:cTn>
                              </p:par>
                              <p:par>
                                <p:cTn id="581" presetID="2" presetClass="exit" presetSubtype="3" fill="hold" grpId="1" nodeType="withEffect">
                                  <p:stCondLst>
                                    <p:cond delay="0"/>
                                  </p:stCondLst>
                                  <p:childTnLst>
                                    <p:anim calcmode="lin" valueType="num">
                                      <p:cBhvr additive="base">
                                        <p:cTn id="582" dur="3250"/>
                                        <p:tgtEl>
                                          <p:spTgt spid="133"/>
                                        </p:tgtEl>
                                        <p:attrNameLst>
                                          <p:attrName>ppt_x</p:attrName>
                                        </p:attrNameLst>
                                      </p:cBhvr>
                                      <p:tavLst>
                                        <p:tav tm="0">
                                          <p:val>
                                            <p:strVal val="ppt_x"/>
                                          </p:val>
                                        </p:tav>
                                        <p:tav tm="100000">
                                          <p:val>
                                            <p:strVal val="1+ppt_w/2"/>
                                          </p:val>
                                        </p:tav>
                                      </p:tavLst>
                                    </p:anim>
                                    <p:anim calcmode="lin" valueType="num">
                                      <p:cBhvr additive="base">
                                        <p:cTn id="583" dur="3250"/>
                                        <p:tgtEl>
                                          <p:spTgt spid="133"/>
                                        </p:tgtEl>
                                        <p:attrNameLst>
                                          <p:attrName>ppt_y</p:attrName>
                                        </p:attrNameLst>
                                      </p:cBhvr>
                                      <p:tavLst>
                                        <p:tav tm="0">
                                          <p:val>
                                            <p:strVal val="ppt_y"/>
                                          </p:val>
                                        </p:tav>
                                        <p:tav tm="100000">
                                          <p:val>
                                            <p:strVal val="0-ppt_h/2"/>
                                          </p:val>
                                        </p:tav>
                                      </p:tavLst>
                                    </p:anim>
                                    <p:set>
                                      <p:cBhvr>
                                        <p:cTn id="584" dur="1" fill="hold">
                                          <p:stCondLst>
                                            <p:cond delay="3249"/>
                                          </p:stCondLst>
                                        </p:cTn>
                                        <p:tgtEl>
                                          <p:spTgt spid="133"/>
                                        </p:tgtEl>
                                        <p:attrNameLst>
                                          <p:attrName>style.visibility</p:attrName>
                                        </p:attrNameLst>
                                      </p:cBhvr>
                                      <p:to>
                                        <p:strVal val="hidden"/>
                                      </p:to>
                                    </p:set>
                                  </p:childTnLst>
                                </p:cTn>
                              </p:par>
                              <p:par>
                                <p:cTn id="585" presetID="19" presetClass="exit" presetSubtype="5" fill="hold" grpId="2" nodeType="withEffect">
                                  <p:stCondLst>
                                    <p:cond delay="0"/>
                                  </p:stCondLst>
                                  <p:childTnLst>
                                    <p:anim calcmode="lin" valueType="num">
                                      <p:cBhvr>
                                        <p:cTn id="586" dur="3250"/>
                                        <p:tgtEl>
                                          <p:spTgt spid="133"/>
                                        </p:tgtEl>
                                        <p:attrNameLst>
                                          <p:attrName>ppt_w</p:attrName>
                                        </p:attrNameLst>
                                      </p:cBhvr>
                                      <p:tavLst>
                                        <p:tav tm="0">
                                          <p:val>
                                            <p:strVal val="ppt_w"/>
                                          </p:val>
                                        </p:tav>
                                        <p:tav tm="100000">
                                          <p:val>
                                            <p:strVal val="ppt_w"/>
                                          </p:val>
                                        </p:tav>
                                      </p:tavLst>
                                    </p:anim>
                                    <p:anim calcmode="lin" valueType="num">
                                      <p:cBhvr>
                                        <p:cTn id="587" dur="3250"/>
                                        <p:tgtEl>
                                          <p:spTgt spid="1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3249"/>
                                          </p:stCondLst>
                                        </p:cTn>
                                        <p:tgtEl>
                                          <p:spTgt spid="133"/>
                                        </p:tgtEl>
                                        <p:attrNameLst>
                                          <p:attrName>style.visibility</p:attrName>
                                        </p:attrNameLst>
                                      </p:cBhvr>
                                      <p:to>
                                        <p:strVal val="hidden"/>
                                      </p:to>
                                    </p:set>
                                  </p:childTnLst>
                                </p:cTn>
                              </p:par>
                              <p:par>
                                <p:cTn id="589" presetID="2" presetClass="exit" presetSubtype="3" fill="hold" grpId="1" nodeType="withEffect">
                                  <p:stCondLst>
                                    <p:cond delay="0"/>
                                  </p:stCondLst>
                                  <p:childTnLst>
                                    <p:anim calcmode="lin" valueType="num">
                                      <p:cBhvr additive="base">
                                        <p:cTn id="590" dur="3250"/>
                                        <p:tgtEl>
                                          <p:spTgt spid="129"/>
                                        </p:tgtEl>
                                        <p:attrNameLst>
                                          <p:attrName>ppt_x</p:attrName>
                                        </p:attrNameLst>
                                      </p:cBhvr>
                                      <p:tavLst>
                                        <p:tav tm="0">
                                          <p:val>
                                            <p:strVal val="ppt_x"/>
                                          </p:val>
                                        </p:tav>
                                        <p:tav tm="100000">
                                          <p:val>
                                            <p:strVal val="1+ppt_w/2"/>
                                          </p:val>
                                        </p:tav>
                                      </p:tavLst>
                                    </p:anim>
                                    <p:anim calcmode="lin" valueType="num">
                                      <p:cBhvr additive="base">
                                        <p:cTn id="591" dur="3250"/>
                                        <p:tgtEl>
                                          <p:spTgt spid="129"/>
                                        </p:tgtEl>
                                        <p:attrNameLst>
                                          <p:attrName>ppt_y</p:attrName>
                                        </p:attrNameLst>
                                      </p:cBhvr>
                                      <p:tavLst>
                                        <p:tav tm="0">
                                          <p:val>
                                            <p:strVal val="ppt_y"/>
                                          </p:val>
                                        </p:tav>
                                        <p:tav tm="100000">
                                          <p:val>
                                            <p:strVal val="0-ppt_h/2"/>
                                          </p:val>
                                        </p:tav>
                                      </p:tavLst>
                                    </p:anim>
                                    <p:set>
                                      <p:cBhvr>
                                        <p:cTn id="592" dur="1" fill="hold">
                                          <p:stCondLst>
                                            <p:cond delay="3249"/>
                                          </p:stCondLst>
                                        </p:cTn>
                                        <p:tgtEl>
                                          <p:spTgt spid="129"/>
                                        </p:tgtEl>
                                        <p:attrNameLst>
                                          <p:attrName>style.visibility</p:attrName>
                                        </p:attrNameLst>
                                      </p:cBhvr>
                                      <p:to>
                                        <p:strVal val="hidden"/>
                                      </p:to>
                                    </p:set>
                                  </p:childTnLst>
                                </p:cTn>
                              </p:par>
                              <p:par>
                                <p:cTn id="593" presetID="19" presetClass="exit" presetSubtype="5" fill="hold" grpId="2" nodeType="withEffect">
                                  <p:stCondLst>
                                    <p:cond delay="0"/>
                                  </p:stCondLst>
                                  <p:childTnLst>
                                    <p:anim calcmode="lin" valueType="num">
                                      <p:cBhvr>
                                        <p:cTn id="594" dur="3250"/>
                                        <p:tgtEl>
                                          <p:spTgt spid="129"/>
                                        </p:tgtEl>
                                        <p:attrNameLst>
                                          <p:attrName>ppt_w</p:attrName>
                                        </p:attrNameLst>
                                      </p:cBhvr>
                                      <p:tavLst>
                                        <p:tav tm="0">
                                          <p:val>
                                            <p:strVal val="ppt_w"/>
                                          </p:val>
                                        </p:tav>
                                        <p:tav tm="100000">
                                          <p:val>
                                            <p:strVal val="ppt_w"/>
                                          </p:val>
                                        </p:tav>
                                      </p:tavLst>
                                    </p:anim>
                                    <p:anim calcmode="lin" valueType="num">
                                      <p:cBhvr>
                                        <p:cTn id="595" dur="3250"/>
                                        <p:tgtEl>
                                          <p:spTgt spid="1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3249"/>
                                          </p:stCondLst>
                                        </p:cTn>
                                        <p:tgtEl>
                                          <p:spTgt spid="129"/>
                                        </p:tgtEl>
                                        <p:attrNameLst>
                                          <p:attrName>style.visibility</p:attrName>
                                        </p:attrNameLst>
                                      </p:cBhvr>
                                      <p:to>
                                        <p:strVal val="hidden"/>
                                      </p:to>
                                    </p:set>
                                  </p:childTnLst>
                                </p:cTn>
                              </p:par>
                              <p:par>
                                <p:cTn id="597" presetID="2" presetClass="exit" presetSubtype="3" fill="hold" grpId="1" nodeType="withEffect">
                                  <p:stCondLst>
                                    <p:cond delay="0"/>
                                  </p:stCondLst>
                                  <p:childTnLst>
                                    <p:anim calcmode="lin" valueType="num">
                                      <p:cBhvr additive="base">
                                        <p:cTn id="598" dur="3250"/>
                                        <p:tgtEl>
                                          <p:spTgt spid="134"/>
                                        </p:tgtEl>
                                        <p:attrNameLst>
                                          <p:attrName>ppt_x</p:attrName>
                                        </p:attrNameLst>
                                      </p:cBhvr>
                                      <p:tavLst>
                                        <p:tav tm="0">
                                          <p:val>
                                            <p:strVal val="ppt_x"/>
                                          </p:val>
                                        </p:tav>
                                        <p:tav tm="100000">
                                          <p:val>
                                            <p:strVal val="1+ppt_w/2"/>
                                          </p:val>
                                        </p:tav>
                                      </p:tavLst>
                                    </p:anim>
                                    <p:anim calcmode="lin" valueType="num">
                                      <p:cBhvr additive="base">
                                        <p:cTn id="599" dur="3250"/>
                                        <p:tgtEl>
                                          <p:spTgt spid="134"/>
                                        </p:tgtEl>
                                        <p:attrNameLst>
                                          <p:attrName>ppt_y</p:attrName>
                                        </p:attrNameLst>
                                      </p:cBhvr>
                                      <p:tavLst>
                                        <p:tav tm="0">
                                          <p:val>
                                            <p:strVal val="ppt_y"/>
                                          </p:val>
                                        </p:tav>
                                        <p:tav tm="100000">
                                          <p:val>
                                            <p:strVal val="0-ppt_h/2"/>
                                          </p:val>
                                        </p:tav>
                                      </p:tavLst>
                                    </p:anim>
                                    <p:set>
                                      <p:cBhvr>
                                        <p:cTn id="600" dur="1" fill="hold">
                                          <p:stCondLst>
                                            <p:cond delay="3249"/>
                                          </p:stCondLst>
                                        </p:cTn>
                                        <p:tgtEl>
                                          <p:spTgt spid="134"/>
                                        </p:tgtEl>
                                        <p:attrNameLst>
                                          <p:attrName>style.visibility</p:attrName>
                                        </p:attrNameLst>
                                      </p:cBhvr>
                                      <p:to>
                                        <p:strVal val="hidden"/>
                                      </p:to>
                                    </p:set>
                                  </p:childTnLst>
                                </p:cTn>
                              </p:par>
                              <p:par>
                                <p:cTn id="601" presetID="19" presetClass="exit" presetSubtype="5" fill="hold" grpId="2" nodeType="withEffect">
                                  <p:stCondLst>
                                    <p:cond delay="0"/>
                                  </p:stCondLst>
                                  <p:childTnLst>
                                    <p:anim calcmode="lin" valueType="num">
                                      <p:cBhvr>
                                        <p:cTn id="602" dur="3250"/>
                                        <p:tgtEl>
                                          <p:spTgt spid="134"/>
                                        </p:tgtEl>
                                        <p:attrNameLst>
                                          <p:attrName>ppt_w</p:attrName>
                                        </p:attrNameLst>
                                      </p:cBhvr>
                                      <p:tavLst>
                                        <p:tav tm="0">
                                          <p:val>
                                            <p:strVal val="ppt_w"/>
                                          </p:val>
                                        </p:tav>
                                        <p:tav tm="100000">
                                          <p:val>
                                            <p:strVal val="ppt_w"/>
                                          </p:val>
                                        </p:tav>
                                      </p:tavLst>
                                    </p:anim>
                                    <p:anim calcmode="lin" valueType="num">
                                      <p:cBhvr>
                                        <p:cTn id="603" dur="3250"/>
                                        <p:tgtEl>
                                          <p:spTgt spid="1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3249"/>
                                          </p:stCondLst>
                                        </p:cTn>
                                        <p:tgtEl>
                                          <p:spTgt spid="134"/>
                                        </p:tgtEl>
                                        <p:attrNameLst>
                                          <p:attrName>style.visibility</p:attrName>
                                        </p:attrNameLst>
                                      </p:cBhvr>
                                      <p:to>
                                        <p:strVal val="hidden"/>
                                      </p:to>
                                    </p:set>
                                  </p:childTnLst>
                                </p:cTn>
                              </p:par>
                              <p:par>
                                <p:cTn id="605" presetID="2" presetClass="exit" presetSubtype="9" fill="hold" grpId="1" nodeType="withEffect">
                                  <p:stCondLst>
                                    <p:cond delay="0"/>
                                  </p:stCondLst>
                                  <p:childTnLst>
                                    <p:anim calcmode="lin" valueType="num">
                                      <p:cBhvr additive="base">
                                        <p:cTn id="606" dur="3250"/>
                                        <p:tgtEl>
                                          <p:spTgt spid="119"/>
                                        </p:tgtEl>
                                        <p:attrNameLst>
                                          <p:attrName>ppt_x</p:attrName>
                                        </p:attrNameLst>
                                      </p:cBhvr>
                                      <p:tavLst>
                                        <p:tav tm="0">
                                          <p:val>
                                            <p:strVal val="ppt_x"/>
                                          </p:val>
                                        </p:tav>
                                        <p:tav tm="100000">
                                          <p:val>
                                            <p:strVal val="0-ppt_w/2"/>
                                          </p:val>
                                        </p:tav>
                                      </p:tavLst>
                                    </p:anim>
                                    <p:anim calcmode="lin" valueType="num">
                                      <p:cBhvr additive="base">
                                        <p:cTn id="607" dur="3250"/>
                                        <p:tgtEl>
                                          <p:spTgt spid="119"/>
                                        </p:tgtEl>
                                        <p:attrNameLst>
                                          <p:attrName>ppt_y</p:attrName>
                                        </p:attrNameLst>
                                      </p:cBhvr>
                                      <p:tavLst>
                                        <p:tav tm="0">
                                          <p:val>
                                            <p:strVal val="ppt_y"/>
                                          </p:val>
                                        </p:tav>
                                        <p:tav tm="100000">
                                          <p:val>
                                            <p:strVal val="0-ppt_h/2"/>
                                          </p:val>
                                        </p:tav>
                                      </p:tavLst>
                                    </p:anim>
                                    <p:set>
                                      <p:cBhvr>
                                        <p:cTn id="608" dur="1" fill="hold">
                                          <p:stCondLst>
                                            <p:cond delay="3249"/>
                                          </p:stCondLst>
                                        </p:cTn>
                                        <p:tgtEl>
                                          <p:spTgt spid="119"/>
                                        </p:tgtEl>
                                        <p:attrNameLst>
                                          <p:attrName>style.visibility</p:attrName>
                                        </p:attrNameLst>
                                      </p:cBhvr>
                                      <p:to>
                                        <p:strVal val="hidden"/>
                                      </p:to>
                                    </p:set>
                                  </p:childTnLst>
                                </p:cTn>
                              </p:par>
                              <p:par>
                                <p:cTn id="609" presetID="19" presetClass="exit" presetSubtype="5" fill="hold" grpId="2" nodeType="withEffect">
                                  <p:stCondLst>
                                    <p:cond delay="0"/>
                                  </p:stCondLst>
                                  <p:childTnLst>
                                    <p:anim calcmode="lin" valueType="num">
                                      <p:cBhvr>
                                        <p:cTn id="610" dur="3250"/>
                                        <p:tgtEl>
                                          <p:spTgt spid="119"/>
                                        </p:tgtEl>
                                        <p:attrNameLst>
                                          <p:attrName>ppt_w</p:attrName>
                                        </p:attrNameLst>
                                      </p:cBhvr>
                                      <p:tavLst>
                                        <p:tav tm="0">
                                          <p:val>
                                            <p:strVal val="ppt_w"/>
                                          </p:val>
                                        </p:tav>
                                        <p:tav tm="100000">
                                          <p:val>
                                            <p:strVal val="ppt_w"/>
                                          </p:val>
                                        </p:tav>
                                      </p:tavLst>
                                    </p:anim>
                                    <p:anim calcmode="lin" valueType="num">
                                      <p:cBhvr>
                                        <p:cTn id="611" dur="3250"/>
                                        <p:tgtEl>
                                          <p:spTgt spid="1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3249"/>
                                          </p:stCondLst>
                                        </p:cTn>
                                        <p:tgtEl>
                                          <p:spTgt spid="119"/>
                                        </p:tgtEl>
                                        <p:attrNameLst>
                                          <p:attrName>style.visibility</p:attrName>
                                        </p:attrNameLst>
                                      </p:cBhvr>
                                      <p:to>
                                        <p:strVal val="hidden"/>
                                      </p:to>
                                    </p:set>
                                  </p:childTnLst>
                                </p:cTn>
                              </p:par>
                              <p:par>
                                <p:cTn id="613" presetID="2" presetClass="exit" presetSubtype="9" fill="hold" grpId="1" nodeType="withEffect">
                                  <p:stCondLst>
                                    <p:cond delay="0"/>
                                  </p:stCondLst>
                                  <p:childTnLst>
                                    <p:anim calcmode="lin" valueType="num">
                                      <p:cBhvr additive="base">
                                        <p:cTn id="614" dur="3250"/>
                                        <p:tgtEl>
                                          <p:spTgt spid="123"/>
                                        </p:tgtEl>
                                        <p:attrNameLst>
                                          <p:attrName>ppt_x</p:attrName>
                                        </p:attrNameLst>
                                      </p:cBhvr>
                                      <p:tavLst>
                                        <p:tav tm="0">
                                          <p:val>
                                            <p:strVal val="ppt_x"/>
                                          </p:val>
                                        </p:tav>
                                        <p:tav tm="100000">
                                          <p:val>
                                            <p:strVal val="0-ppt_w/2"/>
                                          </p:val>
                                        </p:tav>
                                      </p:tavLst>
                                    </p:anim>
                                    <p:anim calcmode="lin" valueType="num">
                                      <p:cBhvr additive="base">
                                        <p:cTn id="615" dur="3250"/>
                                        <p:tgtEl>
                                          <p:spTgt spid="123"/>
                                        </p:tgtEl>
                                        <p:attrNameLst>
                                          <p:attrName>ppt_y</p:attrName>
                                        </p:attrNameLst>
                                      </p:cBhvr>
                                      <p:tavLst>
                                        <p:tav tm="0">
                                          <p:val>
                                            <p:strVal val="ppt_y"/>
                                          </p:val>
                                        </p:tav>
                                        <p:tav tm="100000">
                                          <p:val>
                                            <p:strVal val="0-ppt_h/2"/>
                                          </p:val>
                                        </p:tav>
                                      </p:tavLst>
                                    </p:anim>
                                    <p:set>
                                      <p:cBhvr>
                                        <p:cTn id="616" dur="1" fill="hold">
                                          <p:stCondLst>
                                            <p:cond delay="3249"/>
                                          </p:stCondLst>
                                        </p:cTn>
                                        <p:tgtEl>
                                          <p:spTgt spid="123"/>
                                        </p:tgtEl>
                                        <p:attrNameLst>
                                          <p:attrName>style.visibility</p:attrName>
                                        </p:attrNameLst>
                                      </p:cBhvr>
                                      <p:to>
                                        <p:strVal val="hidden"/>
                                      </p:to>
                                    </p:set>
                                  </p:childTnLst>
                                </p:cTn>
                              </p:par>
                              <p:par>
                                <p:cTn id="617" presetID="19" presetClass="exit" presetSubtype="5" fill="hold" grpId="2" nodeType="withEffect">
                                  <p:stCondLst>
                                    <p:cond delay="0"/>
                                  </p:stCondLst>
                                  <p:childTnLst>
                                    <p:anim calcmode="lin" valueType="num">
                                      <p:cBhvr>
                                        <p:cTn id="618" dur="3250"/>
                                        <p:tgtEl>
                                          <p:spTgt spid="123"/>
                                        </p:tgtEl>
                                        <p:attrNameLst>
                                          <p:attrName>ppt_w</p:attrName>
                                        </p:attrNameLst>
                                      </p:cBhvr>
                                      <p:tavLst>
                                        <p:tav tm="0">
                                          <p:val>
                                            <p:strVal val="ppt_w"/>
                                          </p:val>
                                        </p:tav>
                                        <p:tav tm="100000">
                                          <p:val>
                                            <p:strVal val="ppt_w"/>
                                          </p:val>
                                        </p:tav>
                                      </p:tavLst>
                                    </p:anim>
                                    <p:anim calcmode="lin" valueType="num">
                                      <p:cBhvr>
                                        <p:cTn id="619" dur="3250"/>
                                        <p:tgtEl>
                                          <p:spTgt spid="1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3249"/>
                                          </p:stCondLst>
                                        </p:cTn>
                                        <p:tgtEl>
                                          <p:spTgt spid="123"/>
                                        </p:tgtEl>
                                        <p:attrNameLst>
                                          <p:attrName>style.visibility</p:attrName>
                                        </p:attrNameLst>
                                      </p:cBhvr>
                                      <p:to>
                                        <p:strVal val="hidden"/>
                                      </p:to>
                                    </p:set>
                                  </p:childTnLst>
                                </p:cTn>
                              </p:par>
                              <p:par>
                                <p:cTn id="621" presetID="2" presetClass="exit" presetSubtype="9" fill="hold" grpId="1" nodeType="withEffect">
                                  <p:stCondLst>
                                    <p:cond delay="0"/>
                                  </p:stCondLst>
                                  <p:childTnLst>
                                    <p:anim calcmode="lin" valueType="num">
                                      <p:cBhvr additive="base">
                                        <p:cTn id="622" dur="3250"/>
                                        <p:tgtEl>
                                          <p:spTgt spid="109"/>
                                        </p:tgtEl>
                                        <p:attrNameLst>
                                          <p:attrName>ppt_x</p:attrName>
                                        </p:attrNameLst>
                                      </p:cBhvr>
                                      <p:tavLst>
                                        <p:tav tm="0">
                                          <p:val>
                                            <p:strVal val="ppt_x"/>
                                          </p:val>
                                        </p:tav>
                                        <p:tav tm="100000">
                                          <p:val>
                                            <p:strVal val="0-ppt_w/2"/>
                                          </p:val>
                                        </p:tav>
                                      </p:tavLst>
                                    </p:anim>
                                    <p:anim calcmode="lin" valueType="num">
                                      <p:cBhvr additive="base">
                                        <p:cTn id="623" dur="3250"/>
                                        <p:tgtEl>
                                          <p:spTgt spid="109"/>
                                        </p:tgtEl>
                                        <p:attrNameLst>
                                          <p:attrName>ppt_y</p:attrName>
                                        </p:attrNameLst>
                                      </p:cBhvr>
                                      <p:tavLst>
                                        <p:tav tm="0">
                                          <p:val>
                                            <p:strVal val="ppt_y"/>
                                          </p:val>
                                        </p:tav>
                                        <p:tav tm="100000">
                                          <p:val>
                                            <p:strVal val="0-ppt_h/2"/>
                                          </p:val>
                                        </p:tav>
                                      </p:tavLst>
                                    </p:anim>
                                    <p:set>
                                      <p:cBhvr>
                                        <p:cTn id="624" dur="1" fill="hold">
                                          <p:stCondLst>
                                            <p:cond delay="3249"/>
                                          </p:stCondLst>
                                        </p:cTn>
                                        <p:tgtEl>
                                          <p:spTgt spid="109"/>
                                        </p:tgtEl>
                                        <p:attrNameLst>
                                          <p:attrName>style.visibility</p:attrName>
                                        </p:attrNameLst>
                                      </p:cBhvr>
                                      <p:to>
                                        <p:strVal val="hidden"/>
                                      </p:to>
                                    </p:set>
                                  </p:childTnLst>
                                </p:cTn>
                              </p:par>
                              <p:par>
                                <p:cTn id="625" presetID="19" presetClass="exit" presetSubtype="5" fill="hold" grpId="2" nodeType="withEffect">
                                  <p:stCondLst>
                                    <p:cond delay="0"/>
                                  </p:stCondLst>
                                  <p:childTnLst>
                                    <p:anim calcmode="lin" valueType="num">
                                      <p:cBhvr>
                                        <p:cTn id="626" dur="3250"/>
                                        <p:tgtEl>
                                          <p:spTgt spid="109"/>
                                        </p:tgtEl>
                                        <p:attrNameLst>
                                          <p:attrName>ppt_w</p:attrName>
                                        </p:attrNameLst>
                                      </p:cBhvr>
                                      <p:tavLst>
                                        <p:tav tm="0">
                                          <p:val>
                                            <p:strVal val="ppt_w"/>
                                          </p:val>
                                        </p:tav>
                                        <p:tav tm="100000">
                                          <p:val>
                                            <p:strVal val="ppt_w"/>
                                          </p:val>
                                        </p:tav>
                                      </p:tavLst>
                                    </p:anim>
                                    <p:anim calcmode="lin" valueType="num">
                                      <p:cBhvr>
                                        <p:cTn id="627" dur="3250"/>
                                        <p:tgtEl>
                                          <p:spTgt spid="10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3249"/>
                                          </p:stCondLst>
                                        </p:cTn>
                                        <p:tgtEl>
                                          <p:spTgt spid="109"/>
                                        </p:tgtEl>
                                        <p:attrNameLst>
                                          <p:attrName>style.visibility</p:attrName>
                                        </p:attrNameLst>
                                      </p:cBhvr>
                                      <p:to>
                                        <p:strVal val="hidden"/>
                                      </p:to>
                                    </p:set>
                                  </p:childTnLst>
                                </p:cTn>
                              </p:par>
                              <p:par>
                                <p:cTn id="629" presetID="2" presetClass="exit" presetSubtype="9" fill="hold" grpId="1" nodeType="withEffect">
                                  <p:stCondLst>
                                    <p:cond delay="0"/>
                                  </p:stCondLst>
                                  <p:childTnLst>
                                    <p:anim calcmode="lin" valueType="num">
                                      <p:cBhvr additive="base">
                                        <p:cTn id="630" dur="3250"/>
                                        <p:tgtEl>
                                          <p:spTgt spid="120"/>
                                        </p:tgtEl>
                                        <p:attrNameLst>
                                          <p:attrName>ppt_x</p:attrName>
                                        </p:attrNameLst>
                                      </p:cBhvr>
                                      <p:tavLst>
                                        <p:tav tm="0">
                                          <p:val>
                                            <p:strVal val="ppt_x"/>
                                          </p:val>
                                        </p:tav>
                                        <p:tav tm="100000">
                                          <p:val>
                                            <p:strVal val="0-ppt_w/2"/>
                                          </p:val>
                                        </p:tav>
                                      </p:tavLst>
                                    </p:anim>
                                    <p:anim calcmode="lin" valueType="num">
                                      <p:cBhvr additive="base">
                                        <p:cTn id="631" dur="3250"/>
                                        <p:tgtEl>
                                          <p:spTgt spid="120"/>
                                        </p:tgtEl>
                                        <p:attrNameLst>
                                          <p:attrName>ppt_y</p:attrName>
                                        </p:attrNameLst>
                                      </p:cBhvr>
                                      <p:tavLst>
                                        <p:tav tm="0">
                                          <p:val>
                                            <p:strVal val="ppt_y"/>
                                          </p:val>
                                        </p:tav>
                                        <p:tav tm="100000">
                                          <p:val>
                                            <p:strVal val="0-ppt_h/2"/>
                                          </p:val>
                                        </p:tav>
                                      </p:tavLst>
                                    </p:anim>
                                    <p:set>
                                      <p:cBhvr>
                                        <p:cTn id="632" dur="1" fill="hold">
                                          <p:stCondLst>
                                            <p:cond delay="3249"/>
                                          </p:stCondLst>
                                        </p:cTn>
                                        <p:tgtEl>
                                          <p:spTgt spid="120"/>
                                        </p:tgtEl>
                                        <p:attrNameLst>
                                          <p:attrName>style.visibility</p:attrName>
                                        </p:attrNameLst>
                                      </p:cBhvr>
                                      <p:to>
                                        <p:strVal val="hidden"/>
                                      </p:to>
                                    </p:set>
                                  </p:childTnLst>
                                </p:cTn>
                              </p:par>
                              <p:par>
                                <p:cTn id="633" presetID="19" presetClass="exit" presetSubtype="5" fill="hold" grpId="2" nodeType="withEffect">
                                  <p:stCondLst>
                                    <p:cond delay="0"/>
                                  </p:stCondLst>
                                  <p:childTnLst>
                                    <p:anim calcmode="lin" valueType="num">
                                      <p:cBhvr>
                                        <p:cTn id="634" dur="3250"/>
                                        <p:tgtEl>
                                          <p:spTgt spid="120"/>
                                        </p:tgtEl>
                                        <p:attrNameLst>
                                          <p:attrName>ppt_w</p:attrName>
                                        </p:attrNameLst>
                                      </p:cBhvr>
                                      <p:tavLst>
                                        <p:tav tm="0">
                                          <p:val>
                                            <p:strVal val="ppt_w"/>
                                          </p:val>
                                        </p:tav>
                                        <p:tav tm="100000">
                                          <p:val>
                                            <p:strVal val="ppt_w"/>
                                          </p:val>
                                        </p:tav>
                                      </p:tavLst>
                                    </p:anim>
                                    <p:anim calcmode="lin" valueType="num">
                                      <p:cBhvr>
                                        <p:cTn id="635" dur="3250"/>
                                        <p:tgtEl>
                                          <p:spTgt spid="1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3249"/>
                                          </p:stCondLst>
                                        </p:cTn>
                                        <p:tgtEl>
                                          <p:spTgt spid="120"/>
                                        </p:tgtEl>
                                        <p:attrNameLst>
                                          <p:attrName>style.visibility</p:attrName>
                                        </p:attrNameLst>
                                      </p:cBhvr>
                                      <p:to>
                                        <p:strVal val="hidden"/>
                                      </p:to>
                                    </p:set>
                                  </p:childTnLst>
                                </p:cTn>
                              </p:par>
                              <p:par>
                                <p:cTn id="637" presetID="2" presetClass="exit" presetSubtype="9" fill="hold" grpId="1" nodeType="withEffect">
                                  <p:stCondLst>
                                    <p:cond delay="0"/>
                                  </p:stCondLst>
                                  <p:childTnLst>
                                    <p:anim calcmode="lin" valueType="num">
                                      <p:cBhvr additive="base">
                                        <p:cTn id="638" dur="3250"/>
                                        <p:tgtEl>
                                          <p:spTgt spid="110"/>
                                        </p:tgtEl>
                                        <p:attrNameLst>
                                          <p:attrName>ppt_x</p:attrName>
                                        </p:attrNameLst>
                                      </p:cBhvr>
                                      <p:tavLst>
                                        <p:tav tm="0">
                                          <p:val>
                                            <p:strVal val="ppt_x"/>
                                          </p:val>
                                        </p:tav>
                                        <p:tav tm="100000">
                                          <p:val>
                                            <p:strVal val="0-ppt_w/2"/>
                                          </p:val>
                                        </p:tav>
                                      </p:tavLst>
                                    </p:anim>
                                    <p:anim calcmode="lin" valueType="num">
                                      <p:cBhvr additive="base">
                                        <p:cTn id="639" dur="3250"/>
                                        <p:tgtEl>
                                          <p:spTgt spid="110"/>
                                        </p:tgtEl>
                                        <p:attrNameLst>
                                          <p:attrName>ppt_y</p:attrName>
                                        </p:attrNameLst>
                                      </p:cBhvr>
                                      <p:tavLst>
                                        <p:tav tm="0">
                                          <p:val>
                                            <p:strVal val="ppt_y"/>
                                          </p:val>
                                        </p:tav>
                                        <p:tav tm="100000">
                                          <p:val>
                                            <p:strVal val="0-ppt_h/2"/>
                                          </p:val>
                                        </p:tav>
                                      </p:tavLst>
                                    </p:anim>
                                    <p:set>
                                      <p:cBhvr>
                                        <p:cTn id="640" dur="1" fill="hold">
                                          <p:stCondLst>
                                            <p:cond delay="3249"/>
                                          </p:stCondLst>
                                        </p:cTn>
                                        <p:tgtEl>
                                          <p:spTgt spid="110"/>
                                        </p:tgtEl>
                                        <p:attrNameLst>
                                          <p:attrName>style.visibility</p:attrName>
                                        </p:attrNameLst>
                                      </p:cBhvr>
                                      <p:to>
                                        <p:strVal val="hidden"/>
                                      </p:to>
                                    </p:set>
                                  </p:childTnLst>
                                </p:cTn>
                              </p:par>
                              <p:par>
                                <p:cTn id="641" presetID="19" presetClass="exit" presetSubtype="5" fill="hold" grpId="2" nodeType="withEffect">
                                  <p:stCondLst>
                                    <p:cond delay="0"/>
                                  </p:stCondLst>
                                  <p:childTnLst>
                                    <p:anim calcmode="lin" valueType="num">
                                      <p:cBhvr>
                                        <p:cTn id="642" dur="3250"/>
                                        <p:tgtEl>
                                          <p:spTgt spid="110"/>
                                        </p:tgtEl>
                                        <p:attrNameLst>
                                          <p:attrName>ppt_w</p:attrName>
                                        </p:attrNameLst>
                                      </p:cBhvr>
                                      <p:tavLst>
                                        <p:tav tm="0">
                                          <p:val>
                                            <p:strVal val="ppt_w"/>
                                          </p:val>
                                        </p:tav>
                                        <p:tav tm="100000">
                                          <p:val>
                                            <p:strVal val="ppt_w"/>
                                          </p:val>
                                        </p:tav>
                                      </p:tavLst>
                                    </p:anim>
                                    <p:anim calcmode="lin" valueType="num">
                                      <p:cBhvr>
                                        <p:cTn id="643" dur="3250"/>
                                        <p:tgtEl>
                                          <p:spTgt spid="1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3249"/>
                                          </p:stCondLst>
                                        </p:cTn>
                                        <p:tgtEl>
                                          <p:spTgt spid="110"/>
                                        </p:tgtEl>
                                        <p:attrNameLst>
                                          <p:attrName>style.visibility</p:attrName>
                                        </p:attrNameLst>
                                      </p:cBhvr>
                                      <p:to>
                                        <p:strVal val="hidden"/>
                                      </p:to>
                                    </p:set>
                                  </p:childTnLst>
                                </p:cTn>
                              </p:par>
                              <p:par>
                                <p:cTn id="645" presetID="2" presetClass="exit" presetSubtype="9" fill="hold" grpId="1" nodeType="withEffect">
                                  <p:stCondLst>
                                    <p:cond delay="0"/>
                                  </p:stCondLst>
                                  <p:childTnLst>
                                    <p:anim calcmode="lin" valueType="num">
                                      <p:cBhvr additive="base">
                                        <p:cTn id="646" dur="3250"/>
                                        <p:tgtEl>
                                          <p:spTgt spid="122"/>
                                        </p:tgtEl>
                                        <p:attrNameLst>
                                          <p:attrName>ppt_x</p:attrName>
                                        </p:attrNameLst>
                                      </p:cBhvr>
                                      <p:tavLst>
                                        <p:tav tm="0">
                                          <p:val>
                                            <p:strVal val="ppt_x"/>
                                          </p:val>
                                        </p:tav>
                                        <p:tav tm="100000">
                                          <p:val>
                                            <p:strVal val="0-ppt_w/2"/>
                                          </p:val>
                                        </p:tav>
                                      </p:tavLst>
                                    </p:anim>
                                    <p:anim calcmode="lin" valueType="num">
                                      <p:cBhvr additive="base">
                                        <p:cTn id="647" dur="3250"/>
                                        <p:tgtEl>
                                          <p:spTgt spid="122"/>
                                        </p:tgtEl>
                                        <p:attrNameLst>
                                          <p:attrName>ppt_y</p:attrName>
                                        </p:attrNameLst>
                                      </p:cBhvr>
                                      <p:tavLst>
                                        <p:tav tm="0">
                                          <p:val>
                                            <p:strVal val="ppt_y"/>
                                          </p:val>
                                        </p:tav>
                                        <p:tav tm="100000">
                                          <p:val>
                                            <p:strVal val="0-ppt_h/2"/>
                                          </p:val>
                                        </p:tav>
                                      </p:tavLst>
                                    </p:anim>
                                    <p:set>
                                      <p:cBhvr>
                                        <p:cTn id="648" dur="1" fill="hold">
                                          <p:stCondLst>
                                            <p:cond delay="3249"/>
                                          </p:stCondLst>
                                        </p:cTn>
                                        <p:tgtEl>
                                          <p:spTgt spid="122"/>
                                        </p:tgtEl>
                                        <p:attrNameLst>
                                          <p:attrName>style.visibility</p:attrName>
                                        </p:attrNameLst>
                                      </p:cBhvr>
                                      <p:to>
                                        <p:strVal val="hidden"/>
                                      </p:to>
                                    </p:set>
                                  </p:childTnLst>
                                </p:cTn>
                              </p:par>
                              <p:par>
                                <p:cTn id="649" presetID="19" presetClass="exit" presetSubtype="5" fill="hold" grpId="2" nodeType="withEffect">
                                  <p:stCondLst>
                                    <p:cond delay="0"/>
                                  </p:stCondLst>
                                  <p:childTnLst>
                                    <p:anim calcmode="lin" valueType="num">
                                      <p:cBhvr>
                                        <p:cTn id="650" dur="3250"/>
                                        <p:tgtEl>
                                          <p:spTgt spid="122"/>
                                        </p:tgtEl>
                                        <p:attrNameLst>
                                          <p:attrName>ppt_w</p:attrName>
                                        </p:attrNameLst>
                                      </p:cBhvr>
                                      <p:tavLst>
                                        <p:tav tm="0">
                                          <p:val>
                                            <p:strVal val="ppt_w"/>
                                          </p:val>
                                        </p:tav>
                                        <p:tav tm="100000">
                                          <p:val>
                                            <p:strVal val="ppt_w"/>
                                          </p:val>
                                        </p:tav>
                                      </p:tavLst>
                                    </p:anim>
                                    <p:anim calcmode="lin" valueType="num">
                                      <p:cBhvr>
                                        <p:cTn id="651" dur="3250"/>
                                        <p:tgtEl>
                                          <p:spTgt spid="1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3249"/>
                                          </p:stCondLst>
                                        </p:cTn>
                                        <p:tgtEl>
                                          <p:spTgt spid="122"/>
                                        </p:tgtEl>
                                        <p:attrNameLst>
                                          <p:attrName>style.visibility</p:attrName>
                                        </p:attrNameLst>
                                      </p:cBhvr>
                                      <p:to>
                                        <p:strVal val="hidden"/>
                                      </p:to>
                                    </p:set>
                                  </p:childTnLst>
                                </p:cTn>
                              </p:par>
                              <p:par>
                                <p:cTn id="653" presetID="2" presetClass="exit" presetSubtype="9" fill="hold" grpId="1" nodeType="withEffect">
                                  <p:stCondLst>
                                    <p:cond delay="0"/>
                                  </p:stCondLst>
                                  <p:childTnLst>
                                    <p:anim calcmode="lin" valueType="num">
                                      <p:cBhvr additive="base">
                                        <p:cTn id="654" dur="3250"/>
                                        <p:tgtEl>
                                          <p:spTgt spid="121"/>
                                        </p:tgtEl>
                                        <p:attrNameLst>
                                          <p:attrName>ppt_x</p:attrName>
                                        </p:attrNameLst>
                                      </p:cBhvr>
                                      <p:tavLst>
                                        <p:tav tm="0">
                                          <p:val>
                                            <p:strVal val="ppt_x"/>
                                          </p:val>
                                        </p:tav>
                                        <p:tav tm="100000">
                                          <p:val>
                                            <p:strVal val="0-ppt_w/2"/>
                                          </p:val>
                                        </p:tav>
                                      </p:tavLst>
                                    </p:anim>
                                    <p:anim calcmode="lin" valueType="num">
                                      <p:cBhvr additive="base">
                                        <p:cTn id="655" dur="3250"/>
                                        <p:tgtEl>
                                          <p:spTgt spid="121"/>
                                        </p:tgtEl>
                                        <p:attrNameLst>
                                          <p:attrName>ppt_y</p:attrName>
                                        </p:attrNameLst>
                                      </p:cBhvr>
                                      <p:tavLst>
                                        <p:tav tm="0">
                                          <p:val>
                                            <p:strVal val="ppt_y"/>
                                          </p:val>
                                        </p:tav>
                                        <p:tav tm="100000">
                                          <p:val>
                                            <p:strVal val="0-ppt_h/2"/>
                                          </p:val>
                                        </p:tav>
                                      </p:tavLst>
                                    </p:anim>
                                    <p:set>
                                      <p:cBhvr>
                                        <p:cTn id="656" dur="1" fill="hold">
                                          <p:stCondLst>
                                            <p:cond delay="3249"/>
                                          </p:stCondLst>
                                        </p:cTn>
                                        <p:tgtEl>
                                          <p:spTgt spid="121"/>
                                        </p:tgtEl>
                                        <p:attrNameLst>
                                          <p:attrName>style.visibility</p:attrName>
                                        </p:attrNameLst>
                                      </p:cBhvr>
                                      <p:to>
                                        <p:strVal val="hidden"/>
                                      </p:to>
                                    </p:set>
                                  </p:childTnLst>
                                </p:cTn>
                              </p:par>
                              <p:par>
                                <p:cTn id="657" presetID="19" presetClass="exit" presetSubtype="5" fill="hold" grpId="2" nodeType="withEffect">
                                  <p:stCondLst>
                                    <p:cond delay="0"/>
                                  </p:stCondLst>
                                  <p:childTnLst>
                                    <p:anim calcmode="lin" valueType="num">
                                      <p:cBhvr>
                                        <p:cTn id="658" dur="3250"/>
                                        <p:tgtEl>
                                          <p:spTgt spid="121"/>
                                        </p:tgtEl>
                                        <p:attrNameLst>
                                          <p:attrName>ppt_w</p:attrName>
                                        </p:attrNameLst>
                                      </p:cBhvr>
                                      <p:tavLst>
                                        <p:tav tm="0">
                                          <p:val>
                                            <p:strVal val="ppt_w"/>
                                          </p:val>
                                        </p:tav>
                                        <p:tav tm="100000">
                                          <p:val>
                                            <p:strVal val="ppt_w"/>
                                          </p:val>
                                        </p:tav>
                                      </p:tavLst>
                                    </p:anim>
                                    <p:anim calcmode="lin" valueType="num">
                                      <p:cBhvr>
                                        <p:cTn id="659" dur="3250"/>
                                        <p:tgtEl>
                                          <p:spTgt spid="1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3249"/>
                                          </p:stCondLst>
                                        </p:cTn>
                                        <p:tgtEl>
                                          <p:spTgt spid="121"/>
                                        </p:tgtEl>
                                        <p:attrNameLst>
                                          <p:attrName>style.visibility</p:attrName>
                                        </p:attrNameLst>
                                      </p:cBhvr>
                                      <p:to>
                                        <p:strVal val="hidden"/>
                                      </p:to>
                                    </p:set>
                                  </p:childTnLst>
                                </p:cTn>
                              </p:par>
                              <p:par>
                                <p:cTn id="661" presetID="2" presetClass="exit" presetSubtype="9" fill="hold" grpId="1" nodeType="withEffect">
                                  <p:stCondLst>
                                    <p:cond delay="0"/>
                                  </p:stCondLst>
                                  <p:childTnLst>
                                    <p:anim calcmode="lin" valueType="num">
                                      <p:cBhvr additive="base">
                                        <p:cTn id="662" dur="3250"/>
                                        <p:tgtEl>
                                          <p:spTgt spid="111"/>
                                        </p:tgtEl>
                                        <p:attrNameLst>
                                          <p:attrName>ppt_x</p:attrName>
                                        </p:attrNameLst>
                                      </p:cBhvr>
                                      <p:tavLst>
                                        <p:tav tm="0">
                                          <p:val>
                                            <p:strVal val="ppt_x"/>
                                          </p:val>
                                        </p:tav>
                                        <p:tav tm="100000">
                                          <p:val>
                                            <p:strVal val="0-ppt_w/2"/>
                                          </p:val>
                                        </p:tav>
                                      </p:tavLst>
                                    </p:anim>
                                    <p:anim calcmode="lin" valueType="num">
                                      <p:cBhvr additive="base">
                                        <p:cTn id="663" dur="3250"/>
                                        <p:tgtEl>
                                          <p:spTgt spid="111"/>
                                        </p:tgtEl>
                                        <p:attrNameLst>
                                          <p:attrName>ppt_y</p:attrName>
                                        </p:attrNameLst>
                                      </p:cBhvr>
                                      <p:tavLst>
                                        <p:tav tm="0">
                                          <p:val>
                                            <p:strVal val="ppt_y"/>
                                          </p:val>
                                        </p:tav>
                                        <p:tav tm="100000">
                                          <p:val>
                                            <p:strVal val="0-ppt_h/2"/>
                                          </p:val>
                                        </p:tav>
                                      </p:tavLst>
                                    </p:anim>
                                    <p:set>
                                      <p:cBhvr>
                                        <p:cTn id="664" dur="1" fill="hold">
                                          <p:stCondLst>
                                            <p:cond delay="3249"/>
                                          </p:stCondLst>
                                        </p:cTn>
                                        <p:tgtEl>
                                          <p:spTgt spid="111"/>
                                        </p:tgtEl>
                                        <p:attrNameLst>
                                          <p:attrName>style.visibility</p:attrName>
                                        </p:attrNameLst>
                                      </p:cBhvr>
                                      <p:to>
                                        <p:strVal val="hidden"/>
                                      </p:to>
                                    </p:set>
                                  </p:childTnLst>
                                </p:cTn>
                              </p:par>
                              <p:par>
                                <p:cTn id="665" presetID="19" presetClass="exit" presetSubtype="5" fill="hold" grpId="2" nodeType="withEffect">
                                  <p:stCondLst>
                                    <p:cond delay="0"/>
                                  </p:stCondLst>
                                  <p:childTnLst>
                                    <p:anim calcmode="lin" valueType="num">
                                      <p:cBhvr>
                                        <p:cTn id="666" dur="3250"/>
                                        <p:tgtEl>
                                          <p:spTgt spid="111"/>
                                        </p:tgtEl>
                                        <p:attrNameLst>
                                          <p:attrName>ppt_w</p:attrName>
                                        </p:attrNameLst>
                                      </p:cBhvr>
                                      <p:tavLst>
                                        <p:tav tm="0">
                                          <p:val>
                                            <p:strVal val="ppt_w"/>
                                          </p:val>
                                        </p:tav>
                                        <p:tav tm="100000">
                                          <p:val>
                                            <p:strVal val="ppt_w"/>
                                          </p:val>
                                        </p:tav>
                                      </p:tavLst>
                                    </p:anim>
                                    <p:anim calcmode="lin" valueType="num">
                                      <p:cBhvr>
                                        <p:cTn id="667" dur="325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3249"/>
                                          </p:stCondLst>
                                        </p:cTn>
                                        <p:tgtEl>
                                          <p:spTgt spid="111"/>
                                        </p:tgtEl>
                                        <p:attrNameLst>
                                          <p:attrName>style.visibility</p:attrName>
                                        </p:attrNameLst>
                                      </p:cBhvr>
                                      <p:to>
                                        <p:strVal val="hidden"/>
                                      </p:to>
                                    </p:set>
                                  </p:childTnLst>
                                </p:cTn>
                              </p:par>
                              <p:par>
                                <p:cTn id="669" presetID="2" presetClass="exit" presetSubtype="9" fill="hold" grpId="1" nodeType="withEffect">
                                  <p:stCondLst>
                                    <p:cond delay="0"/>
                                  </p:stCondLst>
                                  <p:childTnLst>
                                    <p:anim calcmode="lin" valueType="num">
                                      <p:cBhvr additive="base">
                                        <p:cTn id="670" dur="3250"/>
                                        <p:tgtEl>
                                          <p:spTgt spid="114"/>
                                        </p:tgtEl>
                                        <p:attrNameLst>
                                          <p:attrName>ppt_x</p:attrName>
                                        </p:attrNameLst>
                                      </p:cBhvr>
                                      <p:tavLst>
                                        <p:tav tm="0">
                                          <p:val>
                                            <p:strVal val="ppt_x"/>
                                          </p:val>
                                        </p:tav>
                                        <p:tav tm="100000">
                                          <p:val>
                                            <p:strVal val="0-ppt_w/2"/>
                                          </p:val>
                                        </p:tav>
                                      </p:tavLst>
                                    </p:anim>
                                    <p:anim calcmode="lin" valueType="num">
                                      <p:cBhvr additive="base">
                                        <p:cTn id="671" dur="3250"/>
                                        <p:tgtEl>
                                          <p:spTgt spid="114"/>
                                        </p:tgtEl>
                                        <p:attrNameLst>
                                          <p:attrName>ppt_y</p:attrName>
                                        </p:attrNameLst>
                                      </p:cBhvr>
                                      <p:tavLst>
                                        <p:tav tm="0">
                                          <p:val>
                                            <p:strVal val="ppt_y"/>
                                          </p:val>
                                        </p:tav>
                                        <p:tav tm="100000">
                                          <p:val>
                                            <p:strVal val="0-ppt_h/2"/>
                                          </p:val>
                                        </p:tav>
                                      </p:tavLst>
                                    </p:anim>
                                    <p:set>
                                      <p:cBhvr>
                                        <p:cTn id="672" dur="1" fill="hold">
                                          <p:stCondLst>
                                            <p:cond delay="3249"/>
                                          </p:stCondLst>
                                        </p:cTn>
                                        <p:tgtEl>
                                          <p:spTgt spid="114"/>
                                        </p:tgtEl>
                                        <p:attrNameLst>
                                          <p:attrName>style.visibility</p:attrName>
                                        </p:attrNameLst>
                                      </p:cBhvr>
                                      <p:to>
                                        <p:strVal val="hidden"/>
                                      </p:to>
                                    </p:set>
                                  </p:childTnLst>
                                </p:cTn>
                              </p:par>
                              <p:par>
                                <p:cTn id="673" presetID="19" presetClass="exit" presetSubtype="5" fill="hold" grpId="2" nodeType="withEffect">
                                  <p:stCondLst>
                                    <p:cond delay="0"/>
                                  </p:stCondLst>
                                  <p:childTnLst>
                                    <p:anim calcmode="lin" valueType="num">
                                      <p:cBhvr>
                                        <p:cTn id="674" dur="3250"/>
                                        <p:tgtEl>
                                          <p:spTgt spid="114"/>
                                        </p:tgtEl>
                                        <p:attrNameLst>
                                          <p:attrName>ppt_w</p:attrName>
                                        </p:attrNameLst>
                                      </p:cBhvr>
                                      <p:tavLst>
                                        <p:tav tm="0">
                                          <p:val>
                                            <p:strVal val="ppt_w"/>
                                          </p:val>
                                        </p:tav>
                                        <p:tav tm="100000">
                                          <p:val>
                                            <p:strVal val="ppt_w"/>
                                          </p:val>
                                        </p:tav>
                                      </p:tavLst>
                                    </p:anim>
                                    <p:anim calcmode="lin" valueType="num">
                                      <p:cBhvr>
                                        <p:cTn id="675" dur="3250"/>
                                        <p:tgtEl>
                                          <p:spTgt spid="1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3249"/>
                                          </p:stCondLst>
                                        </p:cTn>
                                        <p:tgtEl>
                                          <p:spTgt spid="114"/>
                                        </p:tgtEl>
                                        <p:attrNameLst>
                                          <p:attrName>style.visibility</p:attrName>
                                        </p:attrNameLst>
                                      </p:cBhvr>
                                      <p:to>
                                        <p:strVal val="hidden"/>
                                      </p:to>
                                    </p:set>
                                  </p:childTnLst>
                                </p:cTn>
                              </p:par>
                              <p:par>
                                <p:cTn id="677" presetID="2" presetClass="exit" presetSubtype="9" fill="hold" grpId="1" nodeType="withEffect">
                                  <p:stCondLst>
                                    <p:cond delay="0"/>
                                  </p:stCondLst>
                                  <p:childTnLst>
                                    <p:anim calcmode="lin" valueType="num">
                                      <p:cBhvr additive="base">
                                        <p:cTn id="678" dur="3250"/>
                                        <p:tgtEl>
                                          <p:spTgt spid="112"/>
                                        </p:tgtEl>
                                        <p:attrNameLst>
                                          <p:attrName>ppt_x</p:attrName>
                                        </p:attrNameLst>
                                      </p:cBhvr>
                                      <p:tavLst>
                                        <p:tav tm="0">
                                          <p:val>
                                            <p:strVal val="ppt_x"/>
                                          </p:val>
                                        </p:tav>
                                        <p:tav tm="100000">
                                          <p:val>
                                            <p:strVal val="0-ppt_w/2"/>
                                          </p:val>
                                        </p:tav>
                                      </p:tavLst>
                                    </p:anim>
                                    <p:anim calcmode="lin" valueType="num">
                                      <p:cBhvr additive="base">
                                        <p:cTn id="679" dur="3250"/>
                                        <p:tgtEl>
                                          <p:spTgt spid="112"/>
                                        </p:tgtEl>
                                        <p:attrNameLst>
                                          <p:attrName>ppt_y</p:attrName>
                                        </p:attrNameLst>
                                      </p:cBhvr>
                                      <p:tavLst>
                                        <p:tav tm="0">
                                          <p:val>
                                            <p:strVal val="ppt_y"/>
                                          </p:val>
                                        </p:tav>
                                        <p:tav tm="100000">
                                          <p:val>
                                            <p:strVal val="0-ppt_h/2"/>
                                          </p:val>
                                        </p:tav>
                                      </p:tavLst>
                                    </p:anim>
                                    <p:set>
                                      <p:cBhvr>
                                        <p:cTn id="680" dur="1" fill="hold">
                                          <p:stCondLst>
                                            <p:cond delay="3249"/>
                                          </p:stCondLst>
                                        </p:cTn>
                                        <p:tgtEl>
                                          <p:spTgt spid="112"/>
                                        </p:tgtEl>
                                        <p:attrNameLst>
                                          <p:attrName>style.visibility</p:attrName>
                                        </p:attrNameLst>
                                      </p:cBhvr>
                                      <p:to>
                                        <p:strVal val="hidden"/>
                                      </p:to>
                                    </p:set>
                                  </p:childTnLst>
                                </p:cTn>
                              </p:par>
                              <p:par>
                                <p:cTn id="681" presetID="19" presetClass="exit" presetSubtype="5" fill="hold" grpId="2" nodeType="withEffect">
                                  <p:stCondLst>
                                    <p:cond delay="0"/>
                                  </p:stCondLst>
                                  <p:childTnLst>
                                    <p:anim calcmode="lin" valueType="num">
                                      <p:cBhvr>
                                        <p:cTn id="682" dur="3250"/>
                                        <p:tgtEl>
                                          <p:spTgt spid="112"/>
                                        </p:tgtEl>
                                        <p:attrNameLst>
                                          <p:attrName>ppt_w</p:attrName>
                                        </p:attrNameLst>
                                      </p:cBhvr>
                                      <p:tavLst>
                                        <p:tav tm="0">
                                          <p:val>
                                            <p:strVal val="ppt_w"/>
                                          </p:val>
                                        </p:tav>
                                        <p:tav tm="100000">
                                          <p:val>
                                            <p:strVal val="ppt_w"/>
                                          </p:val>
                                        </p:tav>
                                      </p:tavLst>
                                    </p:anim>
                                    <p:anim calcmode="lin" valueType="num">
                                      <p:cBhvr>
                                        <p:cTn id="683" dur="3250"/>
                                        <p:tgtEl>
                                          <p:spTgt spid="1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3249"/>
                                          </p:stCondLst>
                                        </p:cTn>
                                        <p:tgtEl>
                                          <p:spTgt spid="112"/>
                                        </p:tgtEl>
                                        <p:attrNameLst>
                                          <p:attrName>style.visibility</p:attrName>
                                        </p:attrNameLst>
                                      </p:cBhvr>
                                      <p:to>
                                        <p:strVal val="hidden"/>
                                      </p:to>
                                    </p:set>
                                  </p:childTnLst>
                                </p:cTn>
                              </p:par>
                              <p:par>
                                <p:cTn id="685" presetID="2" presetClass="exit" presetSubtype="9" fill="hold" grpId="1" nodeType="withEffect">
                                  <p:stCondLst>
                                    <p:cond delay="0"/>
                                  </p:stCondLst>
                                  <p:childTnLst>
                                    <p:anim calcmode="lin" valueType="num">
                                      <p:cBhvr additive="base">
                                        <p:cTn id="686" dur="3250"/>
                                        <p:tgtEl>
                                          <p:spTgt spid="115"/>
                                        </p:tgtEl>
                                        <p:attrNameLst>
                                          <p:attrName>ppt_x</p:attrName>
                                        </p:attrNameLst>
                                      </p:cBhvr>
                                      <p:tavLst>
                                        <p:tav tm="0">
                                          <p:val>
                                            <p:strVal val="ppt_x"/>
                                          </p:val>
                                        </p:tav>
                                        <p:tav tm="100000">
                                          <p:val>
                                            <p:strVal val="0-ppt_w/2"/>
                                          </p:val>
                                        </p:tav>
                                      </p:tavLst>
                                    </p:anim>
                                    <p:anim calcmode="lin" valueType="num">
                                      <p:cBhvr additive="base">
                                        <p:cTn id="687" dur="3250"/>
                                        <p:tgtEl>
                                          <p:spTgt spid="115"/>
                                        </p:tgtEl>
                                        <p:attrNameLst>
                                          <p:attrName>ppt_y</p:attrName>
                                        </p:attrNameLst>
                                      </p:cBhvr>
                                      <p:tavLst>
                                        <p:tav tm="0">
                                          <p:val>
                                            <p:strVal val="ppt_y"/>
                                          </p:val>
                                        </p:tav>
                                        <p:tav tm="100000">
                                          <p:val>
                                            <p:strVal val="0-ppt_h/2"/>
                                          </p:val>
                                        </p:tav>
                                      </p:tavLst>
                                    </p:anim>
                                    <p:set>
                                      <p:cBhvr>
                                        <p:cTn id="688" dur="1" fill="hold">
                                          <p:stCondLst>
                                            <p:cond delay="3249"/>
                                          </p:stCondLst>
                                        </p:cTn>
                                        <p:tgtEl>
                                          <p:spTgt spid="115"/>
                                        </p:tgtEl>
                                        <p:attrNameLst>
                                          <p:attrName>style.visibility</p:attrName>
                                        </p:attrNameLst>
                                      </p:cBhvr>
                                      <p:to>
                                        <p:strVal val="hidden"/>
                                      </p:to>
                                    </p:set>
                                  </p:childTnLst>
                                </p:cTn>
                              </p:par>
                              <p:par>
                                <p:cTn id="689" presetID="19" presetClass="exit" presetSubtype="5" fill="hold" grpId="2" nodeType="withEffect">
                                  <p:stCondLst>
                                    <p:cond delay="0"/>
                                  </p:stCondLst>
                                  <p:childTnLst>
                                    <p:anim calcmode="lin" valueType="num">
                                      <p:cBhvr>
                                        <p:cTn id="690" dur="3250"/>
                                        <p:tgtEl>
                                          <p:spTgt spid="115"/>
                                        </p:tgtEl>
                                        <p:attrNameLst>
                                          <p:attrName>ppt_w</p:attrName>
                                        </p:attrNameLst>
                                      </p:cBhvr>
                                      <p:tavLst>
                                        <p:tav tm="0">
                                          <p:val>
                                            <p:strVal val="ppt_w"/>
                                          </p:val>
                                        </p:tav>
                                        <p:tav tm="100000">
                                          <p:val>
                                            <p:strVal val="ppt_w"/>
                                          </p:val>
                                        </p:tav>
                                      </p:tavLst>
                                    </p:anim>
                                    <p:anim calcmode="lin" valueType="num">
                                      <p:cBhvr>
                                        <p:cTn id="691" dur="3250"/>
                                        <p:tgtEl>
                                          <p:spTgt spid="1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3249"/>
                                          </p:stCondLst>
                                        </p:cTn>
                                        <p:tgtEl>
                                          <p:spTgt spid="115"/>
                                        </p:tgtEl>
                                        <p:attrNameLst>
                                          <p:attrName>style.visibility</p:attrName>
                                        </p:attrNameLst>
                                      </p:cBhvr>
                                      <p:to>
                                        <p:strVal val="hidden"/>
                                      </p:to>
                                    </p:set>
                                  </p:childTnLst>
                                </p:cTn>
                              </p:par>
                              <p:par>
                                <p:cTn id="693" presetID="2" presetClass="exit" presetSubtype="9" fill="hold" grpId="1" nodeType="withEffect">
                                  <p:stCondLst>
                                    <p:cond delay="0"/>
                                  </p:stCondLst>
                                  <p:childTnLst>
                                    <p:anim calcmode="lin" valueType="num">
                                      <p:cBhvr additive="base">
                                        <p:cTn id="694" dur="3250"/>
                                        <p:tgtEl>
                                          <p:spTgt spid="113"/>
                                        </p:tgtEl>
                                        <p:attrNameLst>
                                          <p:attrName>ppt_x</p:attrName>
                                        </p:attrNameLst>
                                      </p:cBhvr>
                                      <p:tavLst>
                                        <p:tav tm="0">
                                          <p:val>
                                            <p:strVal val="ppt_x"/>
                                          </p:val>
                                        </p:tav>
                                        <p:tav tm="100000">
                                          <p:val>
                                            <p:strVal val="0-ppt_w/2"/>
                                          </p:val>
                                        </p:tav>
                                      </p:tavLst>
                                    </p:anim>
                                    <p:anim calcmode="lin" valueType="num">
                                      <p:cBhvr additive="base">
                                        <p:cTn id="695" dur="3250"/>
                                        <p:tgtEl>
                                          <p:spTgt spid="113"/>
                                        </p:tgtEl>
                                        <p:attrNameLst>
                                          <p:attrName>ppt_y</p:attrName>
                                        </p:attrNameLst>
                                      </p:cBhvr>
                                      <p:tavLst>
                                        <p:tav tm="0">
                                          <p:val>
                                            <p:strVal val="ppt_y"/>
                                          </p:val>
                                        </p:tav>
                                        <p:tav tm="100000">
                                          <p:val>
                                            <p:strVal val="0-ppt_h/2"/>
                                          </p:val>
                                        </p:tav>
                                      </p:tavLst>
                                    </p:anim>
                                    <p:set>
                                      <p:cBhvr>
                                        <p:cTn id="696" dur="1" fill="hold">
                                          <p:stCondLst>
                                            <p:cond delay="3249"/>
                                          </p:stCondLst>
                                        </p:cTn>
                                        <p:tgtEl>
                                          <p:spTgt spid="113"/>
                                        </p:tgtEl>
                                        <p:attrNameLst>
                                          <p:attrName>style.visibility</p:attrName>
                                        </p:attrNameLst>
                                      </p:cBhvr>
                                      <p:to>
                                        <p:strVal val="hidden"/>
                                      </p:to>
                                    </p:set>
                                  </p:childTnLst>
                                </p:cTn>
                              </p:par>
                              <p:par>
                                <p:cTn id="697" presetID="19" presetClass="exit" presetSubtype="5" fill="hold" grpId="2" nodeType="withEffect">
                                  <p:stCondLst>
                                    <p:cond delay="0"/>
                                  </p:stCondLst>
                                  <p:childTnLst>
                                    <p:anim calcmode="lin" valueType="num">
                                      <p:cBhvr>
                                        <p:cTn id="698" dur="3250"/>
                                        <p:tgtEl>
                                          <p:spTgt spid="113"/>
                                        </p:tgtEl>
                                        <p:attrNameLst>
                                          <p:attrName>ppt_w</p:attrName>
                                        </p:attrNameLst>
                                      </p:cBhvr>
                                      <p:tavLst>
                                        <p:tav tm="0">
                                          <p:val>
                                            <p:strVal val="ppt_w"/>
                                          </p:val>
                                        </p:tav>
                                        <p:tav tm="100000">
                                          <p:val>
                                            <p:strVal val="ppt_w"/>
                                          </p:val>
                                        </p:tav>
                                      </p:tavLst>
                                    </p:anim>
                                    <p:anim calcmode="lin" valueType="num">
                                      <p:cBhvr>
                                        <p:cTn id="699" dur="3250"/>
                                        <p:tgtEl>
                                          <p:spTgt spid="1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3249"/>
                                          </p:stCondLst>
                                        </p:cTn>
                                        <p:tgtEl>
                                          <p:spTgt spid="113"/>
                                        </p:tgtEl>
                                        <p:attrNameLst>
                                          <p:attrName>style.visibility</p:attrName>
                                        </p:attrNameLst>
                                      </p:cBhvr>
                                      <p:to>
                                        <p:strVal val="hidden"/>
                                      </p:to>
                                    </p:set>
                                  </p:childTnLst>
                                </p:cTn>
                              </p:par>
                              <p:par>
                                <p:cTn id="701" presetID="2" presetClass="exit" presetSubtype="9" fill="hold" grpId="1" nodeType="withEffect">
                                  <p:stCondLst>
                                    <p:cond delay="0"/>
                                  </p:stCondLst>
                                  <p:childTnLst>
                                    <p:anim calcmode="lin" valueType="num">
                                      <p:cBhvr additive="base">
                                        <p:cTn id="702" dur="3250"/>
                                        <p:tgtEl>
                                          <p:spTgt spid="116"/>
                                        </p:tgtEl>
                                        <p:attrNameLst>
                                          <p:attrName>ppt_x</p:attrName>
                                        </p:attrNameLst>
                                      </p:cBhvr>
                                      <p:tavLst>
                                        <p:tav tm="0">
                                          <p:val>
                                            <p:strVal val="ppt_x"/>
                                          </p:val>
                                        </p:tav>
                                        <p:tav tm="100000">
                                          <p:val>
                                            <p:strVal val="0-ppt_w/2"/>
                                          </p:val>
                                        </p:tav>
                                      </p:tavLst>
                                    </p:anim>
                                    <p:anim calcmode="lin" valueType="num">
                                      <p:cBhvr additive="base">
                                        <p:cTn id="703" dur="3250"/>
                                        <p:tgtEl>
                                          <p:spTgt spid="116"/>
                                        </p:tgtEl>
                                        <p:attrNameLst>
                                          <p:attrName>ppt_y</p:attrName>
                                        </p:attrNameLst>
                                      </p:cBhvr>
                                      <p:tavLst>
                                        <p:tav tm="0">
                                          <p:val>
                                            <p:strVal val="ppt_y"/>
                                          </p:val>
                                        </p:tav>
                                        <p:tav tm="100000">
                                          <p:val>
                                            <p:strVal val="0-ppt_h/2"/>
                                          </p:val>
                                        </p:tav>
                                      </p:tavLst>
                                    </p:anim>
                                    <p:set>
                                      <p:cBhvr>
                                        <p:cTn id="704" dur="1" fill="hold">
                                          <p:stCondLst>
                                            <p:cond delay="3249"/>
                                          </p:stCondLst>
                                        </p:cTn>
                                        <p:tgtEl>
                                          <p:spTgt spid="116"/>
                                        </p:tgtEl>
                                        <p:attrNameLst>
                                          <p:attrName>style.visibility</p:attrName>
                                        </p:attrNameLst>
                                      </p:cBhvr>
                                      <p:to>
                                        <p:strVal val="hidden"/>
                                      </p:to>
                                    </p:set>
                                  </p:childTnLst>
                                </p:cTn>
                              </p:par>
                              <p:par>
                                <p:cTn id="705" presetID="19" presetClass="exit" presetSubtype="5" fill="hold" grpId="2" nodeType="withEffect">
                                  <p:stCondLst>
                                    <p:cond delay="0"/>
                                  </p:stCondLst>
                                  <p:childTnLst>
                                    <p:anim calcmode="lin" valueType="num">
                                      <p:cBhvr>
                                        <p:cTn id="706" dur="3250"/>
                                        <p:tgtEl>
                                          <p:spTgt spid="116"/>
                                        </p:tgtEl>
                                        <p:attrNameLst>
                                          <p:attrName>ppt_w</p:attrName>
                                        </p:attrNameLst>
                                      </p:cBhvr>
                                      <p:tavLst>
                                        <p:tav tm="0">
                                          <p:val>
                                            <p:strVal val="ppt_w"/>
                                          </p:val>
                                        </p:tav>
                                        <p:tav tm="100000">
                                          <p:val>
                                            <p:strVal val="ppt_w"/>
                                          </p:val>
                                        </p:tav>
                                      </p:tavLst>
                                    </p:anim>
                                    <p:anim calcmode="lin" valueType="num">
                                      <p:cBhvr>
                                        <p:cTn id="707" dur="3250"/>
                                        <p:tgtEl>
                                          <p:spTgt spid="1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3249"/>
                                          </p:stCondLst>
                                        </p:cTn>
                                        <p:tgtEl>
                                          <p:spTgt spid="116"/>
                                        </p:tgtEl>
                                        <p:attrNameLst>
                                          <p:attrName>style.visibility</p:attrName>
                                        </p:attrNameLst>
                                      </p:cBhvr>
                                      <p:to>
                                        <p:strVal val="hidden"/>
                                      </p:to>
                                    </p:set>
                                  </p:childTnLst>
                                </p:cTn>
                              </p:par>
                              <p:par>
                                <p:cTn id="709" presetID="2" presetClass="exit" presetSubtype="9" fill="hold" grpId="1" nodeType="withEffect">
                                  <p:stCondLst>
                                    <p:cond delay="0"/>
                                  </p:stCondLst>
                                  <p:childTnLst>
                                    <p:anim calcmode="lin" valueType="num">
                                      <p:cBhvr additive="base">
                                        <p:cTn id="710" dur="3250"/>
                                        <p:tgtEl>
                                          <p:spTgt spid="117"/>
                                        </p:tgtEl>
                                        <p:attrNameLst>
                                          <p:attrName>ppt_x</p:attrName>
                                        </p:attrNameLst>
                                      </p:cBhvr>
                                      <p:tavLst>
                                        <p:tav tm="0">
                                          <p:val>
                                            <p:strVal val="ppt_x"/>
                                          </p:val>
                                        </p:tav>
                                        <p:tav tm="100000">
                                          <p:val>
                                            <p:strVal val="0-ppt_w/2"/>
                                          </p:val>
                                        </p:tav>
                                      </p:tavLst>
                                    </p:anim>
                                    <p:anim calcmode="lin" valueType="num">
                                      <p:cBhvr additive="base">
                                        <p:cTn id="711" dur="3250"/>
                                        <p:tgtEl>
                                          <p:spTgt spid="117"/>
                                        </p:tgtEl>
                                        <p:attrNameLst>
                                          <p:attrName>ppt_y</p:attrName>
                                        </p:attrNameLst>
                                      </p:cBhvr>
                                      <p:tavLst>
                                        <p:tav tm="0">
                                          <p:val>
                                            <p:strVal val="ppt_y"/>
                                          </p:val>
                                        </p:tav>
                                        <p:tav tm="100000">
                                          <p:val>
                                            <p:strVal val="0-ppt_h/2"/>
                                          </p:val>
                                        </p:tav>
                                      </p:tavLst>
                                    </p:anim>
                                    <p:set>
                                      <p:cBhvr>
                                        <p:cTn id="712" dur="1" fill="hold">
                                          <p:stCondLst>
                                            <p:cond delay="3249"/>
                                          </p:stCondLst>
                                        </p:cTn>
                                        <p:tgtEl>
                                          <p:spTgt spid="117"/>
                                        </p:tgtEl>
                                        <p:attrNameLst>
                                          <p:attrName>style.visibility</p:attrName>
                                        </p:attrNameLst>
                                      </p:cBhvr>
                                      <p:to>
                                        <p:strVal val="hidden"/>
                                      </p:to>
                                    </p:set>
                                  </p:childTnLst>
                                </p:cTn>
                              </p:par>
                              <p:par>
                                <p:cTn id="713" presetID="19" presetClass="exit" presetSubtype="5" fill="hold" grpId="2" nodeType="withEffect">
                                  <p:stCondLst>
                                    <p:cond delay="0"/>
                                  </p:stCondLst>
                                  <p:childTnLst>
                                    <p:anim calcmode="lin" valueType="num">
                                      <p:cBhvr>
                                        <p:cTn id="714" dur="3250"/>
                                        <p:tgtEl>
                                          <p:spTgt spid="117"/>
                                        </p:tgtEl>
                                        <p:attrNameLst>
                                          <p:attrName>ppt_w</p:attrName>
                                        </p:attrNameLst>
                                      </p:cBhvr>
                                      <p:tavLst>
                                        <p:tav tm="0">
                                          <p:val>
                                            <p:strVal val="ppt_w"/>
                                          </p:val>
                                        </p:tav>
                                        <p:tav tm="100000">
                                          <p:val>
                                            <p:strVal val="ppt_w"/>
                                          </p:val>
                                        </p:tav>
                                      </p:tavLst>
                                    </p:anim>
                                    <p:anim calcmode="lin" valueType="num">
                                      <p:cBhvr>
                                        <p:cTn id="715" dur="325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3249"/>
                                          </p:stCondLst>
                                        </p:cTn>
                                        <p:tgtEl>
                                          <p:spTgt spid="117"/>
                                        </p:tgtEl>
                                        <p:attrNameLst>
                                          <p:attrName>style.visibility</p:attrName>
                                        </p:attrNameLst>
                                      </p:cBhvr>
                                      <p:to>
                                        <p:strVal val="hidden"/>
                                      </p:to>
                                    </p:set>
                                  </p:childTnLst>
                                </p:cTn>
                              </p:par>
                              <p:par>
                                <p:cTn id="717" presetID="2" presetClass="exit" presetSubtype="9" fill="hold" grpId="1" nodeType="withEffect">
                                  <p:stCondLst>
                                    <p:cond delay="0"/>
                                  </p:stCondLst>
                                  <p:childTnLst>
                                    <p:anim calcmode="lin" valueType="num">
                                      <p:cBhvr additive="base">
                                        <p:cTn id="718" dur="3250"/>
                                        <p:tgtEl>
                                          <p:spTgt spid="118"/>
                                        </p:tgtEl>
                                        <p:attrNameLst>
                                          <p:attrName>ppt_x</p:attrName>
                                        </p:attrNameLst>
                                      </p:cBhvr>
                                      <p:tavLst>
                                        <p:tav tm="0">
                                          <p:val>
                                            <p:strVal val="ppt_x"/>
                                          </p:val>
                                        </p:tav>
                                        <p:tav tm="100000">
                                          <p:val>
                                            <p:strVal val="0-ppt_w/2"/>
                                          </p:val>
                                        </p:tav>
                                      </p:tavLst>
                                    </p:anim>
                                    <p:anim calcmode="lin" valueType="num">
                                      <p:cBhvr additive="base">
                                        <p:cTn id="719" dur="3250"/>
                                        <p:tgtEl>
                                          <p:spTgt spid="118"/>
                                        </p:tgtEl>
                                        <p:attrNameLst>
                                          <p:attrName>ppt_y</p:attrName>
                                        </p:attrNameLst>
                                      </p:cBhvr>
                                      <p:tavLst>
                                        <p:tav tm="0">
                                          <p:val>
                                            <p:strVal val="ppt_y"/>
                                          </p:val>
                                        </p:tav>
                                        <p:tav tm="100000">
                                          <p:val>
                                            <p:strVal val="0-ppt_h/2"/>
                                          </p:val>
                                        </p:tav>
                                      </p:tavLst>
                                    </p:anim>
                                    <p:set>
                                      <p:cBhvr>
                                        <p:cTn id="720" dur="1" fill="hold">
                                          <p:stCondLst>
                                            <p:cond delay="3249"/>
                                          </p:stCondLst>
                                        </p:cTn>
                                        <p:tgtEl>
                                          <p:spTgt spid="118"/>
                                        </p:tgtEl>
                                        <p:attrNameLst>
                                          <p:attrName>style.visibility</p:attrName>
                                        </p:attrNameLst>
                                      </p:cBhvr>
                                      <p:to>
                                        <p:strVal val="hidden"/>
                                      </p:to>
                                    </p:set>
                                  </p:childTnLst>
                                </p:cTn>
                              </p:par>
                              <p:par>
                                <p:cTn id="721" presetID="19" presetClass="exit" presetSubtype="5" fill="hold" grpId="2" nodeType="withEffect">
                                  <p:stCondLst>
                                    <p:cond delay="0"/>
                                  </p:stCondLst>
                                  <p:childTnLst>
                                    <p:anim calcmode="lin" valueType="num">
                                      <p:cBhvr>
                                        <p:cTn id="722" dur="3250"/>
                                        <p:tgtEl>
                                          <p:spTgt spid="118"/>
                                        </p:tgtEl>
                                        <p:attrNameLst>
                                          <p:attrName>ppt_w</p:attrName>
                                        </p:attrNameLst>
                                      </p:cBhvr>
                                      <p:tavLst>
                                        <p:tav tm="0">
                                          <p:val>
                                            <p:strVal val="ppt_w"/>
                                          </p:val>
                                        </p:tav>
                                        <p:tav tm="100000">
                                          <p:val>
                                            <p:strVal val="ppt_w"/>
                                          </p:val>
                                        </p:tav>
                                      </p:tavLst>
                                    </p:anim>
                                    <p:anim calcmode="lin" valueType="num">
                                      <p:cBhvr>
                                        <p:cTn id="723" dur="3250"/>
                                        <p:tgtEl>
                                          <p:spTgt spid="1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3249"/>
                                          </p:stCondLst>
                                        </p:cTn>
                                        <p:tgtEl>
                                          <p:spTgt spid="118"/>
                                        </p:tgtEl>
                                        <p:attrNameLst>
                                          <p:attrName>style.visibility</p:attrName>
                                        </p:attrNameLst>
                                      </p:cBhvr>
                                      <p:to>
                                        <p:strVal val="hidden"/>
                                      </p:to>
                                    </p:set>
                                  </p:childTnLst>
                                </p:cTn>
                              </p:par>
                              <p:par>
                                <p:cTn id="725" presetID="23" presetClass="entr" presetSubtype="16" fill="hold" nodeType="withEffect">
                                  <p:stCondLst>
                                    <p:cond delay="0"/>
                                  </p:stCondLst>
                                  <p:childTnLst>
                                    <p:set>
                                      <p:cBhvr>
                                        <p:cTn id="726" dur="1" fill="hold">
                                          <p:stCondLst>
                                            <p:cond delay="0"/>
                                          </p:stCondLst>
                                        </p:cTn>
                                        <p:tgtEl>
                                          <p:spTgt spid="74"/>
                                        </p:tgtEl>
                                        <p:attrNameLst>
                                          <p:attrName>style.visibility</p:attrName>
                                        </p:attrNameLst>
                                      </p:cBhvr>
                                      <p:to>
                                        <p:strVal val="visible"/>
                                      </p:to>
                                    </p:set>
                                    <p:anim calcmode="lin" valueType="num">
                                      <p:cBhvr>
                                        <p:cTn id="727" dur="3000" fill="hold"/>
                                        <p:tgtEl>
                                          <p:spTgt spid="74"/>
                                        </p:tgtEl>
                                        <p:attrNameLst>
                                          <p:attrName>ppt_w</p:attrName>
                                        </p:attrNameLst>
                                      </p:cBhvr>
                                      <p:tavLst>
                                        <p:tav tm="0">
                                          <p:val>
                                            <p:fltVal val="0"/>
                                          </p:val>
                                        </p:tav>
                                        <p:tav tm="100000">
                                          <p:val>
                                            <p:strVal val="#ppt_w"/>
                                          </p:val>
                                        </p:tav>
                                      </p:tavLst>
                                    </p:anim>
                                    <p:anim calcmode="lin" valueType="num">
                                      <p:cBhvr>
                                        <p:cTn id="728" dur="3000" fill="hold"/>
                                        <p:tgtEl>
                                          <p:spTgt spid="74"/>
                                        </p:tgtEl>
                                        <p:attrNameLst>
                                          <p:attrName>ppt_h</p:attrName>
                                        </p:attrNameLst>
                                      </p:cBhvr>
                                      <p:tavLst>
                                        <p:tav tm="0">
                                          <p:val>
                                            <p:fltVal val="0"/>
                                          </p:val>
                                        </p:tav>
                                        <p:tav tm="100000">
                                          <p:val>
                                            <p:strVal val="#ppt_h"/>
                                          </p:val>
                                        </p:tav>
                                      </p:tavLst>
                                    </p:anim>
                                  </p:childTnLst>
                                </p:cTn>
                              </p:par>
                              <p:par>
                                <p:cTn id="729" presetID="8" presetClass="entr" presetSubtype="32" fill="hold" nodeType="withEffect">
                                  <p:stCondLst>
                                    <p:cond delay="0"/>
                                  </p:stCondLst>
                                  <p:childTnLst>
                                    <p:set>
                                      <p:cBhvr>
                                        <p:cTn id="730" dur="1" fill="hold">
                                          <p:stCondLst>
                                            <p:cond delay="0"/>
                                          </p:stCondLst>
                                        </p:cTn>
                                        <p:tgtEl>
                                          <p:spTgt spid="74"/>
                                        </p:tgtEl>
                                        <p:attrNameLst>
                                          <p:attrName>style.visibility</p:attrName>
                                        </p:attrNameLst>
                                      </p:cBhvr>
                                      <p:to>
                                        <p:strVal val="visible"/>
                                      </p:to>
                                    </p:set>
                                    <p:animEffect transition="in" filter="diamond(out)">
                                      <p:cBhvr>
                                        <p:cTn id="731" dur="3000"/>
                                        <p:tgtEl>
                                          <p:spTgt spid="74"/>
                                        </p:tgtEl>
                                      </p:cBhvr>
                                    </p:animEffect>
                                  </p:childTnLst>
                                </p:cTn>
                              </p:par>
                              <p:par>
                                <p:cTn id="732" presetID="9" presetClass="emph" presetSubtype="0" nodeType="withEffect">
                                  <p:stCondLst>
                                    <p:cond delay="0"/>
                                  </p:stCondLst>
                                  <p:childTnLst>
                                    <p:set>
                                      <p:cBhvr rctx="PPT">
                                        <p:cTn id="733" dur="indefinite"/>
                                        <p:tgtEl>
                                          <p:spTgt spid="63"/>
                                        </p:tgtEl>
                                        <p:attrNameLst>
                                          <p:attrName>style.opacity</p:attrName>
                                        </p:attrNameLst>
                                      </p:cBhvr>
                                      <p:to>
                                        <p:strVal val="0"/>
                                      </p:to>
                                    </p:set>
                                    <p:animEffect filter="image" prLst="opacity: 0">
                                      <p:cBhvr rctx="IE">
                                        <p:cTn id="734" dur="indefinite"/>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109" grpId="0" animBg="1"/>
      <p:bldP spid="109" grpId="1" animBg="1"/>
      <p:bldP spid="10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14"/>
            <a:ext cx="9144000" cy="5132086"/>
          </a:xfrm>
          <a:prstGeom prst="rect">
            <a:avLst/>
          </a:prstGeom>
          <a:noFill/>
          <a:ln>
            <a:noFill/>
          </a:ln>
        </p:spPr>
      </p:pic>
      <p:sp>
        <p:nvSpPr>
          <p:cNvPr id="2" name="CuadroTexto 23"/>
          <p:cNvSpPr txBox="1"/>
          <p:nvPr/>
        </p:nvSpPr>
        <p:spPr>
          <a:xfrm rot="19288706">
            <a:off x="4788000" y="843557"/>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3" name="CuadroTexto 23"/>
          <p:cNvSpPr txBox="1"/>
          <p:nvPr/>
        </p:nvSpPr>
        <p:spPr>
          <a:xfrm rot="19288706">
            <a:off x="6012136" y="267493"/>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4" name="CuadroTexto 23"/>
          <p:cNvSpPr txBox="1"/>
          <p:nvPr/>
        </p:nvSpPr>
        <p:spPr>
          <a:xfrm rot="19288706">
            <a:off x="7202096" y="-308305"/>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7" name="CuadroTexto 23"/>
          <p:cNvSpPr txBox="1"/>
          <p:nvPr/>
        </p:nvSpPr>
        <p:spPr>
          <a:xfrm rot="2311294" flipH="1">
            <a:off x="3060000" y="854954"/>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8" name="CuadroTexto 23"/>
          <p:cNvSpPr txBox="1"/>
          <p:nvPr/>
        </p:nvSpPr>
        <p:spPr>
          <a:xfrm rot="2311294" flipH="1">
            <a:off x="1800128" y="278888"/>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9" name="CuadroTexto 23"/>
          <p:cNvSpPr txBox="1"/>
          <p:nvPr/>
        </p:nvSpPr>
        <p:spPr>
          <a:xfrm rot="2311294" flipH="1">
            <a:off x="648000" y="-297175"/>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7" name="CuadroTexto 23"/>
          <p:cNvSpPr txBox="1"/>
          <p:nvPr/>
        </p:nvSpPr>
        <p:spPr>
          <a:xfrm rot="8488706">
            <a:off x="3096000" y="1863065"/>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8" name="CuadroTexto 23"/>
          <p:cNvSpPr txBox="1"/>
          <p:nvPr/>
        </p:nvSpPr>
        <p:spPr>
          <a:xfrm rot="8488706">
            <a:off x="1836128" y="2439131"/>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9" name="CuadroTexto 23"/>
          <p:cNvSpPr txBox="1"/>
          <p:nvPr/>
        </p:nvSpPr>
        <p:spPr>
          <a:xfrm rot="8488706">
            <a:off x="684000" y="3015194"/>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4" name="CuadroTexto 23"/>
          <p:cNvSpPr txBox="1"/>
          <p:nvPr/>
        </p:nvSpPr>
        <p:spPr>
          <a:xfrm rot="13111294" flipH="1">
            <a:off x="4788000" y="1851670"/>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5" name="CuadroTexto 23"/>
          <p:cNvSpPr txBox="1"/>
          <p:nvPr/>
        </p:nvSpPr>
        <p:spPr>
          <a:xfrm rot="13111294" flipH="1">
            <a:off x="6012136" y="2427734"/>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6" name="CuadroTexto 23"/>
          <p:cNvSpPr txBox="1"/>
          <p:nvPr/>
        </p:nvSpPr>
        <p:spPr>
          <a:xfrm rot="13111294" flipH="1">
            <a:off x="7164264" y="3003797"/>
            <a:ext cx="1237632" cy="2323101"/>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84000">
                <a:srgbClr val="E8133C"/>
              </a:gs>
              <a:gs pos="100000">
                <a:schemeClr val="tx1"/>
              </a:gs>
              <a:gs pos="54000">
                <a:srgbClr val="E6002C"/>
              </a:gs>
              <a:gs pos="44000">
                <a:srgbClr val="33CC33">
                  <a:lumMod val="88000"/>
                </a:srgbClr>
              </a:gs>
              <a:gs pos="9000">
                <a:srgbClr val="00FF00">
                  <a:lumMod val="74000"/>
                  <a:lumOff val="26000"/>
                </a:srgbClr>
              </a:gs>
              <a:gs pos="38000">
                <a:srgbClr val="33CC33"/>
              </a:gs>
            </a:gsLst>
            <a:lin ang="18900000" scaled="1"/>
            <a:tileRect/>
          </a:gradFill>
          <a:ln w="3175">
            <a:solidFill>
              <a:schemeClr val="bg1"/>
            </a:solidFill>
          </a:ln>
          <a:effectLst>
            <a:outerShdw algn="ctr" rotWithShape="0">
              <a:schemeClr val="bg1"/>
            </a:outerShdw>
          </a:effectLst>
          <a:scene3d>
            <a:camera prst="orthographicFront"/>
            <a:lightRig rig="flood"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pic>
        <p:nvPicPr>
          <p:cNvPr id="20" name="19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84007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2000" fill="hold"/>
                                        <p:tgtEl>
                                          <p:spTgt spid="9"/>
                                        </p:tgtEl>
                                        <p:attrNameLst>
                                          <p:attrName>ppt_x</p:attrName>
                                        </p:attrNameLst>
                                      </p:cBhvr>
                                      <p:tavLst>
                                        <p:tav tm="0">
                                          <p:val>
                                            <p:strVal val="1+#ppt_w/2"/>
                                          </p:val>
                                        </p:tav>
                                        <p:tav tm="100000">
                                          <p:val>
                                            <p:strVal val="#ppt_x"/>
                                          </p:val>
                                        </p:tav>
                                      </p:tavLst>
                                    </p:anim>
                                    <p:anim calcmode="lin" valueType="num">
                                      <p:cBhvr additive="base">
                                        <p:cTn id="11" dur="2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1+#ppt_w/2"/>
                                          </p:val>
                                        </p:tav>
                                        <p:tav tm="100000">
                                          <p:val>
                                            <p:strVal val="#ppt_x"/>
                                          </p:val>
                                        </p:tav>
                                      </p:tavLst>
                                    </p:anim>
                                    <p:anim calcmode="lin" valueType="num">
                                      <p:cBhvr additive="base">
                                        <p:cTn id="27" dur="2000" fill="hold"/>
                                        <p:tgtEl>
                                          <p:spTgt spid="19"/>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2000" fill="hold"/>
                                        <p:tgtEl>
                                          <p:spTgt spid="3"/>
                                        </p:tgtEl>
                                        <p:attrNameLst>
                                          <p:attrName>ppt_x</p:attrName>
                                        </p:attrNameLst>
                                      </p:cBhvr>
                                      <p:tavLst>
                                        <p:tav tm="0">
                                          <p:val>
                                            <p:strVal val="0-#ppt_w/2"/>
                                          </p:val>
                                        </p:tav>
                                        <p:tav tm="100000">
                                          <p:val>
                                            <p:strVal val="#ppt_x"/>
                                          </p:val>
                                        </p:tav>
                                      </p:tavLst>
                                    </p:anim>
                                    <p:anim calcmode="lin" valueType="num">
                                      <p:cBhvr additive="base">
                                        <p:cTn id="39" dur="2000" fill="hold"/>
                                        <p:tgtEl>
                                          <p:spTgt spid="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additive="base">
                                        <p:cTn id="42" dur="2000" fill="hold"/>
                                        <p:tgtEl>
                                          <p:spTgt spid="2"/>
                                        </p:tgtEl>
                                        <p:attrNameLst>
                                          <p:attrName>ppt_x</p:attrName>
                                        </p:attrNameLst>
                                      </p:cBhvr>
                                      <p:tavLst>
                                        <p:tav tm="0">
                                          <p:val>
                                            <p:strVal val="0-#ppt_w/2"/>
                                          </p:val>
                                        </p:tav>
                                        <p:tav tm="100000">
                                          <p:val>
                                            <p:strVal val="#ppt_x"/>
                                          </p:val>
                                        </p:tav>
                                      </p:tavLst>
                                    </p:anim>
                                    <p:anim calcmode="lin" valueType="num">
                                      <p:cBhvr additive="base">
                                        <p:cTn id="43" dur="2000" fill="hold"/>
                                        <p:tgtEl>
                                          <p:spTgt spid="2"/>
                                        </p:tgtEl>
                                        <p:attrNameLst>
                                          <p:attrName>ppt_y</p:attrName>
                                        </p:attrNameLst>
                                      </p:cBhvr>
                                      <p:tavLst>
                                        <p:tav tm="0">
                                          <p:val>
                                            <p:strVal val="1+#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2000" fill="hold"/>
                                        <p:tgtEl>
                                          <p:spTgt spid="16"/>
                                        </p:tgtEl>
                                        <p:attrNameLst>
                                          <p:attrName>ppt_x</p:attrName>
                                        </p:attrNameLst>
                                      </p:cBhvr>
                                      <p:tavLst>
                                        <p:tav tm="0">
                                          <p:val>
                                            <p:strVal val="0-#ppt_w/2"/>
                                          </p:val>
                                        </p:tav>
                                        <p:tav tm="100000">
                                          <p:val>
                                            <p:strVal val="#ppt_x"/>
                                          </p:val>
                                        </p:tav>
                                      </p:tavLst>
                                    </p:anim>
                                    <p:anim calcmode="lin" valueType="num">
                                      <p:cBhvr additive="base">
                                        <p:cTn id="47" dur="2000" fill="hold"/>
                                        <p:tgtEl>
                                          <p:spTgt spid="16"/>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childTnLst>
                          </p:cTn>
                        </p:par>
                        <p:par>
                          <p:cTn id="56" fill="hold">
                            <p:stCondLst>
                              <p:cond delay="2000"/>
                            </p:stCondLst>
                            <p:childTnLst>
                              <p:par>
                                <p:cTn id="57" presetID="2" presetClass="exit" presetSubtype="9" fill="hold" grpId="1" nodeType="afterEffect">
                                  <p:stCondLst>
                                    <p:cond delay="0"/>
                                  </p:stCondLst>
                                  <p:childTnLst>
                                    <p:anim calcmode="lin" valueType="num">
                                      <p:cBhvr additive="base">
                                        <p:cTn id="58" dur="3500"/>
                                        <p:tgtEl>
                                          <p:spTgt spid="14"/>
                                        </p:tgtEl>
                                        <p:attrNameLst>
                                          <p:attrName>ppt_x</p:attrName>
                                        </p:attrNameLst>
                                      </p:cBhvr>
                                      <p:tavLst>
                                        <p:tav tm="0">
                                          <p:val>
                                            <p:strVal val="ppt_x"/>
                                          </p:val>
                                        </p:tav>
                                        <p:tav tm="100000">
                                          <p:val>
                                            <p:strVal val="0-ppt_w/2"/>
                                          </p:val>
                                        </p:tav>
                                      </p:tavLst>
                                    </p:anim>
                                    <p:anim calcmode="lin" valueType="num">
                                      <p:cBhvr additive="base">
                                        <p:cTn id="59" dur="3500"/>
                                        <p:tgtEl>
                                          <p:spTgt spid="14"/>
                                        </p:tgtEl>
                                        <p:attrNameLst>
                                          <p:attrName>ppt_y</p:attrName>
                                        </p:attrNameLst>
                                      </p:cBhvr>
                                      <p:tavLst>
                                        <p:tav tm="0">
                                          <p:val>
                                            <p:strVal val="ppt_y"/>
                                          </p:val>
                                        </p:tav>
                                        <p:tav tm="100000">
                                          <p:val>
                                            <p:strVal val="0-ppt_h/2"/>
                                          </p:val>
                                        </p:tav>
                                      </p:tavLst>
                                    </p:anim>
                                    <p:set>
                                      <p:cBhvr>
                                        <p:cTn id="60" dur="1" fill="hold">
                                          <p:stCondLst>
                                            <p:cond delay="3499"/>
                                          </p:stCondLst>
                                        </p:cTn>
                                        <p:tgtEl>
                                          <p:spTgt spid="14"/>
                                        </p:tgtEl>
                                        <p:attrNameLst>
                                          <p:attrName>style.visibility</p:attrName>
                                        </p:attrNameLst>
                                      </p:cBhvr>
                                      <p:to>
                                        <p:strVal val="hidden"/>
                                      </p:to>
                                    </p:set>
                                  </p:childTnLst>
                                </p:cTn>
                              </p:par>
                              <p:par>
                                <p:cTn id="61" presetID="8" presetClass="emph" presetSubtype="0" fill="hold" grpId="2" nodeType="withEffect">
                                  <p:stCondLst>
                                    <p:cond delay="0"/>
                                  </p:stCondLst>
                                  <p:childTnLst>
                                    <p:animRot by="10800000">
                                      <p:cBhvr>
                                        <p:cTn id="62" dur="3000" fill="hold"/>
                                        <p:tgtEl>
                                          <p:spTgt spid="14"/>
                                        </p:tgtEl>
                                        <p:attrNameLst>
                                          <p:attrName>r</p:attrName>
                                        </p:attrNameLst>
                                      </p:cBhvr>
                                    </p:animRot>
                                  </p:childTnLst>
                                </p:cTn>
                              </p:par>
                              <p:par>
                                <p:cTn id="63" presetID="19" presetClass="exit" presetSubtype="10" fill="hold" grpId="3" nodeType="withEffect">
                                  <p:stCondLst>
                                    <p:cond delay="0"/>
                                  </p:stCondLst>
                                  <p:childTnLst>
                                    <p:anim calcmode="lin" valueType="num">
                                      <p:cBhvr>
                                        <p:cTn id="64" dur="3500"/>
                                        <p:tgtEl>
                                          <p:spTgt spid="14"/>
                                        </p:tgtEl>
                                        <p:attrNameLst>
                                          <p:attrName>ppt_h</p:attrName>
                                        </p:attrNameLst>
                                      </p:cBhvr>
                                      <p:tavLst>
                                        <p:tav tm="0">
                                          <p:val>
                                            <p:strVal val="ppt_h"/>
                                          </p:val>
                                        </p:tav>
                                        <p:tav tm="100000">
                                          <p:val>
                                            <p:strVal val="ppt_h"/>
                                          </p:val>
                                        </p:tav>
                                      </p:tavLst>
                                    </p:anim>
                                    <p:anim calcmode="lin" valueType="num">
                                      <p:cBhvr>
                                        <p:cTn id="65" dur="35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3499"/>
                                          </p:stCondLst>
                                        </p:cTn>
                                        <p:tgtEl>
                                          <p:spTgt spid="14"/>
                                        </p:tgtEl>
                                        <p:attrNameLst>
                                          <p:attrName>style.visibility</p:attrName>
                                        </p:attrNameLst>
                                      </p:cBhvr>
                                      <p:to>
                                        <p:strVal val="hidden"/>
                                      </p:to>
                                    </p:set>
                                  </p:childTnLst>
                                </p:cTn>
                              </p:par>
                              <p:par>
                                <p:cTn id="67" presetID="2" presetClass="exit" presetSubtype="9" fill="hold" grpId="1" nodeType="withEffect">
                                  <p:stCondLst>
                                    <p:cond delay="0"/>
                                  </p:stCondLst>
                                  <p:childTnLst>
                                    <p:anim calcmode="lin" valueType="num">
                                      <p:cBhvr additive="base">
                                        <p:cTn id="68" dur="3500"/>
                                        <p:tgtEl>
                                          <p:spTgt spid="15"/>
                                        </p:tgtEl>
                                        <p:attrNameLst>
                                          <p:attrName>ppt_x</p:attrName>
                                        </p:attrNameLst>
                                      </p:cBhvr>
                                      <p:tavLst>
                                        <p:tav tm="0">
                                          <p:val>
                                            <p:strVal val="ppt_x"/>
                                          </p:val>
                                        </p:tav>
                                        <p:tav tm="100000">
                                          <p:val>
                                            <p:strVal val="0-ppt_w/2"/>
                                          </p:val>
                                        </p:tav>
                                      </p:tavLst>
                                    </p:anim>
                                    <p:anim calcmode="lin" valueType="num">
                                      <p:cBhvr additive="base">
                                        <p:cTn id="69" dur="3500"/>
                                        <p:tgtEl>
                                          <p:spTgt spid="15"/>
                                        </p:tgtEl>
                                        <p:attrNameLst>
                                          <p:attrName>ppt_y</p:attrName>
                                        </p:attrNameLst>
                                      </p:cBhvr>
                                      <p:tavLst>
                                        <p:tav tm="0">
                                          <p:val>
                                            <p:strVal val="ppt_y"/>
                                          </p:val>
                                        </p:tav>
                                        <p:tav tm="100000">
                                          <p:val>
                                            <p:strVal val="0-ppt_h/2"/>
                                          </p:val>
                                        </p:tav>
                                      </p:tavLst>
                                    </p:anim>
                                    <p:set>
                                      <p:cBhvr>
                                        <p:cTn id="70" dur="1" fill="hold">
                                          <p:stCondLst>
                                            <p:cond delay="3499"/>
                                          </p:stCondLst>
                                        </p:cTn>
                                        <p:tgtEl>
                                          <p:spTgt spid="15"/>
                                        </p:tgtEl>
                                        <p:attrNameLst>
                                          <p:attrName>style.visibility</p:attrName>
                                        </p:attrNameLst>
                                      </p:cBhvr>
                                      <p:to>
                                        <p:strVal val="hidden"/>
                                      </p:to>
                                    </p:set>
                                  </p:childTnLst>
                                </p:cTn>
                              </p:par>
                              <p:par>
                                <p:cTn id="71" presetID="8" presetClass="emph" presetSubtype="0" fill="hold" grpId="2" nodeType="withEffect">
                                  <p:stCondLst>
                                    <p:cond delay="0"/>
                                  </p:stCondLst>
                                  <p:childTnLst>
                                    <p:animRot by="10800000">
                                      <p:cBhvr>
                                        <p:cTn id="72" dur="3000" fill="hold"/>
                                        <p:tgtEl>
                                          <p:spTgt spid="15"/>
                                        </p:tgtEl>
                                        <p:attrNameLst>
                                          <p:attrName>r</p:attrName>
                                        </p:attrNameLst>
                                      </p:cBhvr>
                                    </p:animRot>
                                  </p:childTnLst>
                                </p:cTn>
                              </p:par>
                              <p:par>
                                <p:cTn id="73" presetID="19" presetClass="exit" presetSubtype="10" fill="hold" grpId="3" nodeType="withEffect">
                                  <p:stCondLst>
                                    <p:cond delay="0"/>
                                  </p:stCondLst>
                                  <p:childTnLst>
                                    <p:anim calcmode="lin" valueType="num">
                                      <p:cBhvr>
                                        <p:cTn id="74" dur="3500"/>
                                        <p:tgtEl>
                                          <p:spTgt spid="15"/>
                                        </p:tgtEl>
                                        <p:attrNameLst>
                                          <p:attrName>ppt_h</p:attrName>
                                        </p:attrNameLst>
                                      </p:cBhvr>
                                      <p:tavLst>
                                        <p:tav tm="0">
                                          <p:val>
                                            <p:strVal val="ppt_h"/>
                                          </p:val>
                                        </p:tav>
                                        <p:tav tm="100000">
                                          <p:val>
                                            <p:strVal val="ppt_h"/>
                                          </p:val>
                                        </p:tav>
                                      </p:tavLst>
                                    </p:anim>
                                    <p:anim calcmode="lin" valueType="num">
                                      <p:cBhvr>
                                        <p:cTn id="75" dur="35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3499"/>
                                          </p:stCondLst>
                                        </p:cTn>
                                        <p:tgtEl>
                                          <p:spTgt spid="15"/>
                                        </p:tgtEl>
                                        <p:attrNameLst>
                                          <p:attrName>style.visibility</p:attrName>
                                        </p:attrNameLst>
                                      </p:cBhvr>
                                      <p:to>
                                        <p:strVal val="hidden"/>
                                      </p:to>
                                    </p:set>
                                  </p:childTnLst>
                                </p:cTn>
                              </p:par>
                              <p:par>
                                <p:cTn id="77" presetID="2" presetClass="exit" presetSubtype="9" fill="hold" grpId="1" nodeType="withEffect">
                                  <p:stCondLst>
                                    <p:cond delay="0"/>
                                  </p:stCondLst>
                                  <p:childTnLst>
                                    <p:anim calcmode="lin" valueType="num">
                                      <p:cBhvr additive="base">
                                        <p:cTn id="78" dur="3500"/>
                                        <p:tgtEl>
                                          <p:spTgt spid="16"/>
                                        </p:tgtEl>
                                        <p:attrNameLst>
                                          <p:attrName>ppt_x</p:attrName>
                                        </p:attrNameLst>
                                      </p:cBhvr>
                                      <p:tavLst>
                                        <p:tav tm="0">
                                          <p:val>
                                            <p:strVal val="ppt_x"/>
                                          </p:val>
                                        </p:tav>
                                        <p:tav tm="100000">
                                          <p:val>
                                            <p:strVal val="0-ppt_w/2"/>
                                          </p:val>
                                        </p:tav>
                                      </p:tavLst>
                                    </p:anim>
                                    <p:anim calcmode="lin" valueType="num">
                                      <p:cBhvr additive="base">
                                        <p:cTn id="79" dur="3500"/>
                                        <p:tgtEl>
                                          <p:spTgt spid="16"/>
                                        </p:tgtEl>
                                        <p:attrNameLst>
                                          <p:attrName>ppt_y</p:attrName>
                                        </p:attrNameLst>
                                      </p:cBhvr>
                                      <p:tavLst>
                                        <p:tav tm="0">
                                          <p:val>
                                            <p:strVal val="ppt_y"/>
                                          </p:val>
                                        </p:tav>
                                        <p:tav tm="100000">
                                          <p:val>
                                            <p:strVal val="0-ppt_h/2"/>
                                          </p:val>
                                        </p:tav>
                                      </p:tavLst>
                                    </p:anim>
                                    <p:set>
                                      <p:cBhvr>
                                        <p:cTn id="80" dur="1" fill="hold">
                                          <p:stCondLst>
                                            <p:cond delay="3499"/>
                                          </p:stCondLst>
                                        </p:cTn>
                                        <p:tgtEl>
                                          <p:spTgt spid="16"/>
                                        </p:tgtEl>
                                        <p:attrNameLst>
                                          <p:attrName>style.visibility</p:attrName>
                                        </p:attrNameLst>
                                      </p:cBhvr>
                                      <p:to>
                                        <p:strVal val="hidden"/>
                                      </p:to>
                                    </p:set>
                                  </p:childTnLst>
                                </p:cTn>
                              </p:par>
                              <p:par>
                                <p:cTn id="81" presetID="8" presetClass="emph" presetSubtype="0" fill="hold" grpId="2" nodeType="withEffect">
                                  <p:stCondLst>
                                    <p:cond delay="0"/>
                                  </p:stCondLst>
                                  <p:childTnLst>
                                    <p:animRot by="10800000">
                                      <p:cBhvr>
                                        <p:cTn id="82" dur="3000" fill="hold"/>
                                        <p:tgtEl>
                                          <p:spTgt spid="16"/>
                                        </p:tgtEl>
                                        <p:attrNameLst>
                                          <p:attrName>r</p:attrName>
                                        </p:attrNameLst>
                                      </p:cBhvr>
                                    </p:animRot>
                                  </p:childTnLst>
                                </p:cTn>
                              </p:par>
                              <p:par>
                                <p:cTn id="83" presetID="19" presetClass="exit" presetSubtype="10" fill="hold" grpId="3" nodeType="withEffect">
                                  <p:stCondLst>
                                    <p:cond delay="0"/>
                                  </p:stCondLst>
                                  <p:childTnLst>
                                    <p:anim calcmode="lin" valueType="num">
                                      <p:cBhvr>
                                        <p:cTn id="84" dur="3500"/>
                                        <p:tgtEl>
                                          <p:spTgt spid="16"/>
                                        </p:tgtEl>
                                        <p:attrNameLst>
                                          <p:attrName>ppt_h</p:attrName>
                                        </p:attrNameLst>
                                      </p:cBhvr>
                                      <p:tavLst>
                                        <p:tav tm="0">
                                          <p:val>
                                            <p:strVal val="ppt_h"/>
                                          </p:val>
                                        </p:tav>
                                        <p:tav tm="100000">
                                          <p:val>
                                            <p:strVal val="ppt_h"/>
                                          </p:val>
                                        </p:tav>
                                      </p:tavLst>
                                    </p:anim>
                                    <p:anim calcmode="lin" valueType="num">
                                      <p:cBhvr>
                                        <p:cTn id="85" dur="35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 dur="1" fill="hold">
                                          <p:stCondLst>
                                            <p:cond delay="3499"/>
                                          </p:stCondLst>
                                        </p:cTn>
                                        <p:tgtEl>
                                          <p:spTgt spid="16"/>
                                        </p:tgtEl>
                                        <p:attrNameLst>
                                          <p:attrName>style.visibility</p:attrName>
                                        </p:attrNameLst>
                                      </p:cBhvr>
                                      <p:to>
                                        <p:strVal val="hidden"/>
                                      </p:to>
                                    </p:set>
                                  </p:childTnLst>
                                </p:cTn>
                              </p:par>
                              <p:par>
                                <p:cTn id="87" presetID="2" presetClass="exit" presetSubtype="3" fill="hold" grpId="1" nodeType="withEffect">
                                  <p:stCondLst>
                                    <p:cond delay="0"/>
                                  </p:stCondLst>
                                  <p:childTnLst>
                                    <p:anim calcmode="lin" valueType="num">
                                      <p:cBhvr additive="base">
                                        <p:cTn id="88" dur="3500"/>
                                        <p:tgtEl>
                                          <p:spTgt spid="17"/>
                                        </p:tgtEl>
                                        <p:attrNameLst>
                                          <p:attrName>ppt_x</p:attrName>
                                        </p:attrNameLst>
                                      </p:cBhvr>
                                      <p:tavLst>
                                        <p:tav tm="0">
                                          <p:val>
                                            <p:strVal val="ppt_x"/>
                                          </p:val>
                                        </p:tav>
                                        <p:tav tm="100000">
                                          <p:val>
                                            <p:strVal val="1+ppt_w/2"/>
                                          </p:val>
                                        </p:tav>
                                      </p:tavLst>
                                    </p:anim>
                                    <p:anim calcmode="lin" valueType="num">
                                      <p:cBhvr additive="base">
                                        <p:cTn id="89" dur="3500"/>
                                        <p:tgtEl>
                                          <p:spTgt spid="17"/>
                                        </p:tgtEl>
                                        <p:attrNameLst>
                                          <p:attrName>ppt_y</p:attrName>
                                        </p:attrNameLst>
                                      </p:cBhvr>
                                      <p:tavLst>
                                        <p:tav tm="0">
                                          <p:val>
                                            <p:strVal val="ppt_y"/>
                                          </p:val>
                                        </p:tav>
                                        <p:tav tm="100000">
                                          <p:val>
                                            <p:strVal val="0-ppt_h/2"/>
                                          </p:val>
                                        </p:tav>
                                      </p:tavLst>
                                    </p:anim>
                                    <p:set>
                                      <p:cBhvr>
                                        <p:cTn id="90" dur="1" fill="hold">
                                          <p:stCondLst>
                                            <p:cond delay="3499"/>
                                          </p:stCondLst>
                                        </p:cTn>
                                        <p:tgtEl>
                                          <p:spTgt spid="17"/>
                                        </p:tgtEl>
                                        <p:attrNameLst>
                                          <p:attrName>style.visibility</p:attrName>
                                        </p:attrNameLst>
                                      </p:cBhvr>
                                      <p:to>
                                        <p:strVal val="hidden"/>
                                      </p:to>
                                    </p:set>
                                  </p:childTnLst>
                                </p:cTn>
                              </p:par>
                              <p:par>
                                <p:cTn id="91" presetID="8" presetClass="emph" presetSubtype="0" fill="hold" grpId="2" nodeType="withEffect">
                                  <p:stCondLst>
                                    <p:cond delay="0"/>
                                  </p:stCondLst>
                                  <p:childTnLst>
                                    <p:animRot by="-10800000">
                                      <p:cBhvr>
                                        <p:cTn id="92" dur="3000" fill="hold"/>
                                        <p:tgtEl>
                                          <p:spTgt spid="17"/>
                                        </p:tgtEl>
                                        <p:attrNameLst>
                                          <p:attrName>r</p:attrName>
                                        </p:attrNameLst>
                                      </p:cBhvr>
                                    </p:animRot>
                                  </p:childTnLst>
                                </p:cTn>
                              </p:par>
                              <p:par>
                                <p:cTn id="93" presetID="19" presetClass="exit" presetSubtype="10" fill="hold" grpId="3" nodeType="withEffect">
                                  <p:stCondLst>
                                    <p:cond delay="0"/>
                                  </p:stCondLst>
                                  <p:childTnLst>
                                    <p:anim calcmode="lin" valueType="num">
                                      <p:cBhvr>
                                        <p:cTn id="94" dur="3500"/>
                                        <p:tgtEl>
                                          <p:spTgt spid="17"/>
                                        </p:tgtEl>
                                        <p:attrNameLst>
                                          <p:attrName>ppt_h</p:attrName>
                                        </p:attrNameLst>
                                      </p:cBhvr>
                                      <p:tavLst>
                                        <p:tav tm="0">
                                          <p:val>
                                            <p:strVal val="ppt_h"/>
                                          </p:val>
                                        </p:tav>
                                        <p:tav tm="100000">
                                          <p:val>
                                            <p:strVal val="ppt_h"/>
                                          </p:val>
                                        </p:tav>
                                      </p:tavLst>
                                    </p:anim>
                                    <p:anim calcmode="lin" valueType="num">
                                      <p:cBhvr>
                                        <p:cTn id="95" dur="35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3499"/>
                                          </p:stCondLst>
                                        </p:cTn>
                                        <p:tgtEl>
                                          <p:spTgt spid="17"/>
                                        </p:tgtEl>
                                        <p:attrNameLst>
                                          <p:attrName>style.visibility</p:attrName>
                                        </p:attrNameLst>
                                      </p:cBhvr>
                                      <p:to>
                                        <p:strVal val="hidden"/>
                                      </p:to>
                                    </p:set>
                                  </p:childTnLst>
                                </p:cTn>
                              </p:par>
                              <p:par>
                                <p:cTn id="97" presetID="2" presetClass="exit" presetSubtype="3" fill="hold" grpId="1" nodeType="withEffect">
                                  <p:stCondLst>
                                    <p:cond delay="0"/>
                                  </p:stCondLst>
                                  <p:childTnLst>
                                    <p:anim calcmode="lin" valueType="num">
                                      <p:cBhvr additive="base">
                                        <p:cTn id="98" dur="3500"/>
                                        <p:tgtEl>
                                          <p:spTgt spid="19"/>
                                        </p:tgtEl>
                                        <p:attrNameLst>
                                          <p:attrName>ppt_x</p:attrName>
                                        </p:attrNameLst>
                                      </p:cBhvr>
                                      <p:tavLst>
                                        <p:tav tm="0">
                                          <p:val>
                                            <p:strVal val="ppt_x"/>
                                          </p:val>
                                        </p:tav>
                                        <p:tav tm="100000">
                                          <p:val>
                                            <p:strVal val="1+ppt_w/2"/>
                                          </p:val>
                                        </p:tav>
                                      </p:tavLst>
                                    </p:anim>
                                    <p:anim calcmode="lin" valueType="num">
                                      <p:cBhvr additive="base">
                                        <p:cTn id="99" dur="3500"/>
                                        <p:tgtEl>
                                          <p:spTgt spid="19"/>
                                        </p:tgtEl>
                                        <p:attrNameLst>
                                          <p:attrName>ppt_y</p:attrName>
                                        </p:attrNameLst>
                                      </p:cBhvr>
                                      <p:tavLst>
                                        <p:tav tm="0">
                                          <p:val>
                                            <p:strVal val="ppt_y"/>
                                          </p:val>
                                        </p:tav>
                                        <p:tav tm="100000">
                                          <p:val>
                                            <p:strVal val="0-ppt_h/2"/>
                                          </p:val>
                                        </p:tav>
                                      </p:tavLst>
                                    </p:anim>
                                    <p:set>
                                      <p:cBhvr>
                                        <p:cTn id="100" dur="1" fill="hold">
                                          <p:stCondLst>
                                            <p:cond delay="3499"/>
                                          </p:stCondLst>
                                        </p:cTn>
                                        <p:tgtEl>
                                          <p:spTgt spid="19"/>
                                        </p:tgtEl>
                                        <p:attrNameLst>
                                          <p:attrName>style.visibility</p:attrName>
                                        </p:attrNameLst>
                                      </p:cBhvr>
                                      <p:to>
                                        <p:strVal val="hidden"/>
                                      </p:to>
                                    </p:set>
                                  </p:childTnLst>
                                </p:cTn>
                              </p:par>
                              <p:par>
                                <p:cTn id="101" presetID="8" presetClass="emph" presetSubtype="0" fill="hold" grpId="2" nodeType="withEffect">
                                  <p:stCondLst>
                                    <p:cond delay="0"/>
                                  </p:stCondLst>
                                  <p:childTnLst>
                                    <p:animRot by="-10800000">
                                      <p:cBhvr>
                                        <p:cTn id="102" dur="3000" fill="hold"/>
                                        <p:tgtEl>
                                          <p:spTgt spid="19"/>
                                        </p:tgtEl>
                                        <p:attrNameLst>
                                          <p:attrName>r</p:attrName>
                                        </p:attrNameLst>
                                      </p:cBhvr>
                                    </p:animRot>
                                  </p:childTnLst>
                                </p:cTn>
                              </p:par>
                              <p:par>
                                <p:cTn id="103" presetID="19" presetClass="exit" presetSubtype="10" fill="hold" grpId="3" nodeType="withEffect">
                                  <p:stCondLst>
                                    <p:cond delay="0"/>
                                  </p:stCondLst>
                                  <p:childTnLst>
                                    <p:anim calcmode="lin" valueType="num">
                                      <p:cBhvr>
                                        <p:cTn id="104" dur="3500"/>
                                        <p:tgtEl>
                                          <p:spTgt spid="19"/>
                                        </p:tgtEl>
                                        <p:attrNameLst>
                                          <p:attrName>ppt_h</p:attrName>
                                        </p:attrNameLst>
                                      </p:cBhvr>
                                      <p:tavLst>
                                        <p:tav tm="0">
                                          <p:val>
                                            <p:strVal val="ppt_h"/>
                                          </p:val>
                                        </p:tav>
                                        <p:tav tm="100000">
                                          <p:val>
                                            <p:strVal val="ppt_h"/>
                                          </p:val>
                                        </p:tav>
                                      </p:tavLst>
                                    </p:anim>
                                    <p:anim calcmode="lin" valueType="num">
                                      <p:cBhvr>
                                        <p:cTn id="105" dur="35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3499"/>
                                          </p:stCondLst>
                                        </p:cTn>
                                        <p:tgtEl>
                                          <p:spTgt spid="19"/>
                                        </p:tgtEl>
                                        <p:attrNameLst>
                                          <p:attrName>style.visibility</p:attrName>
                                        </p:attrNameLst>
                                      </p:cBhvr>
                                      <p:to>
                                        <p:strVal val="hidden"/>
                                      </p:to>
                                    </p:set>
                                  </p:childTnLst>
                                </p:cTn>
                              </p:par>
                              <p:par>
                                <p:cTn id="107" presetID="2" presetClass="exit" presetSubtype="3" fill="hold" grpId="1" nodeType="withEffect">
                                  <p:stCondLst>
                                    <p:cond delay="0"/>
                                  </p:stCondLst>
                                  <p:childTnLst>
                                    <p:anim calcmode="lin" valueType="num">
                                      <p:cBhvr additive="base">
                                        <p:cTn id="108" dur="3500"/>
                                        <p:tgtEl>
                                          <p:spTgt spid="18"/>
                                        </p:tgtEl>
                                        <p:attrNameLst>
                                          <p:attrName>ppt_x</p:attrName>
                                        </p:attrNameLst>
                                      </p:cBhvr>
                                      <p:tavLst>
                                        <p:tav tm="0">
                                          <p:val>
                                            <p:strVal val="ppt_x"/>
                                          </p:val>
                                        </p:tav>
                                        <p:tav tm="100000">
                                          <p:val>
                                            <p:strVal val="1+ppt_w/2"/>
                                          </p:val>
                                        </p:tav>
                                      </p:tavLst>
                                    </p:anim>
                                    <p:anim calcmode="lin" valueType="num">
                                      <p:cBhvr additive="base">
                                        <p:cTn id="109" dur="3500"/>
                                        <p:tgtEl>
                                          <p:spTgt spid="18"/>
                                        </p:tgtEl>
                                        <p:attrNameLst>
                                          <p:attrName>ppt_y</p:attrName>
                                        </p:attrNameLst>
                                      </p:cBhvr>
                                      <p:tavLst>
                                        <p:tav tm="0">
                                          <p:val>
                                            <p:strVal val="ppt_y"/>
                                          </p:val>
                                        </p:tav>
                                        <p:tav tm="100000">
                                          <p:val>
                                            <p:strVal val="0-ppt_h/2"/>
                                          </p:val>
                                        </p:tav>
                                      </p:tavLst>
                                    </p:anim>
                                    <p:set>
                                      <p:cBhvr>
                                        <p:cTn id="110" dur="1" fill="hold">
                                          <p:stCondLst>
                                            <p:cond delay="3499"/>
                                          </p:stCondLst>
                                        </p:cTn>
                                        <p:tgtEl>
                                          <p:spTgt spid="18"/>
                                        </p:tgtEl>
                                        <p:attrNameLst>
                                          <p:attrName>style.visibility</p:attrName>
                                        </p:attrNameLst>
                                      </p:cBhvr>
                                      <p:to>
                                        <p:strVal val="hidden"/>
                                      </p:to>
                                    </p:set>
                                  </p:childTnLst>
                                </p:cTn>
                              </p:par>
                              <p:par>
                                <p:cTn id="111" presetID="8" presetClass="emph" presetSubtype="0" fill="hold" grpId="2" nodeType="withEffect">
                                  <p:stCondLst>
                                    <p:cond delay="0"/>
                                  </p:stCondLst>
                                  <p:childTnLst>
                                    <p:animRot by="-10800000">
                                      <p:cBhvr>
                                        <p:cTn id="112" dur="3000" fill="hold"/>
                                        <p:tgtEl>
                                          <p:spTgt spid="18"/>
                                        </p:tgtEl>
                                        <p:attrNameLst>
                                          <p:attrName>r</p:attrName>
                                        </p:attrNameLst>
                                      </p:cBhvr>
                                    </p:animRot>
                                  </p:childTnLst>
                                </p:cTn>
                              </p:par>
                              <p:par>
                                <p:cTn id="113" presetID="19" presetClass="exit" presetSubtype="10" fill="hold" grpId="3" nodeType="withEffect">
                                  <p:stCondLst>
                                    <p:cond delay="0"/>
                                  </p:stCondLst>
                                  <p:childTnLst>
                                    <p:anim calcmode="lin" valueType="num">
                                      <p:cBhvr>
                                        <p:cTn id="114" dur="3500"/>
                                        <p:tgtEl>
                                          <p:spTgt spid="18"/>
                                        </p:tgtEl>
                                        <p:attrNameLst>
                                          <p:attrName>ppt_h</p:attrName>
                                        </p:attrNameLst>
                                      </p:cBhvr>
                                      <p:tavLst>
                                        <p:tav tm="0">
                                          <p:val>
                                            <p:strVal val="ppt_h"/>
                                          </p:val>
                                        </p:tav>
                                        <p:tav tm="100000">
                                          <p:val>
                                            <p:strVal val="ppt_h"/>
                                          </p:val>
                                        </p:tav>
                                      </p:tavLst>
                                    </p:anim>
                                    <p:anim calcmode="lin" valueType="num">
                                      <p:cBhvr>
                                        <p:cTn id="115" dur="35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3499"/>
                                          </p:stCondLst>
                                        </p:cTn>
                                        <p:tgtEl>
                                          <p:spTgt spid="18"/>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3500"/>
                                        <p:tgtEl>
                                          <p:spTgt spid="2"/>
                                        </p:tgtEl>
                                        <p:attrNameLst>
                                          <p:attrName>ppt_x</p:attrName>
                                        </p:attrNameLst>
                                      </p:cBhvr>
                                      <p:tavLst>
                                        <p:tav tm="0">
                                          <p:val>
                                            <p:strVal val="ppt_x"/>
                                          </p:val>
                                        </p:tav>
                                        <p:tav tm="100000">
                                          <p:val>
                                            <p:strVal val="0-ppt_w/2"/>
                                          </p:val>
                                        </p:tav>
                                      </p:tavLst>
                                    </p:anim>
                                    <p:anim calcmode="lin" valueType="num">
                                      <p:cBhvr additive="base">
                                        <p:cTn id="119" dur="3500"/>
                                        <p:tgtEl>
                                          <p:spTgt spid="2"/>
                                        </p:tgtEl>
                                        <p:attrNameLst>
                                          <p:attrName>ppt_y</p:attrName>
                                        </p:attrNameLst>
                                      </p:cBhvr>
                                      <p:tavLst>
                                        <p:tav tm="0">
                                          <p:val>
                                            <p:strVal val="ppt_y"/>
                                          </p:val>
                                        </p:tav>
                                        <p:tav tm="100000">
                                          <p:val>
                                            <p:strVal val="1+ppt_h/2"/>
                                          </p:val>
                                        </p:tav>
                                      </p:tavLst>
                                    </p:anim>
                                    <p:set>
                                      <p:cBhvr>
                                        <p:cTn id="120" dur="1" fill="hold">
                                          <p:stCondLst>
                                            <p:cond delay="3499"/>
                                          </p:stCondLst>
                                        </p:cTn>
                                        <p:tgtEl>
                                          <p:spTgt spid="2"/>
                                        </p:tgtEl>
                                        <p:attrNameLst>
                                          <p:attrName>style.visibility</p:attrName>
                                        </p:attrNameLst>
                                      </p:cBhvr>
                                      <p:to>
                                        <p:strVal val="hidden"/>
                                      </p:to>
                                    </p:set>
                                  </p:childTnLst>
                                </p:cTn>
                              </p:par>
                              <p:par>
                                <p:cTn id="121" presetID="8" presetClass="emph" presetSubtype="0" fill="hold" grpId="2" nodeType="withEffect">
                                  <p:stCondLst>
                                    <p:cond delay="0"/>
                                  </p:stCondLst>
                                  <p:childTnLst>
                                    <p:animRot by="-10800000">
                                      <p:cBhvr>
                                        <p:cTn id="122" dur="3000" fill="hold"/>
                                        <p:tgtEl>
                                          <p:spTgt spid="2"/>
                                        </p:tgtEl>
                                        <p:attrNameLst>
                                          <p:attrName>r</p:attrName>
                                        </p:attrNameLst>
                                      </p:cBhvr>
                                    </p:animRot>
                                  </p:childTnLst>
                                </p:cTn>
                              </p:par>
                              <p:par>
                                <p:cTn id="123" presetID="19" presetClass="exit" presetSubtype="10" fill="hold" grpId="3" nodeType="withEffect">
                                  <p:stCondLst>
                                    <p:cond delay="0"/>
                                  </p:stCondLst>
                                  <p:childTnLst>
                                    <p:anim calcmode="lin" valueType="num">
                                      <p:cBhvr>
                                        <p:cTn id="124" dur="3500"/>
                                        <p:tgtEl>
                                          <p:spTgt spid="2"/>
                                        </p:tgtEl>
                                        <p:attrNameLst>
                                          <p:attrName>ppt_h</p:attrName>
                                        </p:attrNameLst>
                                      </p:cBhvr>
                                      <p:tavLst>
                                        <p:tav tm="0">
                                          <p:val>
                                            <p:strVal val="ppt_h"/>
                                          </p:val>
                                        </p:tav>
                                        <p:tav tm="100000">
                                          <p:val>
                                            <p:strVal val="ppt_h"/>
                                          </p:val>
                                        </p:tav>
                                      </p:tavLst>
                                    </p:anim>
                                    <p:anim calcmode="lin" valueType="num">
                                      <p:cBhvr>
                                        <p:cTn id="125" dur="35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3499"/>
                                          </p:stCondLst>
                                        </p:cTn>
                                        <p:tgtEl>
                                          <p:spTgt spid="2"/>
                                        </p:tgtEl>
                                        <p:attrNameLst>
                                          <p:attrName>style.visibility</p:attrName>
                                        </p:attrNameLst>
                                      </p:cBhvr>
                                      <p:to>
                                        <p:strVal val="hidden"/>
                                      </p:to>
                                    </p:set>
                                  </p:childTnLst>
                                </p:cTn>
                              </p:par>
                              <p:par>
                                <p:cTn id="127" presetID="2" presetClass="exit" presetSubtype="12" fill="hold" grpId="1" nodeType="withEffect">
                                  <p:stCondLst>
                                    <p:cond delay="0"/>
                                  </p:stCondLst>
                                  <p:childTnLst>
                                    <p:anim calcmode="lin" valueType="num">
                                      <p:cBhvr additive="base">
                                        <p:cTn id="128" dur="3500"/>
                                        <p:tgtEl>
                                          <p:spTgt spid="3"/>
                                        </p:tgtEl>
                                        <p:attrNameLst>
                                          <p:attrName>ppt_x</p:attrName>
                                        </p:attrNameLst>
                                      </p:cBhvr>
                                      <p:tavLst>
                                        <p:tav tm="0">
                                          <p:val>
                                            <p:strVal val="ppt_x"/>
                                          </p:val>
                                        </p:tav>
                                        <p:tav tm="100000">
                                          <p:val>
                                            <p:strVal val="0-ppt_w/2"/>
                                          </p:val>
                                        </p:tav>
                                      </p:tavLst>
                                    </p:anim>
                                    <p:anim calcmode="lin" valueType="num">
                                      <p:cBhvr additive="base">
                                        <p:cTn id="129" dur="3500"/>
                                        <p:tgtEl>
                                          <p:spTgt spid="3"/>
                                        </p:tgtEl>
                                        <p:attrNameLst>
                                          <p:attrName>ppt_y</p:attrName>
                                        </p:attrNameLst>
                                      </p:cBhvr>
                                      <p:tavLst>
                                        <p:tav tm="0">
                                          <p:val>
                                            <p:strVal val="ppt_y"/>
                                          </p:val>
                                        </p:tav>
                                        <p:tav tm="100000">
                                          <p:val>
                                            <p:strVal val="1+ppt_h/2"/>
                                          </p:val>
                                        </p:tav>
                                      </p:tavLst>
                                    </p:anim>
                                    <p:set>
                                      <p:cBhvr>
                                        <p:cTn id="130" dur="1" fill="hold">
                                          <p:stCondLst>
                                            <p:cond delay="3499"/>
                                          </p:stCondLst>
                                        </p:cTn>
                                        <p:tgtEl>
                                          <p:spTgt spid="3"/>
                                        </p:tgtEl>
                                        <p:attrNameLst>
                                          <p:attrName>style.visibility</p:attrName>
                                        </p:attrNameLst>
                                      </p:cBhvr>
                                      <p:to>
                                        <p:strVal val="hidden"/>
                                      </p:to>
                                    </p:set>
                                  </p:childTnLst>
                                </p:cTn>
                              </p:par>
                              <p:par>
                                <p:cTn id="131" presetID="8" presetClass="emph" presetSubtype="0" fill="hold" grpId="2" nodeType="withEffect">
                                  <p:stCondLst>
                                    <p:cond delay="0"/>
                                  </p:stCondLst>
                                  <p:childTnLst>
                                    <p:animRot by="-10800000">
                                      <p:cBhvr>
                                        <p:cTn id="132" dur="3000" fill="hold"/>
                                        <p:tgtEl>
                                          <p:spTgt spid="3"/>
                                        </p:tgtEl>
                                        <p:attrNameLst>
                                          <p:attrName>r</p:attrName>
                                        </p:attrNameLst>
                                      </p:cBhvr>
                                    </p:animRot>
                                  </p:childTnLst>
                                </p:cTn>
                              </p:par>
                              <p:par>
                                <p:cTn id="133" presetID="19" presetClass="exit" presetSubtype="10" fill="hold" grpId="3" nodeType="withEffect">
                                  <p:stCondLst>
                                    <p:cond delay="0"/>
                                  </p:stCondLst>
                                  <p:childTnLst>
                                    <p:anim calcmode="lin" valueType="num">
                                      <p:cBhvr>
                                        <p:cTn id="134" dur="3500"/>
                                        <p:tgtEl>
                                          <p:spTgt spid="3"/>
                                        </p:tgtEl>
                                        <p:attrNameLst>
                                          <p:attrName>ppt_h</p:attrName>
                                        </p:attrNameLst>
                                      </p:cBhvr>
                                      <p:tavLst>
                                        <p:tav tm="0">
                                          <p:val>
                                            <p:strVal val="ppt_h"/>
                                          </p:val>
                                        </p:tav>
                                        <p:tav tm="100000">
                                          <p:val>
                                            <p:strVal val="ppt_h"/>
                                          </p:val>
                                        </p:tav>
                                      </p:tavLst>
                                    </p:anim>
                                    <p:anim calcmode="lin" valueType="num">
                                      <p:cBhvr>
                                        <p:cTn id="135" dur="35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3499"/>
                                          </p:stCondLst>
                                        </p:cTn>
                                        <p:tgtEl>
                                          <p:spTgt spid="3"/>
                                        </p:tgtEl>
                                        <p:attrNameLst>
                                          <p:attrName>style.visibility</p:attrName>
                                        </p:attrNameLst>
                                      </p:cBhvr>
                                      <p:to>
                                        <p:strVal val="hidden"/>
                                      </p:to>
                                    </p:set>
                                  </p:childTnLst>
                                </p:cTn>
                              </p:par>
                              <p:par>
                                <p:cTn id="137" presetID="2" presetClass="exit" presetSubtype="12" fill="hold" grpId="1" nodeType="withEffect">
                                  <p:stCondLst>
                                    <p:cond delay="0"/>
                                  </p:stCondLst>
                                  <p:childTnLst>
                                    <p:anim calcmode="lin" valueType="num">
                                      <p:cBhvr additive="base">
                                        <p:cTn id="138" dur="3500"/>
                                        <p:tgtEl>
                                          <p:spTgt spid="4"/>
                                        </p:tgtEl>
                                        <p:attrNameLst>
                                          <p:attrName>ppt_x</p:attrName>
                                        </p:attrNameLst>
                                      </p:cBhvr>
                                      <p:tavLst>
                                        <p:tav tm="0">
                                          <p:val>
                                            <p:strVal val="ppt_x"/>
                                          </p:val>
                                        </p:tav>
                                        <p:tav tm="100000">
                                          <p:val>
                                            <p:strVal val="0-ppt_w/2"/>
                                          </p:val>
                                        </p:tav>
                                      </p:tavLst>
                                    </p:anim>
                                    <p:anim calcmode="lin" valueType="num">
                                      <p:cBhvr additive="base">
                                        <p:cTn id="139" dur="3500"/>
                                        <p:tgtEl>
                                          <p:spTgt spid="4"/>
                                        </p:tgtEl>
                                        <p:attrNameLst>
                                          <p:attrName>ppt_y</p:attrName>
                                        </p:attrNameLst>
                                      </p:cBhvr>
                                      <p:tavLst>
                                        <p:tav tm="0">
                                          <p:val>
                                            <p:strVal val="ppt_y"/>
                                          </p:val>
                                        </p:tav>
                                        <p:tav tm="100000">
                                          <p:val>
                                            <p:strVal val="1+ppt_h/2"/>
                                          </p:val>
                                        </p:tav>
                                      </p:tavLst>
                                    </p:anim>
                                    <p:set>
                                      <p:cBhvr>
                                        <p:cTn id="140" dur="1" fill="hold">
                                          <p:stCondLst>
                                            <p:cond delay="3499"/>
                                          </p:stCondLst>
                                        </p:cTn>
                                        <p:tgtEl>
                                          <p:spTgt spid="4"/>
                                        </p:tgtEl>
                                        <p:attrNameLst>
                                          <p:attrName>style.visibility</p:attrName>
                                        </p:attrNameLst>
                                      </p:cBhvr>
                                      <p:to>
                                        <p:strVal val="hidden"/>
                                      </p:to>
                                    </p:set>
                                  </p:childTnLst>
                                </p:cTn>
                              </p:par>
                              <p:par>
                                <p:cTn id="141" presetID="8" presetClass="emph" presetSubtype="0" fill="hold" grpId="2" nodeType="withEffect">
                                  <p:stCondLst>
                                    <p:cond delay="0"/>
                                  </p:stCondLst>
                                  <p:childTnLst>
                                    <p:animRot by="-10800000">
                                      <p:cBhvr>
                                        <p:cTn id="142" dur="3000" fill="hold"/>
                                        <p:tgtEl>
                                          <p:spTgt spid="4"/>
                                        </p:tgtEl>
                                        <p:attrNameLst>
                                          <p:attrName>r</p:attrName>
                                        </p:attrNameLst>
                                      </p:cBhvr>
                                    </p:animRot>
                                  </p:childTnLst>
                                </p:cTn>
                              </p:par>
                              <p:par>
                                <p:cTn id="143" presetID="19" presetClass="exit" presetSubtype="10" fill="hold" grpId="3" nodeType="withEffect">
                                  <p:stCondLst>
                                    <p:cond delay="0"/>
                                  </p:stCondLst>
                                  <p:childTnLst>
                                    <p:anim calcmode="lin" valueType="num">
                                      <p:cBhvr>
                                        <p:cTn id="144" dur="3500"/>
                                        <p:tgtEl>
                                          <p:spTgt spid="4"/>
                                        </p:tgtEl>
                                        <p:attrNameLst>
                                          <p:attrName>ppt_h</p:attrName>
                                        </p:attrNameLst>
                                      </p:cBhvr>
                                      <p:tavLst>
                                        <p:tav tm="0">
                                          <p:val>
                                            <p:strVal val="ppt_h"/>
                                          </p:val>
                                        </p:tav>
                                        <p:tav tm="100000">
                                          <p:val>
                                            <p:strVal val="ppt_h"/>
                                          </p:val>
                                        </p:tav>
                                      </p:tavLst>
                                    </p:anim>
                                    <p:anim calcmode="lin" valueType="num">
                                      <p:cBhvr>
                                        <p:cTn id="145" dur="35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6" dur="1" fill="hold">
                                          <p:stCondLst>
                                            <p:cond delay="3499"/>
                                          </p:stCondLst>
                                        </p:cTn>
                                        <p:tgtEl>
                                          <p:spTgt spid="4"/>
                                        </p:tgtEl>
                                        <p:attrNameLst>
                                          <p:attrName>style.visibility</p:attrName>
                                        </p:attrNameLst>
                                      </p:cBhvr>
                                      <p:to>
                                        <p:strVal val="hidden"/>
                                      </p:to>
                                    </p:set>
                                  </p:childTnLst>
                                </p:cTn>
                              </p:par>
                              <p:par>
                                <p:cTn id="147" presetID="2" presetClass="exit" presetSubtype="6" fill="hold" grpId="1" nodeType="withEffect">
                                  <p:stCondLst>
                                    <p:cond delay="0"/>
                                  </p:stCondLst>
                                  <p:childTnLst>
                                    <p:anim calcmode="lin" valueType="num">
                                      <p:cBhvr additive="base">
                                        <p:cTn id="148" dur="3500"/>
                                        <p:tgtEl>
                                          <p:spTgt spid="7"/>
                                        </p:tgtEl>
                                        <p:attrNameLst>
                                          <p:attrName>ppt_x</p:attrName>
                                        </p:attrNameLst>
                                      </p:cBhvr>
                                      <p:tavLst>
                                        <p:tav tm="0">
                                          <p:val>
                                            <p:strVal val="ppt_x"/>
                                          </p:val>
                                        </p:tav>
                                        <p:tav tm="100000">
                                          <p:val>
                                            <p:strVal val="1+ppt_w/2"/>
                                          </p:val>
                                        </p:tav>
                                      </p:tavLst>
                                    </p:anim>
                                    <p:anim calcmode="lin" valueType="num">
                                      <p:cBhvr additive="base">
                                        <p:cTn id="149" dur="3500"/>
                                        <p:tgtEl>
                                          <p:spTgt spid="7"/>
                                        </p:tgtEl>
                                        <p:attrNameLst>
                                          <p:attrName>ppt_y</p:attrName>
                                        </p:attrNameLst>
                                      </p:cBhvr>
                                      <p:tavLst>
                                        <p:tav tm="0">
                                          <p:val>
                                            <p:strVal val="ppt_y"/>
                                          </p:val>
                                        </p:tav>
                                        <p:tav tm="100000">
                                          <p:val>
                                            <p:strVal val="1+ppt_h/2"/>
                                          </p:val>
                                        </p:tav>
                                      </p:tavLst>
                                    </p:anim>
                                    <p:set>
                                      <p:cBhvr>
                                        <p:cTn id="150" dur="1" fill="hold">
                                          <p:stCondLst>
                                            <p:cond delay="3499"/>
                                          </p:stCondLst>
                                        </p:cTn>
                                        <p:tgtEl>
                                          <p:spTgt spid="7"/>
                                        </p:tgtEl>
                                        <p:attrNameLst>
                                          <p:attrName>style.visibility</p:attrName>
                                        </p:attrNameLst>
                                      </p:cBhvr>
                                      <p:to>
                                        <p:strVal val="hidden"/>
                                      </p:to>
                                    </p:set>
                                  </p:childTnLst>
                                </p:cTn>
                              </p:par>
                              <p:par>
                                <p:cTn id="151" presetID="8" presetClass="emph" presetSubtype="0" fill="hold" grpId="2" nodeType="withEffect">
                                  <p:stCondLst>
                                    <p:cond delay="0"/>
                                  </p:stCondLst>
                                  <p:childTnLst>
                                    <p:animRot by="10800000">
                                      <p:cBhvr>
                                        <p:cTn id="152" dur="3000" fill="hold"/>
                                        <p:tgtEl>
                                          <p:spTgt spid="7"/>
                                        </p:tgtEl>
                                        <p:attrNameLst>
                                          <p:attrName>r</p:attrName>
                                        </p:attrNameLst>
                                      </p:cBhvr>
                                    </p:animRot>
                                  </p:childTnLst>
                                </p:cTn>
                              </p:par>
                              <p:par>
                                <p:cTn id="153" presetID="19" presetClass="exit" presetSubtype="10" fill="hold" grpId="3" nodeType="withEffect">
                                  <p:stCondLst>
                                    <p:cond delay="0"/>
                                  </p:stCondLst>
                                  <p:childTnLst>
                                    <p:anim calcmode="lin" valueType="num">
                                      <p:cBhvr>
                                        <p:cTn id="154" dur="3500"/>
                                        <p:tgtEl>
                                          <p:spTgt spid="7"/>
                                        </p:tgtEl>
                                        <p:attrNameLst>
                                          <p:attrName>ppt_h</p:attrName>
                                        </p:attrNameLst>
                                      </p:cBhvr>
                                      <p:tavLst>
                                        <p:tav tm="0">
                                          <p:val>
                                            <p:strVal val="ppt_h"/>
                                          </p:val>
                                        </p:tav>
                                        <p:tav tm="100000">
                                          <p:val>
                                            <p:strVal val="ppt_h"/>
                                          </p:val>
                                        </p:tav>
                                      </p:tavLst>
                                    </p:anim>
                                    <p:anim calcmode="lin" valueType="num">
                                      <p:cBhvr>
                                        <p:cTn id="155" dur="35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3499"/>
                                          </p:stCondLst>
                                        </p:cTn>
                                        <p:tgtEl>
                                          <p:spTgt spid="7"/>
                                        </p:tgtEl>
                                        <p:attrNameLst>
                                          <p:attrName>style.visibility</p:attrName>
                                        </p:attrNameLst>
                                      </p:cBhvr>
                                      <p:to>
                                        <p:strVal val="hidden"/>
                                      </p:to>
                                    </p:set>
                                  </p:childTnLst>
                                </p:cTn>
                              </p:par>
                              <p:par>
                                <p:cTn id="157" presetID="2" presetClass="exit" presetSubtype="6" fill="hold" grpId="1" nodeType="withEffect">
                                  <p:stCondLst>
                                    <p:cond delay="0"/>
                                  </p:stCondLst>
                                  <p:childTnLst>
                                    <p:anim calcmode="lin" valueType="num">
                                      <p:cBhvr additive="base">
                                        <p:cTn id="158" dur="3500"/>
                                        <p:tgtEl>
                                          <p:spTgt spid="8"/>
                                        </p:tgtEl>
                                        <p:attrNameLst>
                                          <p:attrName>ppt_x</p:attrName>
                                        </p:attrNameLst>
                                      </p:cBhvr>
                                      <p:tavLst>
                                        <p:tav tm="0">
                                          <p:val>
                                            <p:strVal val="ppt_x"/>
                                          </p:val>
                                        </p:tav>
                                        <p:tav tm="100000">
                                          <p:val>
                                            <p:strVal val="1+ppt_w/2"/>
                                          </p:val>
                                        </p:tav>
                                      </p:tavLst>
                                    </p:anim>
                                    <p:anim calcmode="lin" valueType="num">
                                      <p:cBhvr additive="base">
                                        <p:cTn id="159" dur="3500"/>
                                        <p:tgtEl>
                                          <p:spTgt spid="8"/>
                                        </p:tgtEl>
                                        <p:attrNameLst>
                                          <p:attrName>ppt_y</p:attrName>
                                        </p:attrNameLst>
                                      </p:cBhvr>
                                      <p:tavLst>
                                        <p:tav tm="0">
                                          <p:val>
                                            <p:strVal val="ppt_y"/>
                                          </p:val>
                                        </p:tav>
                                        <p:tav tm="100000">
                                          <p:val>
                                            <p:strVal val="1+ppt_h/2"/>
                                          </p:val>
                                        </p:tav>
                                      </p:tavLst>
                                    </p:anim>
                                    <p:set>
                                      <p:cBhvr>
                                        <p:cTn id="160" dur="1" fill="hold">
                                          <p:stCondLst>
                                            <p:cond delay="3499"/>
                                          </p:stCondLst>
                                        </p:cTn>
                                        <p:tgtEl>
                                          <p:spTgt spid="8"/>
                                        </p:tgtEl>
                                        <p:attrNameLst>
                                          <p:attrName>style.visibility</p:attrName>
                                        </p:attrNameLst>
                                      </p:cBhvr>
                                      <p:to>
                                        <p:strVal val="hidden"/>
                                      </p:to>
                                    </p:set>
                                  </p:childTnLst>
                                </p:cTn>
                              </p:par>
                              <p:par>
                                <p:cTn id="161" presetID="8" presetClass="emph" presetSubtype="0" fill="hold" grpId="2" nodeType="withEffect">
                                  <p:stCondLst>
                                    <p:cond delay="0"/>
                                  </p:stCondLst>
                                  <p:childTnLst>
                                    <p:animRot by="10800000">
                                      <p:cBhvr>
                                        <p:cTn id="162" dur="3000" fill="hold"/>
                                        <p:tgtEl>
                                          <p:spTgt spid="8"/>
                                        </p:tgtEl>
                                        <p:attrNameLst>
                                          <p:attrName>r</p:attrName>
                                        </p:attrNameLst>
                                      </p:cBhvr>
                                    </p:animRot>
                                  </p:childTnLst>
                                </p:cTn>
                              </p:par>
                              <p:par>
                                <p:cTn id="163" presetID="19" presetClass="exit" presetSubtype="10" fill="hold" grpId="3" nodeType="withEffect">
                                  <p:stCondLst>
                                    <p:cond delay="0"/>
                                  </p:stCondLst>
                                  <p:childTnLst>
                                    <p:anim calcmode="lin" valueType="num">
                                      <p:cBhvr>
                                        <p:cTn id="164" dur="3500"/>
                                        <p:tgtEl>
                                          <p:spTgt spid="8"/>
                                        </p:tgtEl>
                                        <p:attrNameLst>
                                          <p:attrName>ppt_h</p:attrName>
                                        </p:attrNameLst>
                                      </p:cBhvr>
                                      <p:tavLst>
                                        <p:tav tm="0">
                                          <p:val>
                                            <p:strVal val="ppt_h"/>
                                          </p:val>
                                        </p:tav>
                                        <p:tav tm="100000">
                                          <p:val>
                                            <p:strVal val="ppt_h"/>
                                          </p:val>
                                        </p:tav>
                                      </p:tavLst>
                                    </p:anim>
                                    <p:anim calcmode="lin" valueType="num">
                                      <p:cBhvr>
                                        <p:cTn id="165" dur="35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6" dur="1" fill="hold">
                                          <p:stCondLst>
                                            <p:cond delay="3499"/>
                                          </p:stCondLst>
                                        </p:cTn>
                                        <p:tgtEl>
                                          <p:spTgt spid="8"/>
                                        </p:tgtEl>
                                        <p:attrNameLst>
                                          <p:attrName>style.visibility</p:attrName>
                                        </p:attrNameLst>
                                      </p:cBhvr>
                                      <p:to>
                                        <p:strVal val="hidden"/>
                                      </p:to>
                                    </p:set>
                                  </p:childTnLst>
                                </p:cTn>
                              </p:par>
                              <p:par>
                                <p:cTn id="167" presetID="8" presetClass="emph" presetSubtype="0" fill="hold" grpId="3" nodeType="withEffect">
                                  <p:stCondLst>
                                    <p:cond delay="0"/>
                                  </p:stCondLst>
                                  <p:childTnLst>
                                    <p:animRot by="10800000">
                                      <p:cBhvr>
                                        <p:cTn id="168" dur="3000" fill="hold"/>
                                        <p:tgtEl>
                                          <p:spTgt spid="9"/>
                                        </p:tgtEl>
                                        <p:attrNameLst>
                                          <p:attrName>r</p:attrName>
                                        </p:attrNameLst>
                                      </p:cBhvr>
                                    </p:animRot>
                                  </p:childTnLst>
                                </p:cTn>
                              </p:par>
                              <p:par>
                                <p:cTn id="169" presetID="2" presetClass="exit" presetSubtype="6" fill="hold" grpId="1" nodeType="withEffect">
                                  <p:stCondLst>
                                    <p:cond delay="0"/>
                                  </p:stCondLst>
                                  <p:childTnLst>
                                    <p:anim calcmode="lin" valueType="num">
                                      <p:cBhvr additive="base">
                                        <p:cTn id="170" dur="3500"/>
                                        <p:tgtEl>
                                          <p:spTgt spid="9"/>
                                        </p:tgtEl>
                                        <p:attrNameLst>
                                          <p:attrName>ppt_x</p:attrName>
                                        </p:attrNameLst>
                                      </p:cBhvr>
                                      <p:tavLst>
                                        <p:tav tm="0">
                                          <p:val>
                                            <p:strVal val="ppt_x"/>
                                          </p:val>
                                        </p:tav>
                                        <p:tav tm="100000">
                                          <p:val>
                                            <p:strVal val="1+ppt_w/2"/>
                                          </p:val>
                                        </p:tav>
                                      </p:tavLst>
                                    </p:anim>
                                    <p:anim calcmode="lin" valueType="num">
                                      <p:cBhvr additive="base">
                                        <p:cTn id="171" dur="3500"/>
                                        <p:tgtEl>
                                          <p:spTgt spid="9"/>
                                        </p:tgtEl>
                                        <p:attrNameLst>
                                          <p:attrName>ppt_y</p:attrName>
                                        </p:attrNameLst>
                                      </p:cBhvr>
                                      <p:tavLst>
                                        <p:tav tm="0">
                                          <p:val>
                                            <p:strVal val="ppt_y"/>
                                          </p:val>
                                        </p:tav>
                                        <p:tav tm="100000">
                                          <p:val>
                                            <p:strVal val="1+ppt_h/2"/>
                                          </p:val>
                                        </p:tav>
                                      </p:tavLst>
                                    </p:anim>
                                    <p:set>
                                      <p:cBhvr>
                                        <p:cTn id="172" dur="1" fill="hold">
                                          <p:stCondLst>
                                            <p:cond delay="3499"/>
                                          </p:stCondLst>
                                        </p:cTn>
                                        <p:tgtEl>
                                          <p:spTgt spid="9"/>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500"/>
                                        <p:tgtEl>
                                          <p:spTgt spid="9"/>
                                        </p:tgtEl>
                                        <p:attrNameLst>
                                          <p:attrName>ppt_h</p:attrName>
                                        </p:attrNameLst>
                                      </p:cBhvr>
                                      <p:tavLst>
                                        <p:tav tm="0">
                                          <p:val>
                                            <p:strVal val="ppt_h"/>
                                          </p:val>
                                        </p:tav>
                                        <p:tav tm="100000">
                                          <p:val>
                                            <p:strVal val="ppt_h"/>
                                          </p:val>
                                        </p:tav>
                                      </p:tavLst>
                                    </p:anim>
                                    <p:anim calcmode="lin" valueType="num">
                                      <p:cBhvr>
                                        <p:cTn id="175" dur="35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3499"/>
                                          </p:stCondLst>
                                        </p:cTn>
                                        <p:tgtEl>
                                          <p:spTgt spid="9"/>
                                        </p:tgtEl>
                                        <p:attrNameLst>
                                          <p:attrName>style.visibility</p:attrName>
                                        </p:attrNameLst>
                                      </p:cBhvr>
                                      <p:to>
                                        <p:strVal val="hidden"/>
                                      </p:to>
                                    </p:set>
                                  </p:childTnLst>
                                </p:cTn>
                              </p:par>
                              <p:par>
                                <p:cTn id="177" presetID="23" presetClass="entr" presetSubtype="288" fill="hold" nodeType="withEffect">
                                  <p:stCondLst>
                                    <p:cond delay="50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2750" fill="hold"/>
                                        <p:tgtEl>
                                          <p:spTgt spid="22"/>
                                        </p:tgtEl>
                                        <p:attrNameLst>
                                          <p:attrName>ppt_w</p:attrName>
                                        </p:attrNameLst>
                                      </p:cBhvr>
                                      <p:tavLst>
                                        <p:tav tm="0">
                                          <p:val>
                                            <p:strVal val="4/3*#ppt_w"/>
                                          </p:val>
                                        </p:tav>
                                        <p:tav tm="100000">
                                          <p:val>
                                            <p:strVal val="#ppt_w"/>
                                          </p:val>
                                        </p:tav>
                                      </p:tavLst>
                                    </p:anim>
                                    <p:anim calcmode="lin" valueType="num">
                                      <p:cBhvr>
                                        <p:cTn id="180" dur="2750" fill="hold"/>
                                        <p:tgtEl>
                                          <p:spTgt spid="22"/>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500"/>
                                  </p:stCondLst>
                                  <p:childTnLst>
                                    <p:set>
                                      <p:cBhvr>
                                        <p:cTn id="182" dur="1" fill="hold">
                                          <p:stCondLst>
                                            <p:cond delay="0"/>
                                          </p:stCondLst>
                                        </p:cTn>
                                        <p:tgtEl>
                                          <p:spTgt spid="22"/>
                                        </p:tgtEl>
                                        <p:attrNameLst>
                                          <p:attrName>style.visibility</p:attrName>
                                        </p:attrNameLst>
                                      </p:cBhvr>
                                      <p:to>
                                        <p:strVal val="visible"/>
                                      </p:to>
                                    </p:set>
                                    <p:animEffect transition="in" filter="diamond(out)">
                                      <p:cBhvr>
                                        <p:cTn id="183" dur="2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403648" y="1131590"/>
            <a:ext cx="4464496" cy="2831544"/>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Ayudan a quemar grasa</a:t>
            </a:r>
          </a:p>
          <a:p>
            <a:pPr algn="ctr"/>
            <a:r>
              <a:rPr lang="es-ES" sz="1400" dirty="0" smtClean="0">
                <a:solidFill>
                  <a:schemeClr val="bg1"/>
                </a:solidFill>
                <a:latin typeface="Hobo Std" pitchFamily="34" charset="0"/>
              </a:rPr>
              <a:t>La grosella pertenecen al grupo de frutas del bosque que ayudan a quemar grasa. La grosella contiene pectinas las cuales poseen numerosas propiedades beneficiosas para el organismo. Las pectinas forman parte de la fibra soluble y cuando están en contacto con el agua la absorben, arrastrando las grasas. Además, las pectinas de las grosellas debido a su capacidad de captación del agua, hacen las heces de mayor volumen y ralentizan el vaciado gástrico aumentando así la capacidad del organismo para la absorción de algunos nutrientes.</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S GROSELLA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630" y="-15429"/>
            <a:ext cx="9144000" cy="5143486"/>
          </a:xfrm>
          <a:prstGeom prst="rect">
            <a:avLst/>
          </a:prstGeom>
          <a:noFill/>
          <a:ln>
            <a:noFill/>
          </a:ln>
        </p:spPr>
      </p:pic>
      <p:grpSp>
        <p:nvGrpSpPr>
          <p:cNvPr id="24" name="23 Grupo"/>
          <p:cNvGrpSpPr/>
          <p:nvPr/>
        </p:nvGrpSpPr>
        <p:grpSpPr>
          <a:xfrm rot="1339041">
            <a:off x="292852" y="219965"/>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8" name="7 Grupo"/>
            <p:cNvGrpSpPr/>
            <p:nvPr/>
          </p:nvGrpSpPr>
          <p:grpSpPr>
            <a:xfrm flipH="1" flipV="1">
              <a:off x="1620000" y="1908000"/>
              <a:ext cx="1624330" cy="375454"/>
              <a:chOff x="1711000" y="2859782"/>
              <a:chExt cx="1624330" cy="375454"/>
            </a:xfrm>
            <a:grpFill/>
          </p:grpSpPr>
          <p:sp>
            <p:nvSpPr>
              <p:cNvPr id="15" name="1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rot="5400000" flipH="1" flipV="1">
              <a:off x="1404000" y="1257543"/>
              <a:ext cx="771376" cy="375454"/>
              <a:chOff x="1711000" y="2859782"/>
              <a:chExt cx="771376" cy="375454"/>
            </a:xfrm>
            <a:grpFill/>
          </p:grpSpPr>
          <p:sp>
            <p:nvSpPr>
              <p:cNvPr id="13" name="1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rot="5400000">
              <a:off x="2717855" y="1257543"/>
              <a:ext cx="771376" cy="375454"/>
              <a:chOff x="1711000" y="2859782"/>
              <a:chExt cx="771376" cy="375454"/>
            </a:xfrm>
            <a:grpFill/>
          </p:grpSpPr>
          <p:sp>
            <p:nvSpPr>
              <p:cNvPr id="11" name="1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flipH="1">
              <a:off x="1619672" y="627534"/>
              <a:ext cx="1624330" cy="375454"/>
              <a:chOff x="1711000" y="2859782"/>
              <a:chExt cx="1624330" cy="375454"/>
            </a:xfrm>
            <a:grpFill/>
          </p:grpSpPr>
          <p:sp>
            <p:nvSpPr>
              <p:cNvPr id="20" name="19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2" name="41 Grupo"/>
          <p:cNvGrpSpPr/>
          <p:nvPr/>
        </p:nvGrpSpPr>
        <p:grpSpPr>
          <a:xfrm rot="1339041">
            <a:off x="1804851" y="723965"/>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43" name="42 Grupo"/>
            <p:cNvGrpSpPr/>
            <p:nvPr/>
          </p:nvGrpSpPr>
          <p:grpSpPr>
            <a:xfrm flipH="1" flipV="1">
              <a:off x="1620000" y="1908000"/>
              <a:ext cx="1624330" cy="375454"/>
              <a:chOff x="1711000" y="2859782"/>
              <a:chExt cx="1624330" cy="375454"/>
            </a:xfrm>
            <a:grpFill/>
          </p:grpSpPr>
          <p:sp>
            <p:nvSpPr>
              <p:cNvPr id="55" name="5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5400000" flipH="1" flipV="1">
              <a:off x="1404000" y="1257543"/>
              <a:ext cx="771376" cy="375454"/>
              <a:chOff x="1711000" y="2859782"/>
              <a:chExt cx="771376" cy="375454"/>
            </a:xfrm>
            <a:grpFill/>
          </p:grpSpPr>
          <p:sp>
            <p:nvSpPr>
              <p:cNvPr id="53" name="5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5" name="44 Grupo"/>
            <p:cNvGrpSpPr/>
            <p:nvPr/>
          </p:nvGrpSpPr>
          <p:grpSpPr>
            <a:xfrm rot="5400000">
              <a:off x="2717855" y="1257543"/>
              <a:ext cx="771376" cy="375454"/>
              <a:chOff x="1711000" y="2859782"/>
              <a:chExt cx="771376" cy="375454"/>
            </a:xfrm>
            <a:grpFill/>
          </p:grpSpPr>
          <p:sp>
            <p:nvSpPr>
              <p:cNvPr id="51" name="5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6" name="45 Grupo"/>
            <p:cNvGrpSpPr/>
            <p:nvPr/>
          </p:nvGrpSpPr>
          <p:grpSpPr>
            <a:xfrm flipH="1">
              <a:off x="1619672" y="627534"/>
              <a:ext cx="1624330" cy="375454"/>
              <a:chOff x="1711000" y="2859782"/>
              <a:chExt cx="1624330" cy="375454"/>
            </a:xfrm>
            <a:grpFill/>
          </p:grpSpPr>
          <p:sp>
            <p:nvSpPr>
              <p:cNvPr id="47" name="4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9" name="58 Grupo"/>
          <p:cNvGrpSpPr/>
          <p:nvPr/>
        </p:nvGrpSpPr>
        <p:grpSpPr>
          <a:xfrm rot="1339041">
            <a:off x="3316851" y="1296000"/>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60" name="59 Grupo"/>
            <p:cNvGrpSpPr/>
            <p:nvPr/>
          </p:nvGrpSpPr>
          <p:grpSpPr>
            <a:xfrm flipH="1" flipV="1">
              <a:off x="1620000" y="1908000"/>
              <a:ext cx="1624330" cy="375454"/>
              <a:chOff x="1711000" y="2859782"/>
              <a:chExt cx="1624330" cy="375454"/>
            </a:xfrm>
            <a:grpFill/>
          </p:grpSpPr>
          <p:sp>
            <p:nvSpPr>
              <p:cNvPr id="72" name="71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1" name="60 Grupo"/>
            <p:cNvGrpSpPr/>
            <p:nvPr/>
          </p:nvGrpSpPr>
          <p:grpSpPr>
            <a:xfrm rot="5400000" flipH="1" flipV="1">
              <a:off x="1404000" y="1257543"/>
              <a:ext cx="771376" cy="375454"/>
              <a:chOff x="1711000" y="2859782"/>
              <a:chExt cx="771376" cy="375454"/>
            </a:xfrm>
            <a:grpFill/>
          </p:grpSpPr>
          <p:sp>
            <p:nvSpPr>
              <p:cNvPr id="70" name="69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2" name="61 Grupo"/>
            <p:cNvGrpSpPr/>
            <p:nvPr/>
          </p:nvGrpSpPr>
          <p:grpSpPr>
            <a:xfrm rot="5400000">
              <a:off x="2717855" y="1257543"/>
              <a:ext cx="771376" cy="375454"/>
              <a:chOff x="1711000" y="2859782"/>
              <a:chExt cx="771376" cy="375454"/>
            </a:xfrm>
            <a:grpFill/>
          </p:grpSpPr>
          <p:sp>
            <p:nvSpPr>
              <p:cNvPr id="68" name="67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62 Grupo"/>
            <p:cNvGrpSpPr/>
            <p:nvPr/>
          </p:nvGrpSpPr>
          <p:grpSpPr>
            <a:xfrm flipH="1">
              <a:off x="1619672" y="627534"/>
              <a:ext cx="1624330" cy="375454"/>
              <a:chOff x="1711000" y="2859782"/>
              <a:chExt cx="1624330" cy="375454"/>
            </a:xfrm>
            <a:grpFill/>
          </p:grpSpPr>
          <p:sp>
            <p:nvSpPr>
              <p:cNvPr id="64" name="63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6" name="75 Grupo"/>
          <p:cNvGrpSpPr/>
          <p:nvPr/>
        </p:nvGrpSpPr>
        <p:grpSpPr>
          <a:xfrm rot="20310891">
            <a:off x="7960348" y="137134"/>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77" name="76 Grupo"/>
            <p:cNvGrpSpPr/>
            <p:nvPr/>
          </p:nvGrpSpPr>
          <p:grpSpPr>
            <a:xfrm flipH="1" flipV="1">
              <a:off x="1620000" y="1908000"/>
              <a:ext cx="1624330" cy="375454"/>
              <a:chOff x="1711000" y="2859782"/>
              <a:chExt cx="1624330" cy="375454"/>
            </a:xfrm>
            <a:grpFill/>
          </p:grpSpPr>
          <p:sp>
            <p:nvSpPr>
              <p:cNvPr id="89" name="8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8" name="77 Grupo"/>
            <p:cNvGrpSpPr/>
            <p:nvPr/>
          </p:nvGrpSpPr>
          <p:grpSpPr>
            <a:xfrm rot="5400000" flipH="1" flipV="1">
              <a:off x="1404000" y="1257543"/>
              <a:ext cx="771376" cy="375454"/>
              <a:chOff x="1711000" y="2859782"/>
              <a:chExt cx="771376" cy="375454"/>
            </a:xfrm>
            <a:grpFill/>
          </p:grpSpPr>
          <p:sp>
            <p:nvSpPr>
              <p:cNvPr id="87" name="8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9" name="78 Grupo"/>
            <p:cNvGrpSpPr/>
            <p:nvPr/>
          </p:nvGrpSpPr>
          <p:grpSpPr>
            <a:xfrm rot="5400000">
              <a:off x="2717855" y="1257543"/>
              <a:ext cx="771376" cy="375454"/>
              <a:chOff x="1711000" y="2859782"/>
              <a:chExt cx="771376" cy="375454"/>
            </a:xfrm>
            <a:grpFill/>
          </p:grpSpPr>
          <p:sp>
            <p:nvSpPr>
              <p:cNvPr id="85" name="8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0" name="79 Grupo"/>
            <p:cNvGrpSpPr/>
            <p:nvPr/>
          </p:nvGrpSpPr>
          <p:grpSpPr>
            <a:xfrm flipH="1">
              <a:off x="1619672" y="627534"/>
              <a:ext cx="1624330" cy="375454"/>
              <a:chOff x="1711000" y="2859782"/>
              <a:chExt cx="1624330" cy="375454"/>
            </a:xfrm>
            <a:grpFill/>
          </p:grpSpPr>
          <p:sp>
            <p:nvSpPr>
              <p:cNvPr id="81" name="8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3" name="92 Grupo"/>
          <p:cNvGrpSpPr/>
          <p:nvPr/>
        </p:nvGrpSpPr>
        <p:grpSpPr>
          <a:xfrm rot="20310891">
            <a:off x="6431547" y="723965"/>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94" name="93 Grupo"/>
            <p:cNvGrpSpPr/>
            <p:nvPr/>
          </p:nvGrpSpPr>
          <p:grpSpPr>
            <a:xfrm flipH="1" flipV="1">
              <a:off x="1620000" y="1908000"/>
              <a:ext cx="1624330" cy="375454"/>
              <a:chOff x="1711000" y="2859782"/>
              <a:chExt cx="1624330" cy="375454"/>
            </a:xfrm>
            <a:grpFill/>
          </p:grpSpPr>
          <p:sp>
            <p:nvSpPr>
              <p:cNvPr id="106" name="105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5" name="94 Grupo"/>
            <p:cNvGrpSpPr/>
            <p:nvPr/>
          </p:nvGrpSpPr>
          <p:grpSpPr>
            <a:xfrm rot="5400000" flipH="1" flipV="1">
              <a:off x="1404000" y="1257543"/>
              <a:ext cx="771376" cy="375454"/>
              <a:chOff x="1711000" y="2859782"/>
              <a:chExt cx="771376" cy="375454"/>
            </a:xfrm>
            <a:grpFill/>
          </p:grpSpPr>
          <p:sp>
            <p:nvSpPr>
              <p:cNvPr id="104" name="103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6" name="95 Grupo"/>
            <p:cNvGrpSpPr/>
            <p:nvPr/>
          </p:nvGrpSpPr>
          <p:grpSpPr>
            <a:xfrm rot="5400000">
              <a:off x="2717855" y="1257543"/>
              <a:ext cx="771376" cy="375454"/>
              <a:chOff x="1711000" y="2859782"/>
              <a:chExt cx="771376" cy="375454"/>
            </a:xfrm>
            <a:grpFill/>
          </p:grpSpPr>
          <p:sp>
            <p:nvSpPr>
              <p:cNvPr id="102" name="101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flipH="1">
              <a:off x="1619672" y="627534"/>
              <a:ext cx="1624330" cy="375454"/>
              <a:chOff x="1711000" y="2859782"/>
              <a:chExt cx="1624330" cy="375454"/>
            </a:xfrm>
            <a:grpFill/>
          </p:grpSpPr>
          <p:sp>
            <p:nvSpPr>
              <p:cNvPr id="98" name="97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0" name="109 Grupo"/>
          <p:cNvGrpSpPr/>
          <p:nvPr/>
        </p:nvGrpSpPr>
        <p:grpSpPr>
          <a:xfrm rot="20310891">
            <a:off x="4919547" y="1279547"/>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111" name="110 Grupo"/>
            <p:cNvGrpSpPr/>
            <p:nvPr/>
          </p:nvGrpSpPr>
          <p:grpSpPr>
            <a:xfrm flipH="1" flipV="1">
              <a:off x="1620000" y="1908000"/>
              <a:ext cx="1624330" cy="375454"/>
              <a:chOff x="1711000" y="2859782"/>
              <a:chExt cx="1624330" cy="375454"/>
            </a:xfrm>
            <a:grpFill/>
          </p:grpSpPr>
          <p:sp>
            <p:nvSpPr>
              <p:cNvPr id="123" name="12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2" name="111 Grupo"/>
            <p:cNvGrpSpPr/>
            <p:nvPr/>
          </p:nvGrpSpPr>
          <p:grpSpPr>
            <a:xfrm rot="5400000" flipH="1" flipV="1">
              <a:off x="1404000" y="1257543"/>
              <a:ext cx="771376" cy="375454"/>
              <a:chOff x="1711000" y="2859782"/>
              <a:chExt cx="771376" cy="375454"/>
            </a:xfrm>
            <a:grpFill/>
          </p:grpSpPr>
          <p:sp>
            <p:nvSpPr>
              <p:cNvPr id="121" name="12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5400000">
              <a:off x="2717855" y="1257543"/>
              <a:ext cx="771376" cy="375454"/>
              <a:chOff x="1711000" y="2859782"/>
              <a:chExt cx="771376" cy="375454"/>
            </a:xfrm>
            <a:grpFill/>
          </p:grpSpPr>
          <p:sp>
            <p:nvSpPr>
              <p:cNvPr id="119" name="11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4" name="113 Grupo"/>
            <p:cNvGrpSpPr/>
            <p:nvPr/>
          </p:nvGrpSpPr>
          <p:grpSpPr>
            <a:xfrm flipH="1">
              <a:off x="1619672" y="627534"/>
              <a:ext cx="1624330" cy="375454"/>
              <a:chOff x="1711000" y="2859782"/>
              <a:chExt cx="1624330" cy="375454"/>
            </a:xfrm>
            <a:grpFill/>
          </p:grpSpPr>
          <p:sp>
            <p:nvSpPr>
              <p:cNvPr id="115" name="11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0" name="179 Grupo"/>
          <p:cNvGrpSpPr/>
          <p:nvPr/>
        </p:nvGrpSpPr>
        <p:grpSpPr>
          <a:xfrm rot="9187267">
            <a:off x="261320" y="3779287"/>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215" name="214 Grupo"/>
            <p:cNvGrpSpPr/>
            <p:nvPr/>
          </p:nvGrpSpPr>
          <p:grpSpPr>
            <a:xfrm flipH="1" flipV="1">
              <a:off x="1620000" y="1908000"/>
              <a:ext cx="1624330" cy="375454"/>
              <a:chOff x="1711000" y="2859782"/>
              <a:chExt cx="1624330" cy="375454"/>
            </a:xfrm>
            <a:grpFill/>
          </p:grpSpPr>
          <p:sp>
            <p:nvSpPr>
              <p:cNvPr id="227" name="22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6" name="215 Grupo"/>
            <p:cNvGrpSpPr/>
            <p:nvPr/>
          </p:nvGrpSpPr>
          <p:grpSpPr>
            <a:xfrm rot="5400000" flipH="1" flipV="1">
              <a:off x="1404000" y="1257543"/>
              <a:ext cx="771376" cy="375454"/>
              <a:chOff x="1711000" y="2859782"/>
              <a:chExt cx="771376" cy="375454"/>
            </a:xfrm>
            <a:grpFill/>
          </p:grpSpPr>
          <p:sp>
            <p:nvSpPr>
              <p:cNvPr id="225" name="22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7" name="216 Grupo"/>
            <p:cNvGrpSpPr/>
            <p:nvPr/>
          </p:nvGrpSpPr>
          <p:grpSpPr>
            <a:xfrm rot="5400000">
              <a:off x="2717855" y="1257543"/>
              <a:ext cx="771376" cy="375454"/>
              <a:chOff x="1711000" y="2859782"/>
              <a:chExt cx="771376" cy="375454"/>
            </a:xfrm>
            <a:grpFill/>
          </p:grpSpPr>
          <p:sp>
            <p:nvSpPr>
              <p:cNvPr id="223" name="22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8" name="217 Grupo"/>
            <p:cNvGrpSpPr/>
            <p:nvPr/>
          </p:nvGrpSpPr>
          <p:grpSpPr>
            <a:xfrm flipH="1">
              <a:off x="1619672" y="627534"/>
              <a:ext cx="1624330" cy="375454"/>
              <a:chOff x="1711000" y="2859782"/>
              <a:chExt cx="1624330" cy="375454"/>
            </a:xfrm>
            <a:grpFill/>
          </p:grpSpPr>
          <p:sp>
            <p:nvSpPr>
              <p:cNvPr id="219" name="21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1" name="180 Grupo"/>
          <p:cNvGrpSpPr/>
          <p:nvPr/>
        </p:nvGrpSpPr>
        <p:grpSpPr>
          <a:xfrm rot="9187267">
            <a:off x="1773319" y="3275287"/>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199" name="198 Grupo"/>
            <p:cNvGrpSpPr/>
            <p:nvPr/>
          </p:nvGrpSpPr>
          <p:grpSpPr>
            <a:xfrm flipH="1" flipV="1">
              <a:off x="1620000" y="1908000"/>
              <a:ext cx="1624330" cy="375454"/>
              <a:chOff x="1711000" y="2859782"/>
              <a:chExt cx="1624330" cy="375454"/>
            </a:xfrm>
            <a:grpFill/>
          </p:grpSpPr>
          <p:sp>
            <p:nvSpPr>
              <p:cNvPr id="211" name="21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0" name="199 Grupo"/>
            <p:cNvGrpSpPr/>
            <p:nvPr/>
          </p:nvGrpSpPr>
          <p:grpSpPr>
            <a:xfrm rot="5400000" flipH="1" flipV="1">
              <a:off x="1404000" y="1257543"/>
              <a:ext cx="771376" cy="375454"/>
              <a:chOff x="1711000" y="2859782"/>
              <a:chExt cx="771376" cy="375454"/>
            </a:xfrm>
            <a:grpFill/>
          </p:grpSpPr>
          <p:sp>
            <p:nvSpPr>
              <p:cNvPr id="209" name="20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1" name="200 Grupo"/>
            <p:cNvGrpSpPr/>
            <p:nvPr/>
          </p:nvGrpSpPr>
          <p:grpSpPr>
            <a:xfrm rot="5400000">
              <a:off x="2717855" y="1257543"/>
              <a:ext cx="771376" cy="375454"/>
              <a:chOff x="1711000" y="2859782"/>
              <a:chExt cx="771376" cy="375454"/>
            </a:xfrm>
            <a:grpFill/>
          </p:grpSpPr>
          <p:sp>
            <p:nvSpPr>
              <p:cNvPr id="207" name="20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2" name="201 Grupo"/>
            <p:cNvGrpSpPr/>
            <p:nvPr/>
          </p:nvGrpSpPr>
          <p:grpSpPr>
            <a:xfrm flipH="1">
              <a:off x="1619672" y="627534"/>
              <a:ext cx="1624330" cy="375454"/>
              <a:chOff x="1711000" y="2859782"/>
              <a:chExt cx="1624330" cy="375454"/>
            </a:xfrm>
            <a:grpFill/>
          </p:grpSpPr>
          <p:sp>
            <p:nvSpPr>
              <p:cNvPr id="203" name="20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2" name="181 Grupo"/>
          <p:cNvGrpSpPr/>
          <p:nvPr/>
        </p:nvGrpSpPr>
        <p:grpSpPr>
          <a:xfrm rot="9187267">
            <a:off x="3285319" y="2808000"/>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183" name="182 Grupo"/>
            <p:cNvGrpSpPr/>
            <p:nvPr/>
          </p:nvGrpSpPr>
          <p:grpSpPr>
            <a:xfrm flipH="1" flipV="1">
              <a:off x="1620000" y="1908000"/>
              <a:ext cx="1624330" cy="375454"/>
              <a:chOff x="1711000" y="2859782"/>
              <a:chExt cx="1624330" cy="375454"/>
            </a:xfrm>
            <a:grpFill/>
          </p:grpSpPr>
          <p:sp>
            <p:nvSpPr>
              <p:cNvPr id="195" name="19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4" name="183 Grupo"/>
            <p:cNvGrpSpPr/>
            <p:nvPr/>
          </p:nvGrpSpPr>
          <p:grpSpPr>
            <a:xfrm rot="5400000" flipH="1" flipV="1">
              <a:off x="1404000" y="1257543"/>
              <a:ext cx="771376" cy="375454"/>
              <a:chOff x="1711000" y="2859782"/>
              <a:chExt cx="771376" cy="375454"/>
            </a:xfrm>
            <a:grpFill/>
          </p:grpSpPr>
          <p:sp>
            <p:nvSpPr>
              <p:cNvPr id="193" name="19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5" name="184 Grupo"/>
            <p:cNvGrpSpPr/>
            <p:nvPr/>
          </p:nvGrpSpPr>
          <p:grpSpPr>
            <a:xfrm rot="5400000">
              <a:off x="2717855" y="1257543"/>
              <a:ext cx="771376" cy="375454"/>
              <a:chOff x="1711000" y="2859782"/>
              <a:chExt cx="771376" cy="375454"/>
            </a:xfrm>
            <a:grpFill/>
          </p:grpSpPr>
          <p:sp>
            <p:nvSpPr>
              <p:cNvPr id="191" name="19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6" name="185 Grupo"/>
            <p:cNvGrpSpPr/>
            <p:nvPr/>
          </p:nvGrpSpPr>
          <p:grpSpPr>
            <a:xfrm flipH="1">
              <a:off x="1619672" y="627534"/>
              <a:ext cx="1624330" cy="375454"/>
              <a:chOff x="1711000" y="2859782"/>
              <a:chExt cx="1624330" cy="375454"/>
            </a:xfrm>
            <a:grpFill/>
          </p:grpSpPr>
          <p:sp>
            <p:nvSpPr>
              <p:cNvPr id="187" name="18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2" name="231 Grupo"/>
          <p:cNvGrpSpPr/>
          <p:nvPr/>
        </p:nvGrpSpPr>
        <p:grpSpPr>
          <a:xfrm rot="12219840">
            <a:off x="7958066" y="3871833"/>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267" name="266 Grupo"/>
            <p:cNvGrpSpPr/>
            <p:nvPr/>
          </p:nvGrpSpPr>
          <p:grpSpPr>
            <a:xfrm flipH="1" flipV="1">
              <a:off x="1620000" y="1908000"/>
              <a:ext cx="1624330" cy="375454"/>
              <a:chOff x="1711000" y="2859782"/>
              <a:chExt cx="1624330" cy="375454"/>
            </a:xfrm>
            <a:grpFill/>
          </p:grpSpPr>
          <p:sp>
            <p:nvSpPr>
              <p:cNvPr id="279" name="27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8" name="267 Grupo"/>
            <p:cNvGrpSpPr/>
            <p:nvPr/>
          </p:nvGrpSpPr>
          <p:grpSpPr>
            <a:xfrm rot="5400000" flipH="1" flipV="1">
              <a:off x="1404000" y="1257543"/>
              <a:ext cx="771376" cy="375454"/>
              <a:chOff x="1711000" y="2859782"/>
              <a:chExt cx="771376" cy="375454"/>
            </a:xfrm>
            <a:grpFill/>
          </p:grpSpPr>
          <p:sp>
            <p:nvSpPr>
              <p:cNvPr id="277" name="27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9" name="268 Grupo"/>
            <p:cNvGrpSpPr/>
            <p:nvPr/>
          </p:nvGrpSpPr>
          <p:grpSpPr>
            <a:xfrm rot="5400000">
              <a:off x="2717855" y="1257543"/>
              <a:ext cx="771376" cy="375454"/>
              <a:chOff x="1711000" y="2859782"/>
              <a:chExt cx="771376" cy="375454"/>
            </a:xfrm>
            <a:grpFill/>
          </p:grpSpPr>
          <p:sp>
            <p:nvSpPr>
              <p:cNvPr id="275" name="27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0" name="269 Grupo"/>
            <p:cNvGrpSpPr/>
            <p:nvPr/>
          </p:nvGrpSpPr>
          <p:grpSpPr>
            <a:xfrm flipH="1">
              <a:off x="1619672" y="627534"/>
              <a:ext cx="1624330" cy="375454"/>
              <a:chOff x="1711000" y="2859782"/>
              <a:chExt cx="1624330" cy="375454"/>
            </a:xfrm>
            <a:grpFill/>
          </p:grpSpPr>
          <p:sp>
            <p:nvSpPr>
              <p:cNvPr id="271" name="27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7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3" name="232 Grupo"/>
          <p:cNvGrpSpPr/>
          <p:nvPr/>
        </p:nvGrpSpPr>
        <p:grpSpPr>
          <a:xfrm rot="12219840">
            <a:off x="6446067" y="3367833"/>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251" name="250 Grupo"/>
            <p:cNvGrpSpPr/>
            <p:nvPr/>
          </p:nvGrpSpPr>
          <p:grpSpPr>
            <a:xfrm flipH="1" flipV="1">
              <a:off x="1620000" y="1908000"/>
              <a:ext cx="1624330" cy="375454"/>
              <a:chOff x="1711000" y="2859782"/>
              <a:chExt cx="1624330" cy="375454"/>
            </a:xfrm>
            <a:grpFill/>
          </p:grpSpPr>
          <p:sp>
            <p:nvSpPr>
              <p:cNvPr id="263" name="26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2" name="251 Grupo"/>
            <p:cNvGrpSpPr/>
            <p:nvPr/>
          </p:nvGrpSpPr>
          <p:grpSpPr>
            <a:xfrm rot="5400000" flipH="1" flipV="1">
              <a:off x="1404000" y="1257543"/>
              <a:ext cx="771376" cy="375454"/>
              <a:chOff x="1711000" y="2859782"/>
              <a:chExt cx="771376" cy="375454"/>
            </a:xfrm>
            <a:grpFill/>
          </p:grpSpPr>
          <p:sp>
            <p:nvSpPr>
              <p:cNvPr id="261" name="26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3" name="252 Grupo"/>
            <p:cNvGrpSpPr/>
            <p:nvPr/>
          </p:nvGrpSpPr>
          <p:grpSpPr>
            <a:xfrm rot="5400000">
              <a:off x="2717855" y="1257543"/>
              <a:ext cx="771376" cy="375454"/>
              <a:chOff x="1711000" y="2859782"/>
              <a:chExt cx="771376" cy="375454"/>
            </a:xfrm>
            <a:grpFill/>
          </p:grpSpPr>
          <p:sp>
            <p:nvSpPr>
              <p:cNvPr id="259" name="25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4" name="253 Grupo"/>
            <p:cNvGrpSpPr/>
            <p:nvPr/>
          </p:nvGrpSpPr>
          <p:grpSpPr>
            <a:xfrm flipH="1">
              <a:off x="1619672" y="627534"/>
              <a:ext cx="1624330" cy="375454"/>
              <a:chOff x="1711000" y="2859782"/>
              <a:chExt cx="1624330" cy="375454"/>
            </a:xfrm>
            <a:grpFill/>
          </p:grpSpPr>
          <p:sp>
            <p:nvSpPr>
              <p:cNvPr id="255" name="25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4" name="233 Grupo"/>
          <p:cNvGrpSpPr/>
          <p:nvPr/>
        </p:nvGrpSpPr>
        <p:grpSpPr>
          <a:xfrm rot="12219840">
            <a:off x="4934067" y="2812251"/>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235" name="234 Grupo"/>
            <p:cNvGrpSpPr/>
            <p:nvPr/>
          </p:nvGrpSpPr>
          <p:grpSpPr>
            <a:xfrm flipH="1" flipV="1">
              <a:off x="1620000" y="1908000"/>
              <a:ext cx="1624330" cy="375454"/>
              <a:chOff x="1711000" y="2859782"/>
              <a:chExt cx="1624330" cy="375454"/>
            </a:xfrm>
            <a:grpFill/>
          </p:grpSpPr>
          <p:sp>
            <p:nvSpPr>
              <p:cNvPr id="247" name="24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6" name="235 Grupo"/>
            <p:cNvGrpSpPr/>
            <p:nvPr/>
          </p:nvGrpSpPr>
          <p:grpSpPr>
            <a:xfrm rot="5400000" flipH="1" flipV="1">
              <a:off x="1404000" y="1257543"/>
              <a:ext cx="771376" cy="375454"/>
              <a:chOff x="1711000" y="2859782"/>
              <a:chExt cx="771376" cy="375454"/>
            </a:xfrm>
            <a:grpFill/>
          </p:grpSpPr>
          <p:sp>
            <p:nvSpPr>
              <p:cNvPr id="245" name="24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rot="5400000">
              <a:off x="2717855" y="1257543"/>
              <a:ext cx="771376" cy="375454"/>
              <a:chOff x="1711000" y="2859782"/>
              <a:chExt cx="771376" cy="375454"/>
            </a:xfrm>
            <a:grpFill/>
          </p:grpSpPr>
          <p:sp>
            <p:nvSpPr>
              <p:cNvPr id="243" name="24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8" name="237 Grupo"/>
            <p:cNvGrpSpPr/>
            <p:nvPr/>
          </p:nvGrpSpPr>
          <p:grpSpPr>
            <a:xfrm flipH="1">
              <a:off x="1619672" y="627534"/>
              <a:ext cx="1624330" cy="375454"/>
              <a:chOff x="1711000" y="2859782"/>
              <a:chExt cx="1624330" cy="375454"/>
            </a:xfrm>
            <a:grpFill/>
          </p:grpSpPr>
          <p:sp>
            <p:nvSpPr>
              <p:cNvPr id="239" name="23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31" name="230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5403" y="0"/>
            <a:ext cx="9144000" cy="5143500"/>
          </a:xfrm>
          <a:prstGeom prst="rect">
            <a:avLst/>
          </a:prstGeom>
          <a:noFill/>
          <a:ln>
            <a:noFill/>
          </a:ln>
        </p:spPr>
      </p:pic>
    </p:spTree>
    <p:extLst>
      <p:ext uri="{BB962C8B-B14F-4D97-AF65-F5344CB8AC3E}">
        <p14:creationId xmlns:p14="http://schemas.microsoft.com/office/powerpoint/2010/main" val="270591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out)">
                                      <p:cBhvr>
                                        <p:cTn id="11" dur="3000"/>
                                        <p:tgtEl>
                                          <p:spTgt spid="2"/>
                                        </p:tgtEl>
                                      </p:cBhvr>
                                    </p:animEffect>
                                  </p:childTnLst>
                                </p:cTn>
                              </p:par>
                              <p:par>
                                <p:cTn id="12" presetID="2" presetClass="entr" presetSubtype="6"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3540" fill="hold"/>
                                        <p:tgtEl>
                                          <p:spTgt spid="24"/>
                                        </p:tgtEl>
                                        <p:attrNameLst>
                                          <p:attrName>ppt_x</p:attrName>
                                        </p:attrNameLst>
                                      </p:cBhvr>
                                      <p:tavLst>
                                        <p:tav tm="0">
                                          <p:val>
                                            <p:strVal val="1+#ppt_w/2"/>
                                          </p:val>
                                        </p:tav>
                                        <p:tav tm="100000">
                                          <p:val>
                                            <p:strVal val="#ppt_x"/>
                                          </p:val>
                                        </p:tav>
                                      </p:tavLst>
                                    </p:anim>
                                    <p:anim calcmode="lin" valueType="num">
                                      <p:cBhvr additive="base">
                                        <p:cTn id="15" dur="3540" fill="hold"/>
                                        <p:tgtEl>
                                          <p:spTgt spid="24"/>
                                        </p:tgtEl>
                                        <p:attrNameLst>
                                          <p:attrName>ppt_y</p:attrName>
                                        </p:attrNameLst>
                                      </p:cBhvr>
                                      <p:tavLst>
                                        <p:tav tm="0">
                                          <p:val>
                                            <p:strVal val="1+#ppt_h/2"/>
                                          </p:val>
                                        </p:tav>
                                        <p:tav tm="100000">
                                          <p:val>
                                            <p:strVal val="#ppt_y"/>
                                          </p:val>
                                        </p:tav>
                                      </p:tavLst>
                                    </p:anim>
                                  </p:childTnLst>
                                </p:cTn>
                              </p:par>
                              <p:par>
                                <p:cTn id="16" presetID="8" presetClass="emph" presetSubtype="0" fill="hold" nodeType="withEffect">
                                  <p:stCondLst>
                                    <p:cond delay="0"/>
                                  </p:stCondLst>
                                  <p:childTnLst>
                                    <p:animRot by="21600000">
                                      <p:cBhvr>
                                        <p:cTn id="17" dur="3540" fill="hold"/>
                                        <p:tgtEl>
                                          <p:spTgt spid="24"/>
                                        </p:tgtEl>
                                        <p:attrNameLst>
                                          <p:attrName>r</p:attrName>
                                        </p:attrNameLst>
                                      </p:cBhvr>
                                    </p:animRot>
                                  </p:childTnLst>
                                </p:cTn>
                              </p:par>
                              <p:par>
                                <p:cTn id="18" presetID="2" presetClass="exit" presetSubtype="6" fill="hold" nodeType="withEffect">
                                  <p:stCondLst>
                                    <p:cond delay="0"/>
                                  </p:stCondLst>
                                  <p:childTnLst>
                                    <p:anim calcmode="lin" valueType="num">
                                      <p:cBhvr additive="base">
                                        <p:cTn id="19" dur="3540"/>
                                        <p:tgtEl>
                                          <p:spTgt spid="24"/>
                                        </p:tgtEl>
                                        <p:attrNameLst>
                                          <p:attrName>ppt_x</p:attrName>
                                        </p:attrNameLst>
                                      </p:cBhvr>
                                      <p:tavLst>
                                        <p:tav tm="0">
                                          <p:val>
                                            <p:strVal val="ppt_x"/>
                                          </p:val>
                                        </p:tav>
                                        <p:tav tm="100000">
                                          <p:val>
                                            <p:strVal val="1+ppt_w/2"/>
                                          </p:val>
                                        </p:tav>
                                      </p:tavLst>
                                    </p:anim>
                                    <p:anim calcmode="lin" valueType="num">
                                      <p:cBhvr additive="base">
                                        <p:cTn id="20" dur="3540"/>
                                        <p:tgtEl>
                                          <p:spTgt spid="24"/>
                                        </p:tgtEl>
                                        <p:attrNameLst>
                                          <p:attrName>ppt_y</p:attrName>
                                        </p:attrNameLst>
                                      </p:cBhvr>
                                      <p:tavLst>
                                        <p:tav tm="0">
                                          <p:val>
                                            <p:strVal val="ppt_y"/>
                                          </p:val>
                                        </p:tav>
                                        <p:tav tm="100000">
                                          <p:val>
                                            <p:strVal val="1+ppt_h/2"/>
                                          </p:val>
                                        </p:tav>
                                      </p:tavLst>
                                    </p:anim>
                                    <p:set>
                                      <p:cBhvr>
                                        <p:cTn id="21" dur="1" fill="hold">
                                          <p:stCondLst>
                                            <p:cond delay="3539"/>
                                          </p:stCondLst>
                                        </p:cTn>
                                        <p:tgtEl>
                                          <p:spTgt spid="24"/>
                                        </p:tgtEl>
                                        <p:attrNameLst>
                                          <p:attrName>style.visibility</p:attrName>
                                        </p:attrNameLst>
                                      </p:cBhvr>
                                      <p:to>
                                        <p:strVal val="hidden"/>
                                      </p:to>
                                    </p:set>
                                  </p:childTnLst>
                                </p:cTn>
                              </p:par>
                              <p:par>
                                <p:cTn id="22" presetID="2" presetClass="entr" presetSubtype="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additive="base">
                                        <p:cTn id="24" dur="3520" fill="hold"/>
                                        <p:tgtEl>
                                          <p:spTgt spid="42"/>
                                        </p:tgtEl>
                                        <p:attrNameLst>
                                          <p:attrName>ppt_x</p:attrName>
                                        </p:attrNameLst>
                                      </p:cBhvr>
                                      <p:tavLst>
                                        <p:tav tm="0">
                                          <p:val>
                                            <p:strVal val="1+#ppt_w/2"/>
                                          </p:val>
                                        </p:tav>
                                        <p:tav tm="100000">
                                          <p:val>
                                            <p:strVal val="#ppt_x"/>
                                          </p:val>
                                        </p:tav>
                                      </p:tavLst>
                                    </p:anim>
                                    <p:anim calcmode="lin" valueType="num">
                                      <p:cBhvr additive="base">
                                        <p:cTn id="25" dur="3520" fill="hold"/>
                                        <p:tgtEl>
                                          <p:spTgt spid="42"/>
                                        </p:tgtEl>
                                        <p:attrNameLst>
                                          <p:attrName>ppt_y</p:attrName>
                                        </p:attrNameLst>
                                      </p:cBhvr>
                                      <p:tavLst>
                                        <p:tav tm="0">
                                          <p:val>
                                            <p:strVal val="1+#ppt_h/2"/>
                                          </p:val>
                                        </p:tav>
                                        <p:tav tm="100000">
                                          <p:val>
                                            <p:strVal val="#ppt_y"/>
                                          </p:val>
                                        </p:tav>
                                      </p:tavLst>
                                    </p:anim>
                                  </p:childTnLst>
                                </p:cTn>
                              </p:par>
                              <p:par>
                                <p:cTn id="26" presetID="8" presetClass="emph" presetSubtype="0" fill="hold" nodeType="withEffect">
                                  <p:stCondLst>
                                    <p:cond delay="0"/>
                                  </p:stCondLst>
                                  <p:childTnLst>
                                    <p:animRot by="21600000">
                                      <p:cBhvr>
                                        <p:cTn id="27" dur="3520" fill="hold"/>
                                        <p:tgtEl>
                                          <p:spTgt spid="42"/>
                                        </p:tgtEl>
                                        <p:attrNameLst>
                                          <p:attrName>r</p:attrName>
                                        </p:attrNameLst>
                                      </p:cBhvr>
                                    </p:animRot>
                                  </p:childTnLst>
                                </p:cTn>
                              </p:par>
                              <p:par>
                                <p:cTn id="28" presetID="2" presetClass="exit" presetSubtype="6" fill="hold" nodeType="withEffect">
                                  <p:stCondLst>
                                    <p:cond delay="0"/>
                                  </p:stCondLst>
                                  <p:childTnLst>
                                    <p:anim calcmode="lin" valueType="num">
                                      <p:cBhvr additive="base">
                                        <p:cTn id="29" dur="3520"/>
                                        <p:tgtEl>
                                          <p:spTgt spid="42"/>
                                        </p:tgtEl>
                                        <p:attrNameLst>
                                          <p:attrName>ppt_x</p:attrName>
                                        </p:attrNameLst>
                                      </p:cBhvr>
                                      <p:tavLst>
                                        <p:tav tm="0">
                                          <p:val>
                                            <p:strVal val="ppt_x"/>
                                          </p:val>
                                        </p:tav>
                                        <p:tav tm="100000">
                                          <p:val>
                                            <p:strVal val="1+ppt_w/2"/>
                                          </p:val>
                                        </p:tav>
                                      </p:tavLst>
                                    </p:anim>
                                    <p:anim calcmode="lin" valueType="num">
                                      <p:cBhvr additive="base">
                                        <p:cTn id="30" dur="3520"/>
                                        <p:tgtEl>
                                          <p:spTgt spid="42"/>
                                        </p:tgtEl>
                                        <p:attrNameLst>
                                          <p:attrName>ppt_y</p:attrName>
                                        </p:attrNameLst>
                                      </p:cBhvr>
                                      <p:tavLst>
                                        <p:tav tm="0">
                                          <p:val>
                                            <p:strVal val="ppt_y"/>
                                          </p:val>
                                        </p:tav>
                                        <p:tav tm="100000">
                                          <p:val>
                                            <p:strVal val="1+ppt_h/2"/>
                                          </p:val>
                                        </p:tav>
                                      </p:tavLst>
                                    </p:anim>
                                    <p:set>
                                      <p:cBhvr>
                                        <p:cTn id="31" dur="1" fill="hold">
                                          <p:stCondLst>
                                            <p:cond delay="3519"/>
                                          </p:stCondLst>
                                        </p:cTn>
                                        <p:tgtEl>
                                          <p:spTgt spid="42"/>
                                        </p:tgtEl>
                                        <p:attrNameLst>
                                          <p:attrName>style.visibility</p:attrName>
                                        </p:attrNameLst>
                                      </p:cBhvr>
                                      <p:to>
                                        <p:strVal val="hidden"/>
                                      </p:to>
                                    </p:set>
                                  </p:childTnLst>
                                </p:cTn>
                              </p:par>
                              <p:par>
                                <p:cTn id="32" presetID="2" presetClass="entr" presetSubtype="6"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additive="base">
                                        <p:cTn id="34" dur="3500" fill="hold"/>
                                        <p:tgtEl>
                                          <p:spTgt spid="59"/>
                                        </p:tgtEl>
                                        <p:attrNameLst>
                                          <p:attrName>ppt_x</p:attrName>
                                        </p:attrNameLst>
                                      </p:cBhvr>
                                      <p:tavLst>
                                        <p:tav tm="0">
                                          <p:val>
                                            <p:strVal val="1+#ppt_w/2"/>
                                          </p:val>
                                        </p:tav>
                                        <p:tav tm="100000">
                                          <p:val>
                                            <p:strVal val="#ppt_x"/>
                                          </p:val>
                                        </p:tav>
                                      </p:tavLst>
                                    </p:anim>
                                    <p:anim calcmode="lin" valueType="num">
                                      <p:cBhvr additive="base">
                                        <p:cTn id="35" dur="3500" fill="hold"/>
                                        <p:tgtEl>
                                          <p:spTgt spid="59"/>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3500" fill="hold"/>
                                        <p:tgtEl>
                                          <p:spTgt spid="59"/>
                                        </p:tgtEl>
                                        <p:attrNameLst>
                                          <p:attrName>r</p:attrName>
                                        </p:attrNameLst>
                                      </p:cBhvr>
                                    </p:animRot>
                                  </p:childTnLst>
                                </p:cTn>
                              </p:par>
                              <p:par>
                                <p:cTn id="38" presetID="2" presetClass="exit" presetSubtype="6" fill="hold" nodeType="withEffect">
                                  <p:stCondLst>
                                    <p:cond delay="0"/>
                                  </p:stCondLst>
                                  <p:childTnLst>
                                    <p:anim calcmode="lin" valueType="num">
                                      <p:cBhvr additive="base">
                                        <p:cTn id="39" dur="3500"/>
                                        <p:tgtEl>
                                          <p:spTgt spid="59"/>
                                        </p:tgtEl>
                                        <p:attrNameLst>
                                          <p:attrName>ppt_x</p:attrName>
                                        </p:attrNameLst>
                                      </p:cBhvr>
                                      <p:tavLst>
                                        <p:tav tm="0">
                                          <p:val>
                                            <p:strVal val="ppt_x"/>
                                          </p:val>
                                        </p:tav>
                                        <p:tav tm="100000">
                                          <p:val>
                                            <p:strVal val="1+ppt_w/2"/>
                                          </p:val>
                                        </p:tav>
                                      </p:tavLst>
                                    </p:anim>
                                    <p:anim calcmode="lin" valueType="num">
                                      <p:cBhvr additive="base">
                                        <p:cTn id="40" dur="3500"/>
                                        <p:tgtEl>
                                          <p:spTgt spid="59"/>
                                        </p:tgtEl>
                                        <p:attrNameLst>
                                          <p:attrName>ppt_y</p:attrName>
                                        </p:attrNameLst>
                                      </p:cBhvr>
                                      <p:tavLst>
                                        <p:tav tm="0">
                                          <p:val>
                                            <p:strVal val="ppt_y"/>
                                          </p:val>
                                        </p:tav>
                                        <p:tav tm="100000">
                                          <p:val>
                                            <p:strVal val="1+ppt_h/2"/>
                                          </p:val>
                                        </p:tav>
                                      </p:tavLst>
                                    </p:anim>
                                    <p:set>
                                      <p:cBhvr>
                                        <p:cTn id="41" dur="1" fill="hold">
                                          <p:stCondLst>
                                            <p:cond delay="3499"/>
                                          </p:stCondLst>
                                        </p:cTn>
                                        <p:tgtEl>
                                          <p:spTgt spid="59"/>
                                        </p:tgtEl>
                                        <p:attrNameLst>
                                          <p:attrName>style.visibility</p:attrName>
                                        </p:attrNameLst>
                                      </p:cBhvr>
                                      <p:to>
                                        <p:strVal val="hidden"/>
                                      </p:to>
                                    </p:set>
                                  </p:childTnLst>
                                </p:cTn>
                              </p:par>
                              <p:par>
                                <p:cTn id="42" presetID="2" presetClass="entr" presetSubtype="12" fill="hold" nodeType="withEffect">
                                  <p:stCondLst>
                                    <p:cond delay="0"/>
                                  </p:stCondLst>
                                  <p:childTnLst>
                                    <p:set>
                                      <p:cBhvr>
                                        <p:cTn id="43" dur="1" fill="hold">
                                          <p:stCondLst>
                                            <p:cond delay="0"/>
                                          </p:stCondLst>
                                        </p:cTn>
                                        <p:tgtEl>
                                          <p:spTgt spid="76"/>
                                        </p:tgtEl>
                                        <p:attrNameLst>
                                          <p:attrName>style.visibility</p:attrName>
                                        </p:attrNameLst>
                                      </p:cBhvr>
                                      <p:to>
                                        <p:strVal val="visible"/>
                                      </p:to>
                                    </p:set>
                                    <p:anim calcmode="lin" valueType="num">
                                      <p:cBhvr additive="base">
                                        <p:cTn id="44" dur="3540" fill="hold"/>
                                        <p:tgtEl>
                                          <p:spTgt spid="76"/>
                                        </p:tgtEl>
                                        <p:attrNameLst>
                                          <p:attrName>ppt_x</p:attrName>
                                        </p:attrNameLst>
                                      </p:cBhvr>
                                      <p:tavLst>
                                        <p:tav tm="0">
                                          <p:val>
                                            <p:strVal val="0-#ppt_w/2"/>
                                          </p:val>
                                        </p:tav>
                                        <p:tav tm="100000">
                                          <p:val>
                                            <p:strVal val="#ppt_x"/>
                                          </p:val>
                                        </p:tav>
                                      </p:tavLst>
                                    </p:anim>
                                    <p:anim calcmode="lin" valueType="num">
                                      <p:cBhvr additive="base">
                                        <p:cTn id="45" dur="3540" fill="hold"/>
                                        <p:tgtEl>
                                          <p:spTgt spid="76"/>
                                        </p:tgtEl>
                                        <p:attrNameLst>
                                          <p:attrName>ppt_y</p:attrName>
                                        </p:attrNameLst>
                                      </p:cBhvr>
                                      <p:tavLst>
                                        <p:tav tm="0">
                                          <p:val>
                                            <p:strVal val="1+#ppt_h/2"/>
                                          </p:val>
                                        </p:tav>
                                        <p:tav tm="100000">
                                          <p:val>
                                            <p:strVal val="#ppt_y"/>
                                          </p:val>
                                        </p:tav>
                                      </p:tavLst>
                                    </p:anim>
                                  </p:childTnLst>
                                </p:cTn>
                              </p:par>
                              <p:par>
                                <p:cTn id="46" presetID="8" presetClass="emph" presetSubtype="0" fill="hold" nodeType="withEffect">
                                  <p:stCondLst>
                                    <p:cond delay="0"/>
                                  </p:stCondLst>
                                  <p:childTnLst>
                                    <p:animRot by="-21600000">
                                      <p:cBhvr>
                                        <p:cTn id="47" dur="3540" fill="hold"/>
                                        <p:tgtEl>
                                          <p:spTgt spid="76"/>
                                        </p:tgtEl>
                                        <p:attrNameLst>
                                          <p:attrName>r</p:attrName>
                                        </p:attrNameLst>
                                      </p:cBhvr>
                                    </p:animRot>
                                  </p:childTnLst>
                                </p:cTn>
                              </p:par>
                              <p:par>
                                <p:cTn id="48" presetID="2" presetClass="exit" presetSubtype="12" fill="hold" nodeType="withEffect">
                                  <p:stCondLst>
                                    <p:cond delay="0"/>
                                  </p:stCondLst>
                                  <p:childTnLst>
                                    <p:anim calcmode="lin" valueType="num">
                                      <p:cBhvr additive="base">
                                        <p:cTn id="49" dur="3540"/>
                                        <p:tgtEl>
                                          <p:spTgt spid="76"/>
                                        </p:tgtEl>
                                        <p:attrNameLst>
                                          <p:attrName>ppt_x</p:attrName>
                                        </p:attrNameLst>
                                      </p:cBhvr>
                                      <p:tavLst>
                                        <p:tav tm="0">
                                          <p:val>
                                            <p:strVal val="ppt_x"/>
                                          </p:val>
                                        </p:tav>
                                        <p:tav tm="100000">
                                          <p:val>
                                            <p:strVal val="0-ppt_w/2"/>
                                          </p:val>
                                        </p:tav>
                                      </p:tavLst>
                                    </p:anim>
                                    <p:anim calcmode="lin" valueType="num">
                                      <p:cBhvr additive="base">
                                        <p:cTn id="50" dur="3540"/>
                                        <p:tgtEl>
                                          <p:spTgt spid="76"/>
                                        </p:tgtEl>
                                        <p:attrNameLst>
                                          <p:attrName>ppt_y</p:attrName>
                                        </p:attrNameLst>
                                      </p:cBhvr>
                                      <p:tavLst>
                                        <p:tav tm="0">
                                          <p:val>
                                            <p:strVal val="ppt_y"/>
                                          </p:val>
                                        </p:tav>
                                        <p:tav tm="100000">
                                          <p:val>
                                            <p:strVal val="1+ppt_h/2"/>
                                          </p:val>
                                        </p:tav>
                                      </p:tavLst>
                                    </p:anim>
                                    <p:set>
                                      <p:cBhvr>
                                        <p:cTn id="51" dur="1" fill="hold">
                                          <p:stCondLst>
                                            <p:cond delay="3539"/>
                                          </p:stCondLst>
                                        </p:cTn>
                                        <p:tgtEl>
                                          <p:spTgt spid="76"/>
                                        </p:tgtEl>
                                        <p:attrNameLst>
                                          <p:attrName>style.visibility</p:attrName>
                                        </p:attrNameLst>
                                      </p:cBhvr>
                                      <p:to>
                                        <p:strVal val="hidden"/>
                                      </p:to>
                                    </p:set>
                                  </p:childTnLst>
                                </p:cTn>
                              </p:par>
                              <p:par>
                                <p:cTn id="52" presetID="2" presetClass="entr" presetSubtype="12" fill="hold" nodeType="withEffect">
                                  <p:stCondLst>
                                    <p:cond delay="0"/>
                                  </p:stCondLst>
                                  <p:childTnLst>
                                    <p:set>
                                      <p:cBhvr>
                                        <p:cTn id="53" dur="1" fill="hold">
                                          <p:stCondLst>
                                            <p:cond delay="0"/>
                                          </p:stCondLst>
                                        </p:cTn>
                                        <p:tgtEl>
                                          <p:spTgt spid="93"/>
                                        </p:tgtEl>
                                        <p:attrNameLst>
                                          <p:attrName>style.visibility</p:attrName>
                                        </p:attrNameLst>
                                      </p:cBhvr>
                                      <p:to>
                                        <p:strVal val="visible"/>
                                      </p:to>
                                    </p:set>
                                    <p:anim calcmode="lin" valueType="num">
                                      <p:cBhvr additive="base">
                                        <p:cTn id="54" dur="3520" fill="hold"/>
                                        <p:tgtEl>
                                          <p:spTgt spid="93"/>
                                        </p:tgtEl>
                                        <p:attrNameLst>
                                          <p:attrName>ppt_x</p:attrName>
                                        </p:attrNameLst>
                                      </p:cBhvr>
                                      <p:tavLst>
                                        <p:tav tm="0">
                                          <p:val>
                                            <p:strVal val="0-#ppt_w/2"/>
                                          </p:val>
                                        </p:tav>
                                        <p:tav tm="100000">
                                          <p:val>
                                            <p:strVal val="#ppt_x"/>
                                          </p:val>
                                        </p:tav>
                                      </p:tavLst>
                                    </p:anim>
                                    <p:anim calcmode="lin" valueType="num">
                                      <p:cBhvr additive="base">
                                        <p:cTn id="55" dur="3520" fill="hold"/>
                                        <p:tgtEl>
                                          <p:spTgt spid="93"/>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520" fill="hold"/>
                                        <p:tgtEl>
                                          <p:spTgt spid="93"/>
                                        </p:tgtEl>
                                        <p:attrNameLst>
                                          <p:attrName>r</p:attrName>
                                        </p:attrNameLst>
                                      </p:cBhvr>
                                    </p:animRot>
                                  </p:childTnLst>
                                </p:cTn>
                              </p:par>
                              <p:par>
                                <p:cTn id="58" presetID="2" presetClass="exit" presetSubtype="12" fill="hold" nodeType="withEffect">
                                  <p:stCondLst>
                                    <p:cond delay="0"/>
                                  </p:stCondLst>
                                  <p:childTnLst>
                                    <p:anim calcmode="lin" valueType="num">
                                      <p:cBhvr additive="base">
                                        <p:cTn id="59" dur="3520"/>
                                        <p:tgtEl>
                                          <p:spTgt spid="93"/>
                                        </p:tgtEl>
                                        <p:attrNameLst>
                                          <p:attrName>ppt_x</p:attrName>
                                        </p:attrNameLst>
                                      </p:cBhvr>
                                      <p:tavLst>
                                        <p:tav tm="0">
                                          <p:val>
                                            <p:strVal val="ppt_x"/>
                                          </p:val>
                                        </p:tav>
                                        <p:tav tm="100000">
                                          <p:val>
                                            <p:strVal val="0-ppt_w/2"/>
                                          </p:val>
                                        </p:tav>
                                      </p:tavLst>
                                    </p:anim>
                                    <p:anim calcmode="lin" valueType="num">
                                      <p:cBhvr additive="base">
                                        <p:cTn id="60" dur="3520"/>
                                        <p:tgtEl>
                                          <p:spTgt spid="93"/>
                                        </p:tgtEl>
                                        <p:attrNameLst>
                                          <p:attrName>ppt_y</p:attrName>
                                        </p:attrNameLst>
                                      </p:cBhvr>
                                      <p:tavLst>
                                        <p:tav tm="0">
                                          <p:val>
                                            <p:strVal val="ppt_y"/>
                                          </p:val>
                                        </p:tav>
                                        <p:tav tm="100000">
                                          <p:val>
                                            <p:strVal val="1+ppt_h/2"/>
                                          </p:val>
                                        </p:tav>
                                      </p:tavLst>
                                    </p:anim>
                                    <p:set>
                                      <p:cBhvr>
                                        <p:cTn id="61" dur="1" fill="hold">
                                          <p:stCondLst>
                                            <p:cond delay="3519"/>
                                          </p:stCondLst>
                                        </p:cTn>
                                        <p:tgtEl>
                                          <p:spTgt spid="93"/>
                                        </p:tgtEl>
                                        <p:attrNameLst>
                                          <p:attrName>style.visibility</p:attrName>
                                        </p:attrNameLst>
                                      </p:cBhvr>
                                      <p:to>
                                        <p:strVal val="hidden"/>
                                      </p:to>
                                    </p:set>
                                  </p:childTnLst>
                                </p:cTn>
                              </p:par>
                              <p:par>
                                <p:cTn id="62" presetID="2" presetClass="entr" presetSubtype="12" fill="hold" nodeType="withEffect">
                                  <p:stCondLst>
                                    <p:cond delay="0"/>
                                  </p:stCondLst>
                                  <p:childTnLst>
                                    <p:set>
                                      <p:cBhvr>
                                        <p:cTn id="63" dur="1" fill="hold">
                                          <p:stCondLst>
                                            <p:cond delay="0"/>
                                          </p:stCondLst>
                                        </p:cTn>
                                        <p:tgtEl>
                                          <p:spTgt spid="110"/>
                                        </p:tgtEl>
                                        <p:attrNameLst>
                                          <p:attrName>style.visibility</p:attrName>
                                        </p:attrNameLst>
                                      </p:cBhvr>
                                      <p:to>
                                        <p:strVal val="visible"/>
                                      </p:to>
                                    </p:set>
                                    <p:anim calcmode="lin" valueType="num">
                                      <p:cBhvr additive="base">
                                        <p:cTn id="64" dur="3500" fill="hold"/>
                                        <p:tgtEl>
                                          <p:spTgt spid="110"/>
                                        </p:tgtEl>
                                        <p:attrNameLst>
                                          <p:attrName>ppt_x</p:attrName>
                                        </p:attrNameLst>
                                      </p:cBhvr>
                                      <p:tavLst>
                                        <p:tav tm="0">
                                          <p:val>
                                            <p:strVal val="0-#ppt_w/2"/>
                                          </p:val>
                                        </p:tav>
                                        <p:tav tm="100000">
                                          <p:val>
                                            <p:strVal val="#ppt_x"/>
                                          </p:val>
                                        </p:tav>
                                      </p:tavLst>
                                    </p:anim>
                                    <p:anim calcmode="lin" valueType="num">
                                      <p:cBhvr additive="base">
                                        <p:cTn id="65" dur="3500" fill="hold"/>
                                        <p:tgtEl>
                                          <p:spTgt spid="110"/>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3500" fill="hold"/>
                                        <p:tgtEl>
                                          <p:spTgt spid="110"/>
                                        </p:tgtEl>
                                        <p:attrNameLst>
                                          <p:attrName>r</p:attrName>
                                        </p:attrNameLst>
                                      </p:cBhvr>
                                    </p:animRot>
                                  </p:childTnLst>
                                </p:cTn>
                              </p:par>
                              <p:par>
                                <p:cTn id="68" presetID="2" presetClass="exit" presetSubtype="12" fill="hold" nodeType="withEffect">
                                  <p:stCondLst>
                                    <p:cond delay="0"/>
                                  </p:stCondLst>
                                  <p:childTnLst>
                                    <p:anim calcmode="lin" valueType="num">
                                      <p:cBhvr additive="base">
                                        <p:cTn id="69" dur="3500"/>
                                        <p:tgtEl>
                                          <p:spTgt spid="110"/>
                                        </p:tgtEl>
                                        <p:attrNameLst>
                                          <p:attrName>ppt_x</p:attrName>
                                        </p:attrNameLst>
                                      </p:cBhvr>
                                      <p:tavLst>
                                        <p:tav tm="0">
                                          <p:val>
                                            <p:strVal val="ppt_x"/>
                                          </p:val>
                                        </p:tav>
                                        <p:tav tm="100000">
                                          <p:val>
                                            <p:strVal val="0-ppt_w/2"/>
                                          </p:val>
                                        </p:tav>
                                      </p:tavLst>
                                    </p:anim>
                                    <p:anim calcmode="lin" valueType="num">
                                      <p:cBhvr additive="base">
                                        <p:cTn id="70" dur="3500"/>
                                        <p:tgtEl>
                                          <p:spTgt spid="110"/>
                                        </p:tgtEl>
                                        <p:attrNameLst>
                                          <p:attrName>ppt_y</p:attrName>
                                        </p:attrNameLst>
                                      </p:cBhvr>
                                      <p:tavLst>
                                        <p:tav tm="0">
                                          <p:val>
                                            <p:strVal val="ppt_y"/>
                                          </p:val>
                                        </p:tav>
                                        <p:tav tm="100000">
                                          <p:val>
                                            <p:strVal val="1+ppt_h/2"/>
                                          </p:val>
                                        </p:tav>
                                      </p:tavLst>
                                    </p:anim>
                                    <p:set>
                                      <p:cBhvr>
                                        <p:cTn id="71" dur="1" fill="hold">
                                          <p:stCondLst>
                                            <p:cond delay="3499"/>
                                          </p:stCondLst>
                                        </p:cTn>
                                        <p:tgtEl>
                                          <p:spTgt spid="110"/>
                                        </p:tgtEl>
                                        <p:attrNameLst>
                                          <p:attrName>style.visibility</p:attrName>
                                        </p:attrNameLst>
                                      </p:cBhvr>
                                      <p:to>
                                        <p:strVal val="hidden"/>
                                      </p:to>
                                    </p:set>
                                  </p:childTnLst>
                                </p:cTn>
                              </p:par>
                              <p:par>
                                <p:cTn id="72" presetID="2" presetClass="entr" presetSubtype="3" fill="hold" nodeType="withEffect">
                                  <p:stCondLst>
                                    <p:cond delay="0"/>
                                  </p:stCondLst>
                                  <p:childTnLst>
                                    <p:set>
                                      <p:cBhvr>
                                        <p:cTn id="73" dur="1" fill="hold">
                                          <p:stCondLst>
                                            <p:cond delay="0"/>
                                          </p:stCondLst>
                                        </p:cTn>
                                        <p:tgtEl>
                                          <p:spTgt spid="180"/>
                                        </p:tgtEl>
                                        <p:attrNameLst>
                                          <p:attrName>style.visibility</p:attrName>
                                        </p:attrNameLst>
                                      </p:cBhvr>
                                      <p:to>
                                        <p:strVal val="visible"/>
                                      </p:to>
                                    </p:set>
                                    <p:anim calcmode="lin" valueType="num">
                                      <p:cBhvr additive="base">
                                        <p:cTn id="74" dur="3540" fill="hold"/>
                                        <p:tgtEl>
                                          <p:spTgt spid="180"/>
                                        </p:tgtEl>
                                        <p:attrNameLst>
                                          <p:attrName>ppt_x</p:attrName>
                                        </p:attrNameLst>
                                      </p:cBhvr>
                                      <p:tavLst>
                                        <p:tav tm="0">
                                          <p:val>
                                            <p:strVal val="1+#ppt_w/2"/>
                                          </p:val>
                                        </p:tav>
                                        <p:tav tm="100000">
                                          <p:val>
                                            <p:strVal val="#ppt_x"/>
                                          </p:val>
                                        </p:tav>
                                      </p:tavLst>
                                    </p:anim>
                                    <p:anim calcmode="lin" valueType="num">
                                      <p:cBhvr additive="base">
                                        <p:cTn id="75" dur="3540" fill="hold"/>
                                        <p:tgtEl>
                                          <p:spTgt spid="180"/>
                                        </p:tgtEl>
                                        <p:attrNameLst>
                                          <p:attrName>ppt_y</p:attrName>
                                        </p:attrNameLst>
                                      </p:cBhvr>
                                      <p:tavLst>
                                        <p:tav tm="0">
                                          <p:val>
                                            <p:strVal val="0-#ppt_h/2"/>
                                          </p:val>
                                        </p:tav>
                                        <p:tav tm="100000">
                                          <p:val>
                                            <p:strVal val="#ppt_y"/>
                                          </p:val>
                                        </p:tav>
                                      </p:tavLst>
                                    </p:anim>
                                  </p:childTnLst>
                                </p:cTn>
                              </p:par>
                              <p:par>
                                <p:cTn id="76" presetID="8" presetClass="emph" presetSubtype="0" fill="hold" nodeType="withEffect">
                                  <p:stCondLst>
                                    <p:cond delay="0"/>
                                  </p:stCondLst>
                                  <p:childTnLst>
                                    <p:animRot by="-21600000">
                                      <p:cBhvr>
                                        <p:cTn id="77" dur="3540" fill="hold"/>
                                        <p:tgtEl>
                                          <p:spTgt spid="180"/>
                                        </p:tgtEl>
                                        <p:attrNameLst>
                                          <p:attrName>r</p:attrName>
                                        </p:attrNameLst>
                                      </p:cBhvr>
                                    </p:animRot>
                                  </p:childTnLst>
                                </p:cTn>
                              </p:par>
                              <p:par>
                                <p:cTn id="78" presetID="2" presetClass="exit" presetSubtype="3" fill="hold" nodeType="withEffect">
                                  <p:stCondLst>
                                    <p:cond delay="0"/>
                                  </p:stCondLst>
                                  <p:childTnLst>
                                    <p:anim calcmode="lin" valueType="num">
                                      <p:cBhvr additive="base">
                                        <p:cTn id="79" dur="3540"/>
                                        <p:tgtEl>
                                          <p:spTgt spid="180"/>
                                        </p:tgtEl>
                                        <p:attrNameLst>
                                          <p:attrName>ppt_x</p:attrName>
                                        </p:attrNameLst>
                                      </p:cBhvr>
                                      <p:tavLst>
                                        <p:tav tm="0">
                                          <p:val>
                                            <p:strVal val="ppt_x"/>
                                          </p:val>
                                        </p:tav>
                                        <p:tav tm="100000">
                                          <p:val>
                                            <p:strVal val="1+ppt_w/2"/>
                                          </p:val>
                                        </p:tav>
                                      </p:tavLst>
                                    </p:anim>
                                    <p:anim calcmode="lin" valueType="num">
                                      <p:cBhvr additive="base">
                                        <p:cTn id="80" dur="3540"/>
                                        <p:tgtEl>
                                          <p:spTgt spid="180"/>
                                        </p:tgtEl>
                                        <p:attrNameLst>
                                          <p:attrName>ppt_y</p:attrName>
                                        </p:attrNameLst>
                                      </p:cBhvr>
                                      <p:tavLst>
                                        <p:tav tm="0">
                                          <p:val>
                                            <p:strVal val="ppt_y"/>
                                          </p:val>
                                        </p:tav>
                                        <p:tav tm="100000">
                                          <p:val>
                                            <p:strVal val="0-ppt_h/2"/>
                                          </p:val>
                                        </p:tav>
                                      </p:tavLst>
                                    </p:anim>
                                    <p:set>
                                      <p:cBhvr>
                                        <p:cTn id="81" dur="1" fill="hold">
                                          <p:stCondLst>
                                            <p:cond delay="3539"/>
                                          </p:stCondLst>
                                        </p:cTn>
                                        <p:tgtEl>
                                          <p:spTgt spid="180"/>
                                        </p:tgtEl>
                                        <p:attrNameLst>
                                          <p:attrName>style.visibility</p:attrName>
                                        </p:attrNameLst>
                                      </p:cBhvr>
                                      <p:to>
                                        <p:strVal val="hidden"/>
                                      </p:to>
                                    </p:set>
                                  </p:childTnLst>
                                </p:cTn>
                              </p:par>
                              <p:par>
                                <p:cTn id="82" presetID="2" presetClass="entr" presetSubtype="3" fill="hold" nodeType="withEffect">
                                  <p:stCondLst>
                                    <p:cond delay="0"/>
                                  </p:stCondLst>
                                  <p:childTnLst>
                                    <p:set>
                                      <p:cBhvr>
                                        <p:cTn id="83" dur="1" fill="hold">
                                          <p:stCondLst>
                                            <p:cond delay="0"/>
                                          </p:stCondLst>
                                        </p:cTn>
                                        <p:tgtEl>
                                          <p:spTgt spid="181"/>
                                        </p:tgtEl>
                                        <p:attrNameLst>
                                          <p:attrName>style.visibility</p:attrName>
                                        </p:attrNameLst>
                                      </p:cBhvr>
                                      <p:to>
                                        <p:strVal val="visible"/>
                                      </p:to>
                                    </p:set>
                                    <p:anim calcmode="lin" valueType="num">
                                      <p:cBhvr additive="base">
                                        <p:cTn id="84" dur="3520" fill="hold"/>
                                        <p:tgtEl>
                                          <p:spTgt spid="181"/>
                                        </p:tgtEl>
                                        <p:attrNameLst>
                                          <p:attrName>ppt_x</p:attrName>
                                        </p:attrNameLst>
                                      </p:cBhvr>
                                      <p:tavLst>
                                        <p:tav tm="0">
                                          <p:val>
                                            <p:strVal val="1+#ppt_w/2"/>
                                          </p:val>
                                        </p:tav>
                                        <p:tav tm="100000">
                                          <p:val>
                                            <p:strVal val="#ppt_x"/>
                                          </p:val>
                                        </p:tav>
                                      </p:tavLst>
                                    </p:anim>
                                    <p:anim calcmode="lin" valueType="num">
                                      <p:cBhvr additive="base">
                                        <p:cTn id="85" dur="3520" fill="hold"/>
                                        <p:tgtEl>
                                          <p:spTgt spid="181"/>
                                        </p:tgtEl>
                                        <p:attrNameLst>
                                          <p:attrName>ppt_y</p:attrName>
                                        </p:attrNameLst>
                                      </p:cBhvr>
                                      <p:tavLst>
                                        <p:tav tm="0">
                                          <p:val>
                                            <p:strVal val="0-#ppt_h/2"/>
                                          </p:val>
                                        </p:tav>
                                        <p:tav tm="100000">
                                          <p:val>
                                            <p:strVal val="#ppt_y"/>
                                          </p:val>
                                        </p:tav>
                                      </p:tavLst>
                                    </p:anim>
                                  </p:childTnLst>
                                </p:cTn>
                              </p:par>
                              <p:par>
                                <p:cTn id="86" presetID="8" presetClass="emph" presetSubtype="0" fill="hold" nodeType="withEffect">
                                  <p:stCondLst>
                                    <p:cond delay="0"/>
                                  </p:stCondLst>
                                  <p:childTnLst>
                                    <p:animRot by="-21600000">
                                      <p:cBhvr>
                                        <p:cTn id="87" dur="3520" fill="hold"/>
                                        <p:tgtEl>
                                          <p:spTgt spid="181"/>
                                        </p:tgtEl>
                                        <p:attrNameLst>
                                          <p:attrName>r</p:attrName>
                                        </p:attrNameLst>
                                      </p:cBhvr>
                                    </p:animRot>
                                  </p:childTnLst>
                                </p:cTn>
                              </p:par>
                              <p:par>
                                <p:cTn id="88" presetID="2" presetClass="exit" presetSubtype="3" fill="hold" nodeType="withEffect">
                                  <p:stCondLst>
                                    <p:cond delay="0"/>
                                  </p:stCondLst>
                                  <p:childTnLst>
                                    <p:anim calcmode="lin" valueType="num">
                                      <p:cBhvr additive="base">
                                        <p:cTn id="89" dur="3520"/>
                                        <p:tgtEl>
                                          <p:spTgt spid="181"/>
                                        </p:tgtEl>
                                        <p:attrNameLst>
                                          <p:attrName>ppt_x</p:attrName>
                                        </p:attrNameLst>
                                      </p:cBhvr>
                                      <p:tavLst>
                                        <p:tav tm="0">
                                          <p:val>
                                            <p:strVal val="ppt_x"/>
                                          </p:val>
                                        </p:tav>
                                        <p:tav tm="100000">
                                          <p:val>
                                            <p:strVal val="1+ppt_w/2"/>
                                          </p:val>
                                        </p:tav>
                                      </p:tavLst>
                                    </p:anim>
                                    <p:anim calcmode="lin" valueType="num">
                                      <p:cBhvr additive="base">
                                        <p:cTn id="90" dur="3520"/>
                                        <p:tgtEl>
                                          <p:spTgt spid="181"/>
                                        </p:tgtEl>
                                        <p:attrNameLst>
                                          <p:attrName>ppt_y</p:attrName>
                                        </p:attrNameLst>
                                      </p:cBhvr>
                                      <p:tavLst>
                                        <p:tav tm="0">
                                          <p:val>
                                            <p:strVal val="ppt_y"/>
                                          </p:val>
                                        </p:tav>
                                        <p:tav tm="100000">
                                          <p:val>
                                            <p:strVal val="0-ppt_h/2"/>
                                          </p:val>
                                        </p:tav>
                                      </p:tavLst>
                                    </p:anim>
                                    <p:set>
                                      <p:cBhvr>
                                        <p:cTn id="91" dur="1" fill="hold">
                                          <p:stCondLst>
                                            <p:cond delay="3519"/>
                                          </p:stCondLst>
                                        </p:cTn>
                                        <p:tgtEl>
                                          <p:spTgt spid="181"/>
                                        </p:tgtEl>
                                        <p:attrNameLst>
                                          <p:attrName>style.visibility</p:attrName>
                                        </p:attrNameLst>
                                      </p:cBhvr>
                                      <p:to>
                                        <p:strVal val="hidden"/>
                                      </p:to>
                                    </p:set>
                                  </p:childTnLst>
                                </p:cTn>
                              </p:par>
                              <p:par>
                                <p:cTn id="92" presetID="2" presetClass="entr" presetSubtype="3" fill="hold" nodeType="withEffect">
                                  <p:stCondLst>
                                    <p:cond delay="0"/>
                                  </p:stCondLst>
                                  <p:childTnLst>
                                    <p:set>
                                      <p:cBhvr>
                                        <p:cTn id="93" dur="1" fill="hold">
                                          <p:stCondLst>
                                            <p:cond delay="0"/>
                                          </p:stCondLst>
                                        </p:cTn>
                                        <p:tgtEl>
                                          <p:spTgt spid="182"/>
                                        </p:tgtEl>
                                        <p:attrNameLst>
                                          <p:attrName>style.visibility</p:attrName>
                                        </p:attrNameLst>
                                      </p:cBhvr>
                                      <p:to>
                                        <p:strVal val="visible"/>
                                      </p:to>
                                    </p:set>
                                    <p:anim calcmode="lin" valueType="num">
                                      <p:cBhvr additive="base">
                                        <p:cTn id="94" dur="3500" fill="hold"/>
                                        <p:tgtEl>
                                          <p:spTgt spid="182"/>
                                        </p:tgtEl>
                                        <p:attrNameLst>
                                          <p:attrName>ppt_x</p:attrName>
                                        </p:attrNameLst>
                                      </p:cBhvr>
                                      <p:tavLst>
                                        <p:tav tm="0">
                                          <p:val>
                                            <p:strVal val="1+#ppt_w/2"/>
                                          </p:val>
                                        </p:tav>
                                        <p:tav tm="100000">
                                          <p:val>
                                            <p:strVal val="#ppt_x"/>
                                          </p:val>
                                        </p:tav>
                                      </p:tavLst>
                                    </p:anim>
                                    <p:anim calcmode="lin" valueType="num">
                                      <p:cBhvr additive="base">
                                        <p:cTn id="95" dur="3500" fill="hold"/>
                                        <p:tgtEl>
                                          <p:spTgt spid="182"/>
                                        </p:tgtEl>
                                        <p:attrNameLst>
                                          <p:attrName>ppt_y</p:attrName>
                                        </p:attrNameLst>
                                      </p:cBhvr>
                                      <p:tavLst>
                                        <p:tav tm="0">
                                          <p:val>
                                            <p:strVal val="0-#ppt_h/2"/>
                                          </p:val>
                                        </p:tav>
                                        <p:tav tm="100000">
                                          <p:val>
                                            <p:strVal val="#ppt_y"/>
                                          </p:val>
                                        </p:tav>
                                      </p:tavLst>
                                    </p:anim>
                                  </p:childTnLst>
                                </p:cTn>
                              </p:par>
                              <p:par>
                                <p:cTn id="96" presetID="8" presetClass="emph" presetSubtype="0" fill="hold" nodeType="withEffect">
                                  <p:stCondLst>
                                    <p:cond delay="0"/>
                                  </p:stCondLst>
                                  <p:childTnLst>
                                    <p:animRot by="-21600000">
                                      <p:cBhvr>
                                        <p:cTn id="97" dur="3500" fill="hold"/>
                                        <p:tgtEl>
                                          <p:spTgt spid="182"/>
                                        </p:tgtEl>
                                        <p:attrNameLst>
                                          <p:attrName>r</p:attrName>
                                        </p:attrNameLst>
                                      </p:cBhvr>
                                    </p:animRot>
                                  </p:childTnLst>
                                </p:cTn>
                              </p:par>
                              <p:par>
                                <p:cTn id="98" presetID="2" presetClass="exit" presetSubtype="3" fill="hold" nodeType="withEffect">
                                  <p:stCondLst>
                                    <p:cond delay="0"/>
                                  </p:stCondLst>
                                  <p:childTnLst>
                                    <p:anim calcmode="lin" valueType="num">
                                      <p:cBhvr additive="base">
                                        <p:cTn id="99" dur="3500"/>
                                        <p:tgtEl>
                                          <p:spTgt spid="182"/>
                                        </p:tgtEl>
                                        <p:attrNameLst>
                                          <p:attrName>ppt_x</p:attrName>
                                        </p:attrNameLst>
                                      </p:cBhvr>
                                      <p:tavLst>
                                        <p:tav tm="0">
                                          <p:val>
                                            <p:strVal val="ppt_x"/>
                                          </p:val>
                                        </p:tav>
                                        <p:tav tm="100000">
                                          <p:val>
                                            <p:strVal val="1+ppt_w/2"/>
                                          </p:val>
                                        </p:tav>
                                      </p:tavLst>
                                    </p:anim>
                                    <p:anim calcmode="lin" valueType="num">
                                      <p:cBhvr additive="base">
                                        <p:cTn id="100" dur="3500"/>
                                        <p:tgtEl>
                                          <p:spTgt spid="182"/>
                                        </p:tgtEl>
                                        <p:attrNameLst>
                                          <p:attrName>ppt_y</p:attrName>
                                        </p:attrNameLst>
                                      </p:cBhvr>
                                      <p:tavLst>
                                        <p:tav tm="0">
                                          <p:val>
                                            <p:strVal val="ppt_y"/>
                                          </p:val>
                                        </p:tav>
                                        <p:tav tm="100000">
                                          <p:val>
                                            <p:strVal val="0-ppt_h/2"/>
                                          </p:val>
                                        </p:tav>
                                      </p:tavLst>
                                    </p:anim>
                                    <p:set>
                                      <p:cBhvr>
                                        <p:cTn id="101" dur="1" fill="hold">
                                          <p:stCondLst>
                                            <p:cond delay="3499"/>
                                          </p:stCondLst>
                                        </p:cTn>
                                        <p:tgtEl>
                                          <p:spTgt spid="182"/>
                                        </p:tgtEl>
                                        <p:attrNameLst>
                                          <p:attrName>style.visibility</p:attrName>
                                        </p:attrNameLst>
                                      </p:cBhvr>
                                      <p:to>
                                        <p:strVal val="hidden"/>
                                      </p:to>
                                    </p:set>
                                  </p:childTnLst>
                                </p:cTn>
                              </p:par>
                              <p:par>
                                <p:cTn id="102" presetID="2" presetClass="entr" presetSubtype="9" fill="hold" nodeType="withEffect">
                                  <p:stCondLst>
                                    <p:cond delay="0"/>
                                  </p:stCondLst>
                                  <p:childTnLst>
                                    <p:set>
                                      <p:cBhvr>
                                        <p:cTn id="103" dur="1" fill="hold">
                                          <p:stCondLst>
                                            <p:cond delay="0"/>
                                          </p:stCondLst>
                                        </p:cTn>
                                        <p:tgtEl>
                                          <p:spTgt spid="234"/>
                                        </p:tgtEl>
                                        <p:attrNameLst>
                                          <p:attrName>style.visibility</p:attrName>
                                        </p:attrNameLst>
                                      </p:cBhvr>
                                      <p:to>
                                        <p:strVal val="visible"/>
                                      </p:to>
                                    </p:set>
                                    <p:anim calcmode="lin" valueType="num">
                                      <p:cBhvr additive="base">
                                        <p:cTn id="104" dur="3500" fill="hold"/>
                                        <p:tgtEl>
                                          <p:spTgt spid="234"/>
                                        </p:tgtEl>
                                        <p:attrNameLst>
                                          <p:attrName>ppt_x</p:attrName>
                                        </p:attrNameLst>
                                      </p:cBhvr>
                                      <p:tavLst>
                                        <p:tav tm="0">
                                          <p:val>
                                            <p:strVal val="0-#ppt_w/2"/>
                                          </p:val>
                                        </p:tav>
                                        <p:tav tm="100000">
                                          <p:val>
                                            <p:strVal val="#ppt_x"/>
                                          </p:val>
                                        </p:tav>
                                      </p:tavLst>
                                    </p:anim>
                                    <p:anim calcmode="lin" valueType="num">
                                      <p:cBhvr additive="base">
                                        <p:cTn id="105" dur="3500" fill="hold"/>
                                        <p:tgtEl>
                                          <p:spTgt spid="234"/>
                                        </p:tgtEl>
                                        <p:attrNameLst>
                                          <p:attrName>ppt_y</p:attrName>
                                        </p:attrNameLst>
                                      </p:cBhvr>
                                      <p:tavLst>
                                        <p:tav tm="0">
                                          <p:val>
                                            <p:strVal val="0-#ppt_h/2"/>
                                          </p:val>
                                        </p:tav>
                                        <p:tav tm="100000">
                                          <p:val>
                                            <p:strVal val="#ppt_y"/>
                                          </p:val>
                                        </p:tav>
                                      </p:tavLst>
                                    </p:anim>
                                  </p:childTnLst>
                                </p:cTn>
                              </p:par>
                              <p:par>
                                <p:cTn id="106" presetID="8" presetClass="emph" presetSubtype="0" fill="hold" nodeType="withEffect">
                                  <p:stCondLst>
                                    <p:cond delay="0"/>
                                  </p:stCondLst>
                                  <p:childTnLst>
                                    <p:animRot by="21600000">
                                      <p:cBhvr>
                                        <p:cTn id="107" dur="3500" fill="hold"/>
                                        <p:tgtEl>
                                          <p:spTgt spid="234"/>
                                        </p:tgtEl>
                                        <p:attrNameLst>
                                          <p:attrName>r</p:attrName>
                                        </p:attrNameLst>
                                      </p:cBhvr>
                                    </p:animRot>
                                  </p:childTnLst>
                                </p:cTn>
                              </p:par>
                              <p:par>
                                <p:cTn id="108" presetID="2" presetClass="exit" presetSubtype="9" fill="hold" nodeType="withEffect">
                                  <p:stCondLst>
                                    <p:cond delay="0"/>
                                  </p:stCondLst>
                                  <p:childTnLst>
                                    <p:anim calcmode="lin" valueType="num">
                                      <p:cBhvr additive="base">
                                        <p:cTn id="109" dur="3500"/>
                                        <p:tgtEl>
                                          <p:spTgt spid="234"/>
                                        </p:tgtEl>
                                        <p:attrNameLst>
                                          <p:attrName>ppt_x</p:attrName>
                                        </p:attrNameLst>
                                      </p:cBhvr>
                                      <p:tavLst>
                                        <p:tav tm="0">
                                          <p:val>
                                            <p:strVal val="ppt_x"/>
                                          </p:val>
                                        </p:tav>
                                        <p:tav tm="100000">
                                          <p:val>
                                            <p:strVal val="0-ppt_w/2"/>
                                          </p:val>
                                        </p:tav>
                                      </p:tavLst>
                                    </p:anim>
                                    <p:anim calcmode="lin" valueType="num">
                                      <p:cBhvr additive="base">
                                        <p:cTn id="110" dur="3500"/>
                                        <p:tgtEl>
                                          <p:spTgt spid="234"/>
                                        </p:tgtEl>
                                        <p:attrNameLst>
                                          <p:attrName>ppt_y</p:attrName>
                                        </p:attrNameLst>
                                      </p:cBhvr>
                                      <p:tavLst>
                                        <p:tav tm="0">
                                          <p:val>
                                            <p:strVal val="ppt_y"/>
                                          </p:val>
                                        </p:tav>
                                        <p:tav tm="100000">
                                          <p:val>
                                            <p:strVal val="0-ppt_h/2"/>
                                          </p:val>
                                        </p:tav>
                                      </p:tavLst>
                                    </p:anim>
                                    <p:set>
                                      <p:cBhvr>
                                        <p:cTn id="111" dur="1" fill="hold">
                                          <p:stCondLst>
                                            <p:cond delay="3499"/>
                                          </p:stCondLst>
                                        </p:cTn>
                                        <p:tgtEl>
                                          <p:spTgt spid="234"/>
                                        </p:tgtEl>
                                        <p:attrNameLst>
                                          <p:attrName>style.visibility</p:attrName>
                                        </p:attrNameLst>
                                      </p:cBhvr>
                                      <p:to>
                                        <p:strVal val="hidden"/>
                                      </p:to>
                                    </p:set>
                                  </p:childTnLst>
                                </p:cTn>
                              </p:par>
                              <p:par>
                                <p:cTn id="112" presetID="2" presetClass="entr" presetSubtype="9" fill="hold" nodeType="withEffect">
                                  <p:stCondLst>
                                    <p:cond delay="0"/>
                                  </p:stCondLst>
                                  <p:childTnLst>
                                    <p:set>
                                      <p:cBhvr>
                                        <p:cTn id="113" dur="1" fill="hold">
                                          <p:stCondLst>
                                            <p:cond delay="0"/>
                                          </p:stCondLst>
                                        </p:cTn>
                                        <p:tgtEl>
                                          <p:spTgt spid="233"/>
                                        </p:tgtEl>
                                        <p:attrNameLst>
                                          <p:attrName>style.visibility</p:attrName>
                                        </p:attrNameLst>
                                      </p:cBhvr>
                                      <p:to>
                                        <p:strVal val="visible"/>
                                      </p:to>
                                    </p:set>
                                    <p:anim calcmode="lin" valueType="num">
                                      <p:cBhvr additive="base">
                                        <p:cTn id="114" dur="3520" fill="hold"/>
                                        <p:tgtEl>
                                          <p:spTgt spid="233"/>
                                        </p:tgtEl>
                                        <p:attrNameLst>
                                          <p:attrName>ppt_x</p:attrName>
                                        </p:attrNameLst>
                                      </p:cBhvr>
                                      <p:tavLst>
                                        <p:tav tm="0">
                                          <p:val>
                                            <p:strVal val="0-#ppt_w/2"/>
                                          </p:val>
                                        </p:tav>
                                        <p:tav tm="100000">
                                          <p:val>
                                            <p:strVal val="#ppt_x"/>
                                          </p:val>
                                        </p:tav>
                                      </p:tavLst>
                                    </p:anim>
                                    <p:anim calcmode="lin" valueType="num">
                                      <p:cBhvr additive="base">
                                        <p:cTn id="115" dur="3520" fill="hold"/>
                                        <p:tgtEl>
                                          <p:spTgt spid="233"/>
                                        </p:tgtEl>
                                        <p:attrNameLst>
                                          <p:attrName>ppt_y</p:attrName>
                                        </p:attrNameLst>
                                      </p:cBhvr>
                                      <p:tavLst>
                                        <p:tav tm="0">
                                          <p:val>
                                            <p:strVal val="0-#ppt_h/2"/>
                                          </p:val>
                                        </p:tav>
                                        <p:tav tm="100000">
                                          <p:val>
                                            <p:strVal val="#ppt_y"/>
                                          </p:val>
                                        </p:tav>
                                      </p:tavLst>
                                    </p:anim>
                                  </p:childTnLst>
                                </p:cTn>
                              </p:par>
                              <p:par>
                                <p:cTn id="116" presetID="8" presetClass="emph" presetSubtype="0" fill="hold" nodeType="withEffect">
                                  <p:stCondLst>
                                    <p:cond delay="0"/>
                                  </p:stCondLst>
                                  <p:childTnLst>
                                    <p:animRot by="21600000">
                                      <p:cBhvr>
                                        <p:cTn id="117" dur="3520" fill="hold"/>
                                        <p:tgtEl>
                                          <p:spTgt spid="233"/>
                                        </p:tgtEl>
                                        <p:attrNameLst>
                                          <p:attrName>r</p:attrName>
                                        </p:attrNameLst>
                                      </p:cBhvr>
                                    </p:animRot>
                                  </p:childTnLst>
                                </p:cTn>
                              </p:par>
                              <p:par>
                                <p:cTn id="118" presetID="2" presetClass="exit" presetSubtype="9" fill="hold" nodeType="withEffect">
                                  <p:stCondLst>
                                    <p:cond delay="0"/>
                                  </p:stCondLst>
                                  <p:childTnLst>
                                    <p:anim calcmode="lin" valueType="num">
                                      <p:cBhvr additive="base">
                                        <p:cTn id="119" dur="3520"/>
                                        <p:tgtEl>
                                          <p:spTgt spid="233"/>
                                        </p:tgtEl>
                                        <p:attrNameLst>
                                          <p:attrName>ppt_x</p:attrName>
                                        </p:attrNameLst>
                                      </p:cBhvr>
                                      <p:tavLst>
                                        <p:tav tm="0">
                                          <p:val>
                                            <p:strVal val="ppt_x"/>
                                          </p:val>
                                        </p:tav>
                                        <p:tav tm="100000">
                                          <p:val>
                                            <p:strVal val="0-ppt_w/2"/>
                                          </p:val>
                                        </p:tav>
                                      </p:tavLst>
                                    </p:anim>
                                    <p:anim calcmode="lin" valueType="num">
                                      <p:cBhvr additive="base">
                                        <p:cTn id="120" dur="3520"/>
                                        <p:tgtEl>
                                          <p:spTgt spid="233"/>
                                        </p:tgtEl>
                                        <p:attrNameLst>
                                          <p:attrName>ppt_y</p:attrName>
                                        </p:attrNameLst>
                                      </p:cBhvr>
                                      <p:tavLst>
                                        <p:tav tm="0">
                                          <p:val>
                                            <p:strVal val="ppt_y"/>
                                          </p:val>
                                        </p:tav>
                                        <p:tav tm="100000">
                                          <p:val>
                                            <p:strVal val="0-ppt_h/2"/>
                                          </p:val>
                                        </p:tav>
                                      </p:tavLst>
                                    </p:anim>
                                    <p:set>
                                      <p:cBhvr>
                                        <p:cTn id="121" dur="1" fill="hold">
                                          <p:stCondLst>
                                            <p:cond delay="3519"/>
                                          </p:stCondLst>
                                        </p:cTn>
                                        <p:tgtEl>
                                          <p:spTgt spid="233"/>
                                        </p:tgtEl>
                                        <p:attrNameLst>
                                          <p:attrName>style.visibility</p:attrName>
                                        </p:attrNameLst>
                                      </p:cBhvr>
                                      <p:to>
                                        <p:strVal val="hidden"/>
                                      </p:to>
                                    </p:set>
                                  </p:childTnLst>
                                </p:cTn>
                              </p:par>
                              <p:par>
                                <p:cTn id="122" presetID="2" presetClass="entr" presetSubtype="9" fill="hold" nodeType="withEffect">
                                  <p:stCondLst>
                                    <p:cond delay="0"/>
                                  </p:stCondLst>
                                  <p:childTnLst>
                                    <p:set>
                                      <p:cBhvr>
                                        <p:cTn id="123" dur="1" fill="hold">
                                          <p:stCondLst>
                                            <p:cond delay="0"/>
                                          </p:stCondLst>
                                        </p:cTn>
                                        <p:tgtEl>
                                          <p:spTgt spid="232"/>
                                        </p:tgtEl>
                                        <p:attrNameLst>
                                          <p:attrName>style.visibility</p:attrName>
                                        </p:attrNameLst>
                                      </p:cBhvr>
                                      <p:to>
                                        <p:strVal val="visible"/>
                                      </p:to>
                                    </p:set>
                                    <p:anim calcmode="lin" valueType="num">
                                      <p:cBhvr additive="base">
                                        <p:cTn id="124" dur="3540" fill="hold"/>
                                        <p:tgtEl>
                                          <p:spTgt spid="232"/>
                                        </p:tgtEl>
                                        <p:attrNameLst>
                                          <p:attrName>ppt_x</p:attrName>
                                        </p:attrNameLst>
                                      </p:cBhvr>
                                      <p:tavLst>
                                        <p:tav tm="0">
                                          <p:val>
                                            <p:strVal val="0-#ppt_w/2"/>
                                          </p:val>
                                        </p:tav>
                                        <p:tav tm="100000">
                                          <p:val>
                                            <p:strVal val="#ppt_x"/>
                                          </p:val>
                                        </p:tav>
                                      </p:tavLst>
                                    </p:anim>
                                    <p:anim calcmode="lin" valueType="num">
                                      <p:cBhvr additive="base">
                                        <p:cTn id="125" dur="3540" fill="hold"/>
                                        <p:tgtEl>
                                          <p:spTgt spid="232"/>
                                        </p:tgtEl>
                                        <p:attrNameLst>
                                          <p:attrName>ppt_y</p:attrName>
                                        </p:attrNameLst>
                                      </p:cBhvr>
                                      <p:tavLst>
                                        <p:tav tm="0">
                                          <p:val>
                                            <p:strVal val="0-#ppt_h/2"/>
                                          </p:val>
                                        </p:tav>
                                        <p:tav tm="100000">
                                          <p:val>
                                            <p:strVal val="#ppt_y"/>
                                          </p:val>
                                        </p:tav>
                                      </p:tavLst>
                                    </p:anim>
                                  </p:childTnLst>
                                </p:cTn>
                              </p:par>
                              <p:par>
                                <p:cTn id="126" presetID="8" presetClass="emph" presetSubtype="0" fill="hold" nodeType="withEffect">
                                  <p:stCondLst>
                                    <p:cond delay="0"/>
                                  </p:stCondLst>
                                  <p:childTnLst>
                                    <p:animRot by="21600000">
                                      <p:cBhvr>
                                        <p:cTn id="127" dur="3540" fill="hold"/>
                                        <p:tgtEl>
                                          <p:spTgt spid="232"/>
                                        </p:tgtEl>
                                        <p:attrNameLst>
                                          <p:attrName>r</p:attrName>
                                        </p:attrNameLst>
                                      </p:cBhvr>
                                    </p:animRot>
                                  </p:childTnLst>
                                </p:cTn>
                              </p:par>
                              <p:par>
                                <p:cTn id="128" presetID="2" presetClass="exit" presetSubtype="9" fill="hold" nodeType="withEffect">
                                  <p:stCondLst>
                                    <p:cond delay="0"/>
                                  </p:stCondLst>
                                  <p:childTnLst>
                                    <p:anim calcmode="lin" valueType="num">
                                      <p:cBhvr additive="base">
                                        <p:cTn id="129" dur="3540"/>
                                        <p:tgtEl>
                                          <p:spTgt spid="232"/>
                                        </p:tgtEl>
                                        <p:attrNameLst>
                                          <p:attrName>ppt_x</p:attrName>
                                        </p:attrNameLst>
                                      </p:cBhvr>
                                      <p:tavLst>
                                        <p:tav tm="0">
                                          <p:val>
                                            <p:strVal val="ppt_x"/>
                                          </p:val>
                                        </p:tav>
                                        <p:tav tm="100000">
                                          <p:val>
                                            <p:strVal val="0-ppt_w/2"/>
                                          </p:val>
                                        </p:tav>
                                      </p:tavLst>
                                    </p:anim>
                                    <p:anim calcmode="lin" valueType="num">
                                      <p:cBhvr additive="base">
                                        <p:cTn id="130" dur="3540"/>
                                        <p:tgtEl>
                                          <p:spTgt spid="232"/>
                                        </p:tgtEl>
                                        <p:attrNameLst>
                                          <p:attrName>ppt_y</p:attrName>
                                        </p:attrNameLst>
                                      </p:cBhvr>
                                      <p:tavLst>
                                        <p:tav tm="0">
                                          <p:val>
                                            <p:strVal val="ppt_y"/>
                                          </p:val>
                                        </p:tav>
                                        <p:tav tm="100000">
                                          <p:val>
                                            <p:strVal val="0-ppt_h/2"/>
                                          </p:val>
                                        </p:tav>
                                      </p:tavLst>
                                    </p:anim>
                                    <p:set>
                                      <p:cBhvr>
                                        <p:cTn id="131" dur="1" fill="hold">
                                          <p:stCondLst>
                                            <p:cond delay="3539"/>
                                          </p:stCondLst>
                                        </p:cTn>
                                        <p:tgtEl>
                                          <p:spTgt spid="232"/>
                                        </p:tgtEl>
                                        <p:attrNameLst>
                                          <p:attrName>style.visibility</p:attrName>
                                        </p:attrNameLst>
                                      </p:cBhvr>
                                      <p:to>
                                        <p:strVal val="hidden"/>
                                      </p:to>
                                    </p:set>
                                  </p:childTnLst>
                                </p:cTn>
                              </p:par>
                              <p:par>
                                <p:cTn id="132" presetID="9" presetClass="emph" presetSubtype="0" nodeType="withEffect">
                                  <p:stCondLst>
                                    <p:cond delay="0"/>
                                  </p:stCondLst>
                                  <p:childTnLst>
                                    <p:set>
                                      <p:cBhvr rctx="PPT">
                                        <p:cTn id="133" dur="indefinite"/>
                                        <p:tgtEl>
                                          <p:spTgt spid="231"/>
                                        </p:tgtEl>
                                        <p:attrNameLst>
                                          <p:attrName>style.opacity</p:attrName>
                                        </p:attrNameLst>
                                      </p:cBhvr>
                                      <p:to>
                                        <p:strVal val="0"/>
                                      </p:to>
                                    </p:set>
                                    <p:animEffect filter="image" prLst="opacity: 0">
                                      <p:cBhvr rctx="IE">
                                        <p:cTn id="134" dur="indefinite"/>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1" name="340 Imagen" descr="Diapositiva1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7008"/>
            <a:ext cx="9144000" cy="5143500"/>
          </a:xfrm>
          <a:prstGeom prst="rect">
            <a:avLst/>
          </a:prstGeom>
          <a:noFill/>
          <a:ln>
            <a:noFill/>
          </a:ln>
        </p:spPr>
      </p:pic>
      <p:grpSp>
        <p:nvGrpSpPr>
          <p:cNvPr id="207" name="206 Grupo"/>
          <p:cNvGrpSpPr/>
          <p:nvPr/>
        </p:nvGrpSpPr>
        <p:grpSpPr>
          <a:xfrm rot="16200000" flipH="1">
            <a:off x="4932040" y="1491630"/>
            <a:ext cx="4752528" cy="2160240"/>
            <a:chOff x="-324000" y="699542"/>
            <a:chExt cx="9612048" cy="4104455"/>
          </a:xfrm>
          <a:gradFill>
            <a:gsLst>
              <a:gs pos="66000">
                <a:srgbClr val="BB2B2B"/>
              </a:gs>
              <a:gs pos="75000">
                <a:srgbClr val="66FFFF"/>
              </a:gs>
              <a:gs pos="29000">
                <a:srgbClr val="66FFFF"/>
              </a:gs>
              <a:gs pos="39000">
                <a:srgbClr val="CC0000"/>
              </a:gs>
              <a:gs pos="10000">
                <a:srgbClr val="CC0000"/>
              </a:gs>
              <a:gs pos="97000">
                <a:srgbClr val="C00000"/>
              </a:gs>
            </a:gsLst>
            <a:lin ang="16200000" scaled="1"/>
          </a:gradFill>
          <a:scene3d>
            <a:camera prst="orthographicFront"/>
            <a:lightRig rig="morning" dir="t"/>
          </a:scene3d>
        </p:grpSpPr>
        <p:sp>
          <p:nvSpPr>
            <p:cNvPr id="208" name="207 Elipse"/>
            <p:cNvSpPr/>
            <p:nvPr/>
          </p:nvSpPr>
          <p:spPr>
            <a:xfrm>
              <a:off x="3419872" y="84355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4067944" y="6995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5292080" y="8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Elipse"/>
            <p:cNvSpPr/>
            <p:nvPr/>
          </p:nvSpPr>
          <p:spPr>
            <a:xfrm>
              <a:off x="4284000" y="22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a:off x="2267744" y="213970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6084168"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a:off x="1332000" y="169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900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3275856" y="2427734"/>
              <a:ext cx="432047" cy="432048"/>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Elipse"/>
            <p:cNvSpPr/>
            <p:nvPr/>
          </p:nvSpPr>
          <p:spPr>
            <a:xfrm>
              <a:off x="1692000"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Elipse"/>
            <p:cNvSpPr/>
            <p:nvPr/>
          </p:nvSpPr>
          <p:spPr>
            <a:xfrm>
              <a:off x="5148064"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2987824"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a:off x="3635896"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4644008" y="127560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a:off x="7020272"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Elipse"/>
            <p:cNvSpPr/>
            <p:nvPr/>
          </p:nvSpPr>
          <p:spPr>
            <a:xfrm>
              <a:off x="7236000" y="1707654"/>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a:off x="6876256"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Elipse"/>
            <p:cNvSpPr/>
            <p:nvPr/>
          </p:nvSpPr>
          <p:spPr>
            <a:xfrm>
              <a:off x="6012000" y="26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a:off x="2411760" y="156363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Elipse"/>
            <p:cNvSpPr/>
            <p:nvPr/>
          </p:nvSpPr>
          <p:spPr>
            <a:xfrm>
              <a:off x="6192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a:off x="5508000" y="2484001"/>
              <a:ext cx="388139" cy="375782"/>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a:off x="4211960"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a:off x="2699792" y="24997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1475656"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Elipse"/>
            <p:cNvSpPr/>
            <p:nvPr/>
          </p:nvSpPr>
          <p:spPr>
            <a:xfrm>
              <a:off x="5580112"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Elipse"/>
            <p:cNvSpPr/>
            <p:nvPr/>
          </p:nvSpPr>
          <p:spPr>
            <a:xfrm>
              <a:off x="2267744" y="120359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Elipse"/>
            <p:cNvSpPr/>
            <p:nvPr/>
          </p:nvSpPr>
          <p:spPr>
            <a:xfrm>
              <a:off x="4716016" y="8435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Elipse"/>
            <p:cNvSpPr/>
            <p:nvPr/>
          </p:nvSpPr>
          <p:spPr>
            <a:xfrm>
              <a:off x="1080120"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6" name="235 Elipse"/>
            <p:cNvSpPr/>
            <p:nvPr/>
          </p:nvSpPr>
          <p:spPr>
            <a:xfrm>
              <a:off x="252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236 Elipse"/>
            <p:cNvSpPr/>
            <p:nvPr/>
          </p:nvSpPr>
          <p:spPr>
            <a:xfrm>
              <a:off x="611560"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237 Elipse"/>
            <p:cNvSpPr/>
            <p:nvPr/>
          </p:nvSpPr>
          <p:spPr>
            <a:xfrm>
              <a:off x="1008112"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Elipse"/>
            <p:cNvSpPr/>
            <p:nvPr/>
          </p:nvSpPr>
          <p:spPr>
            <a:xfrm>
              <a:off x="3816000" y="2340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a:off x="-252000" y="437195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a:off x="576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a:off x="683568"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a:off x="72008" y="3579862"/>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a:off x="4932000" y="2448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Elipse"/>
            <p:cNvSpPr/>
            <p:nvPr/>
          </p:nvSpPr>
          <p:spPr>
            <a:xfrm flipH="1">
              <a:off x="7524328"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flipH="1">
              <a:off x="8424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Elipse"/>
            <p:cNvSpPr/>
            <p:nvPr/>
          </p:nvSpPr>
          <p:spPr>
            <a:xfrm flipH="1">
              <a:off x="7992888"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flipH="1">
              <a:off x="7596336"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flipH="1">
              <a:off x="8769341" y="44439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flipH="1">
              <a:off x="8028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Elipse"/>
            <p:cNvSpPr/>
            <p:nvPr/>
          </p:nvSpPr>
          <p:spPr>
            <a:xfrm flipH="1">
              <a:off x="7920880"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Elipse"/>
            <p:cNvSpPr/>
            <p:nvPr/>
          </p:nvSpPr>
          <p:spPr>
            <a:xfrm flipH="1">
              <a:off x="8532440" y="3564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52 Anillo"/>
            <p:cNvSpPr/>
            <p:nvPr/>
          </p:nvSpPr>
          <p:spPr>
            <a:xfrm>
              <a:off x="2699792"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4" name="253 Anillo"/>
            <p:cNvSpPr/>
            <p:nvPr/>
          </p:nvSpPr>
          <p:spPr>
            <a:xfrm>
              <a:off x="1763688"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5" name="254 Anillo"/>
            <p:cNvSpPr/>
            <p:nvPr/>
          </p:nvSpPr>
          <p:spPr>
            <a:xfrm>
              <a:off x="1907704"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6" name="255 Anillo"/>
            <p:cNvSpPr/>
            <p:nvPr/>
          </p:nvSpPr>
          <p:spPr>
            <a:xfrm>
              <a:off x="1907704" y="249974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7" name="256 Anillo"/>
            <p:cNvSpPr/>
            <p:nvPr/>
          </p:nvSpPr>
          <p:spPr>
            <a:xfrm>
              <a:off x="2987824" y="1923678"/>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8" name="257 Anillo"/>
            <p:cNvSpPr/>
            <p:nvPr/>
          </p:nvSpPr>
          <p:spPr>
            <a:xfrm>
              <a:off x="3636000" y="180000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9" name="258 Anillo"/>
            <p:cNvSpPr/>
            <p:nvPr/>
          </p:nvSpPr>
          <p:spPr>
            <a:xfrm>
              <a:off x="5796136"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0" name="259 Anillo"/>
            <p:cNvSpPr/>
            <p:nvPr/>
          </p:nvSpPr>
          <p:spPr>
            <a:xfrm>
              <a:off x="6588224"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1" name="260 Anillo"/>
            <p:cNvSpPr/>
            <p:nvPr/>
          </p:nvSpPr>
          <p:spPr>
            <a:xfrm>
              <a:off x="6660232"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2" name="261 Anillo"/>
            <p:cNvSpPr/>
            <p:nvPr/>
          </p:nvSpPr>
          <p:spPr>
            <a:xfrm>
              <a:off x="4788024" y="185167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3" name="262 Anillo"/>
            <p:cNvSpPr/>
            <p:nvPr/>
          </p:nvSpPr>
          <p:spPr>
            <a:xfrm>
              <a:off x="5436096" y="20676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4" name="263 Anillo"/>
            <p:cNvSpPr/>
            <p:nvPr/>
          </p:nvSpPr>
          <p:spPr>
            <a:xfrm>
              <a:off x="10750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5" name="264 Anillo"/>
            <p:cNvSpPr/>
            <p:nvPr/>
          </p:nvSpPr>
          <p:spPr>
            <a:xfrm>
              <a:off x="1224000" y="309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6" name="265 Anillo"/>
            <p:cNvSpPr/>
            <p:nvPr/>
          </p:nvSpPr>
          <p:spPr>
            <a:xfrm>
              <a:off x="467544" y="2355726"/>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7" name="266 Anillo"/>
            <p:cNvSpPr/>
            <p:nvPr/>
          </p:nvSpPr>
          <p:spPr>
            <a:xfrm>
              <a:off x="-324000" y="3852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8" name="267 Anillo"/>
            <p:cNvSpPr/>
            <p:nvPr/>
          </p:nvSpPr>
          <p:spPr>
            <a:xfrm>
              <a:off x="7668344" y="228371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9" name="268 Anillo"/>
            <p:cNvSpPr/>
            <p:nvPr/>
          </p:nvSpPr>
          <p:spPr>
            <a:xfrm>
              <a:off x="838842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0" name="269 Anillo"/>
            <p:cNvSpPr/>
            <p:nvPr/>
          </p:nvSpPr>
          <p:spPr>
            <a:xfrm>
              <a:off x="8856000" y="38678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1" name="270 Anillo"/>
            <p:cNvSpPr/>
            <p:nvPr/>
          </p:nvSpPr>
          <p:spPr>
            <a:xfrm>
              <a:off x="6588224" y="255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2" name="271 Anillo"/>
            <p:cNvSpPr/>
            <p:nvPr/>
          </p:nvSpPr>
          <p:spPr>
            <a:xfrm>
              <a:off x="4139952" y="12035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3" name="272 Anillo"/>
            <p:cNvSpPr/>
            <p:nvPr/>
          </p:nvSpPr>
          <p:spPr>
            <a:xfrm>
              <a:off x="2339752" y="278777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274" name="273 Grupo"/>
          <p:cNvGrpSpPr/>
          <p:nvPr/>
        </p:nvGrpSpPr>
        <p:grpSpPr>
          <a:xfrm rot="5400000">
            <a:off x="-540568" y="1491630"/>
            <a:ext cx="4608512" cy="2160240"/>
            <a:chOff x="-324000" y="699542"/>
            <a:chExt cx="9612048" cy="4104455"/>
          </a:xfrm>
          <a:gradFill>
            <a:gsLst>
              <a:gs pos="66000">
                <a:srgbClr val="BB2B2B"/>
              </a:gs>
              <a:gs pos="75000">
                <a:srgbClr val="66FFFF"/>
              </a:gs>
              <a:gs pos="29000">
                <a:srgbClr val="66FFFF"/>
              </a:gs>
              <a:gs pos="39000">
                <a:srgbClr val="CC0000"/>
              </a:gs>
              <a:gs pos="10000">
                <a:srgbClr val="CC0000"/>
              </a:gs>
              <a:gs pos="97000">
                <a:srgbClr val="C00000"/>
              </a:gs>
            </a:gsLst>
            <a:lin ang="16200000" scaled="1"/>
          </a:gradFill>
          <a:scene3d>
            <a:camera prst="orthographicFront"/>
            <a:lightRig rig="morning" dir="t"/>
          </a:scene3d>
        </p:grpSpPr>
        <p:sp>
          <p:nvSpPr>
            <p:cNvPr id="275" name="274 Elipse"/>
            <p:cNvSpPr/>
            <p:nvPr/>
          </p:nvSpPr>
          <p:spPr>
            <a:xfrm>
              <a:off x="3419872" y="84355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a:off x="4067944" y="6995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Elipse"/>
            <p:cNvSpPr/>
            <p:nvPr/>
          </p:nvSpPr>
          <p:spPr>
            <a:xfrm>
              <a:off x="5292080" y="8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a:off x="4284000" y="22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Elipse"/>
            <p:cNvSpPr/>
            <p:nvPr/>
          </p:nvSpPr>
          <p:spPr>
            <a:xfrm>
              <a:off x="2267744" y="213970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a:off x="6084168"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Elipse"/>
            <p:cNvSpPr/>
            <p:nvPr/>
          </p:nvSpPr>
          <p:spPr>
            <a:xfrm>
              <a:off x="1332000" y="169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Elipse"/>
            <p:cNvSpPr/>
            <p:nvPr/>
          </p:nvSpPr>
          <p:spPr>
            <a:xfrm>
              <a:off x="900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82 Elipse"/>
            <p:cNvSpPr/>
            <p:nvPr/>
          </p:nvSpPr>
          <p:spPr>
            <a:xfrm>
              <a:off x="3275856" y="2427734"/>
              <a:ext cx="432047" cy="432048"/>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4" name="283 Elipse"/>
            <p:cNvSpPr/>
            <p:nvPr/>
          </p:nvSpPr>
          <p:spPr>
            <a:xfrm>
              <a:off x="1692000"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84 Elipse"/>
            <p:cNvSpPr/>
            <p:nvPr/>
          </p:nvSpPr>
          <p:spPr>
            <a:xfrm>
              <a:off x="5148064"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85 Elipse"/>
            <p:cNvSpPr/>
            <p:nvPr/>
          </p:nvSpPr>
          <p:spPr>
            <a:xfrm>
              <a:off x="2987824"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7" name="286 Elipse"/>
            <p:cNvSpPr/>
            <p:nvPr/>
          </p:nvSpPr>
          <p:spPr>
            <a:xfrm>
              <a:off x="3635896"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Elipse"/>
            <p:cNvSpPr/>
            <p:nvPr/>
          </p:nvSpPr>
          <p:spPr>
            <a:xfrm>
              <a:off x="4644008" y="127560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Elipse"/>
            <p:cNvSpPr/>
            <p:nvPr/>
          </p:nvSpPr>
          <p:spPr>
            <a:xfrm>
              <a:off x="7020272"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Elipse"/>
            <p:cNvSpPr/>
            <p:nvPr/>
          </p:nvSpPr>
          <p:spPr>
            <a:xfrm>
              <a:off x="7236000" y="1707654"/>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Elipse"/>
            <p:cNvSpPr/>
            <p:nvPr/>
          </p:nvSpPr>
          <p:spPr>
            <a:xfrm>
              <a:off x="6876256"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Elipse"/>
            <p:cNvSpPr/>
            <p:nvPr/>
          </p:nvSpPr>
          <p:spPr>
            <a:xfrm>
              <a:off x="6012000" y="26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Elipse"/>
            <p:cNvSpPr/>
            <p:nvPr/>
          </p:nvSpPr>
          <p:spPr>
            <a:xfrm>
              <a:off x="2411760" y="156363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Elipse"/>
            <p:cNvSpPr/>
            <p:nvPr/>
          </p:nvSpPr>
          <p:spPr>
            <a:xfrm>
              <a:off x="6192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Elipse"/>
            <p:cNvSpPr/>
            <p:nvPr/>
          </p:nvSpPr>
          <p:spPr>
            <a:xfrm>
              <a:off x="5508000" y="2484001"/>
              <a:ext cx="388139" cy="375782"/>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Elipse"/>
            <p:cNvSpPr/>
            <p:nvPr/>
          </p:nvSpPr>
          <p:spPr>
            <a:xfrm>
              <a:off x="4211960"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Elipse"/>
            <p:cNvSpPr/>
            <p:nvPr/>
          </p:nvSpPr>
          <p:spPr>
            <a:xfrm>
              <a:off x="2699792" y="24997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Elipse"/>
            <p:cNvSpPr/>
            <p:nvPr/>
          </p:nvSpPr>
          <p:spPr>
            <a:xfrm>
              <a:off x="1475656"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Elipse"/>
            <p:cNvSpPr/>
            <p:nvPr/>
          </p:nvSpPr>
          <p:spPr>
            <a:xfrm>
              <a:off x="5580112"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Elipse"/>
            <p:cNvSpPr/>
            <p:nvPr/>
          </p:nvSpPr>
          <p:spPr>
            <a:xfrm>
              <a:off x="2267744" y="120359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Elipse"/>
            <p:cNvSpPr/>
            <p:nvPr/>
          </p:nvSpPr>
          <p:spPr>
            <a:xfrm>
              <a:off x="4716016" y="8435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2" name="301 Elipse"/>
            <p:cNvSpPr/>
            <p:nvPr/>
          </p:nvSpPr>
          <p:spPr>
            <a:xfrm>
              <a:off x="1080120"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3" name="302 Elipse"/>
            <p:cNvSpPr/>
            <p:nvPr/>
          </p:nvSpPr>
          <p:spPr>
            <a:xfrm>
              <a:off x="252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Elipse"/>
            <p:cNvSpPr/>
            <p:nvPr/>
          </p:nvSpPr>
          <p:spPr>
            <a:xfrm>
              <a:off x="611560"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Elipse"/>
            <p:cNvSpPr/>
            <p:nvPr/>
          </p:nvSpPr>
          <p:spPr>
            <a:xfrm>
              <a:off x="1008112"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Elipse"/>
            <p:cNvSpPr/>
            <p:nvPr/>
          </p:nvSpPr>
          <p:spPr>
            <a:xfrm>
              <a:off x="3816000" y="2340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Elipse"/>
            <p:cNvSpPr/>
            <p:nvPr/>
          </p:nvSpPr>
          <p:spPr>
            <a:xfrm>
              <a:off x="-252000" y="437195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Elipse"/>
            <p:cNvSpPr/>
            <p:nvPr/>
          </p:nvSpPr>
          <p:spPr>
            <a:xfrm>
              <a:off x="576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Elipse"/>
            <p:cNvSpPr/>
            <p:nvPr/>
          </p:nvSpPr>
          <p:spPr>
            <a:xfrm>
              <a:off x="683568"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Elipse"/>
            <p:cNvSpPr/>
            <p:nvPr/>
          </p:nvSpPr>
          <p:spPr>
            <a:xfrm>
              <a:off x="72008" y="3579862"/>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Elipse"/>
            <p:cNvSpPr/>
            <p:nvPr/>
          </p:nvSpPr>
          <p:spPr>
            <a:xfrm>
              <a:off x="4932000" y="2448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Elipse"/>
            <p:cNvSpPr/>
            <p:nvPr/>
          </p:nvSpPr>
          <p:spPr>
            <a:xfrm flipH="1">
              <a:off x="7524328"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Elipse"/>
            <p:cNvSpPr/>
            <p:nvPr/>
          </p:nvSpPr>
          <p:spPr>
            <a:xfrm flipH="1">
              <a:off x="8424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Elipse"/>
            <p:cNvSpPr/>
            <p:nvPr/>
          </p:nvSpPr>
          <p:spPr>
            <a:xfrm flipH="1">
              <a:off x="7992888"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Elipse"/>
            <p:cNvSpPr/>
            <p:nvPr/>
          </p:nvSpPr>
          <p:spPr>
            <a:xfrm flipH="1">
              <a:off x="7596336"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Elipse"/>
            <p:cNvSpPr/>
            <p:nvPr/>
          </p:nvSpPr>
          <p:spPr>
            <a:xfrm flipH="1">
              <a:off x="8769341" y="44439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Elipse"/>
            <p:cNvSpPr/>
            <p:nvPr/>
          </p:nvSpPr>
          <p:spPr>
            <a:xfrm flipH="1">
              <a:off x="8028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flipH="1">
              <a:off x="7920880"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9" name="318 Elipse"/>
            <p:cNvSpPr/>
            <p:nvPr/>
          </p:nvSpPr>
          <p:spPr>
            <a:xfrm flipH="1">
              <a:off x="8532440" y="3564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Anillo"/>
            <p:cNvSpPr/>
            <p:nvPr/>
          </p:nvSpPr>
          <p:spPr>
            <a:xfrm>
              <a:off x="2699792"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1" name="320 Anillo"/>
            <p:cNvSpPr/>
            <p:nvPr/>
          </p:nvSpPr>
          <p:spPr>
            <a:xfrm>
              <a:off x="1763688"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2" name="321 Anillo"/>
            <p:cNvSpPr/>
            <p:nvPr/>
          </p:nvSpPr>
          <p:spPr>
            <a:xfrm>
              <a:off x="1907704"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3" name="322 Anillo"/>
            <p:cNvSpPr/>
            <p:nvPr/>
          </p:nvSpPr>
          <p:spPr>
            <a:xfrm>
              <a:off x="1907704" y="249974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4" name="323 Anillo"/>
            <p:cNvSpPr/>
            <p:nvPr/>
          </p:nvSpPr>
          <p:spPr>
            <a:xfrm>
              <a:off x="2987824" y="1923678"/>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5" name="324 Anillo"/>
            <p:cNvSpPr/>
            <p:nvPr/>
          </p:nvSpPr>
          <p:spPr>
            <a:xfrm>
              <a:off x="3636000" y="180000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6" name="325 Anillo"/>
            <p:cNvSpPr/>
            <p:nvPr/>
          </p:nvSpPr>
          <p:spPr>
            <a:xfrm>
              <a:off x="5796136"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7" name="326 Anillo"/>
            <p:cNvSpPr/>
            <p:nvPr/>
          </p:nvSpPr>
          <p:spPr>
            <a:xfrm>
              <a:off x="6588224"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8" name="327 Anillo"/>
            <p:cNvSpPr/>
            <p:nvPr/>
          </p:nvSpPr>
          <p:spPr>
            <a:xfrm>
              <a:off x="6660232"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9" name="328 Anillo"/>
            <p:cNvSpPr/>
            <p:nvPr/>
          </p:nvSpPr>
          <p:spPr>
            <a:xfrm>
              <a:off x="4788024" y="185167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0" name="329 Anillo"/>
            <p:cNvSpPr/>
            <p:nvPr/>
          </p:nvSpPr>
          <p:spPr>
            <a:xfrm>
              <a:off x="5436096" y="20676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1" name="330 Anillo"/>
            <p:cNvSpPr/>
            <p:nvPr/>
          </p:nvSpPr>
          <p:spPr>
            <a:xfrm>
              <a:off x="10750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2" name="331 Anillo"/>
            <p:cNvSpPr/>
            <p:nvPr/>
          </p:nvSpPr>
          <p:spPr>
            <a:xfrm>
              <a:off x="1224000" y="309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3" name="332 Anillo"/>
            <p:cNvSpPr/>
            <p:nvPr/>
          </p:nvSpPr>
          <p:spPr>
            <a:xfrm>
              <a:off x="467544" y="2355726"/>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4" name="333 Anillo"/>
            <p:cNvSpPr/>
            <p:nvPr/>
          </p:nvSpPr>
          <p:spPr>
            <a:xfrm>
              <a:off x="-324000" y="3852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5" name="334 Anillo"/>
            <p:cNvSpPr/>
            <p:nvPr/>
          </p:nvSpPr>
          <p:spPr>
            <a:xfrm>
              <a:off x="7668344" y="228371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6" name="335 Anillo"/>
            <p:cNvSpPr/>
            <p:nvPr/>
          </p:nvSpPr>
          <p:spPr>
            <a:xfrm>
              <a:off x="838842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7" name="336 Anillo"/>
            <p:cNvSpPr/>
            <p:nvPr/>
          </p:nvSpPr>
          <p:spPr>
            <a:xfrm>
              <a:off x="8856000" y="38678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8" name="337 Anillo"/>
            <p:cNvSpPr/>
            <p:nvPr/>
          </p:nvSpPr>
          <p:spPr>
            <a:xfrm>
              <a:off x="6588224" y="255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9" name="338 Anillo"/>
            <p:cNvSpPr/>
            <p:nvPr/>
          </p:nvSpPr>
          <p:spPr>
            <a:xfrm>
              <a:off x="4139952" y="12035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0" name="339 Anillo"/>
            <p:cNvSpPr/>
            <p:nvPr/>
          </p:nvSpPr>
          <p:spPr>
            <a:xfrm>
              <a:off x="2339752" y="278777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72" name="71 Grupo"/>
          <p:cNvGrpSpPr/>
          <p:nvPr/>
        </p:nvGrpSpPr>
        <p:grpSpPr>
          <a:xfrm flipH="1" flipV="1">
            <a:off x="1691680" y="-668610"/>
            <a:ext cx="5688632" cy="2160240"/>
            <a:chOff x="-324000" y="699542"/>
            <a:chExt cx="9612048" cy="4104455"/>
          </a:xfrm>
          <a:gradFill flip="none" rotWithShape="1">
            <a:gsLst>
              <a:gs pos="66000">
                <a:srgbClr val="BB2B2B"/>
              </a:gs>
              <a:gs pos="75000">
                <a:srgbClr val="66FFFF"/>
              </a:gs>
              <a:gs pos="29000">
                <a:srgbClr val="66FFFF"/>
              </a:gs>
              <a:gs pos="39000">
                <a:srgbClr val="CC0000"/>
              </a:gs>
              <a:gs pos="10000">
                <a:srgbClr val="CC0000"/>
              </a:gs>
              <a:gs pos="97000">
                <a:srgbClr val="C00000"/>
              </a:gs>
            </a:gsLst>
            <a:lin ang="16200000" scaled="1"/>
            <a:tileRect/>
          </a:gradFill>
          <a:scene3d>
            <a:camera prst="orthographicFront"/>
            <a:lightRig rig="morning" dir="t"/>
          </a:scene3d>
        </p:grpSpPr>
        <p:sp>
          <p:nvSpPr>
            <p:cNvPr id="3" name="2 Elipse"/>
            <p:cNvSpPr/>
            <p:nvPr/>
          </p:nvSpPr>
          <p:spPr>
            <a:xfrm>
              <a:off x="3419872" y="84355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067944" y="6995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5292080" y="8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4000" y="22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267744" y="213970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84168"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332000" y="169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900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75856" y="2427734"/>
              <a:ext cx="432047" cy="432048"/>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692000"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148064"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987824"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3635896"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644008" y="127560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20272"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7236000" y="1707654"/>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876256"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6012000" y="26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411760" y="156363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92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508000" y="2484001"/>
              <a:ext cx="388139" cy="375782"/>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4211960"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2699792" y="24997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475656"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5580112"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267744" y="120359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4716016" y="8435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1080120"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2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11560"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1008112"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816000" y="2340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252000" y="437195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576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683568"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72008" y="3579862"/>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4932000" y="2448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flipH="1">
              <a:off x="7524328"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flipH="1">
              <a:off x="8424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flipH="1">
              <a:off x="7992888"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flipH="1">
              <a:off x="7596336"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flipH="1">
              <a:off x="8769341" y="44439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flipH="1">
              <a:off x="8028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flipH="1">
              <a:off x="7920880"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flipH="1">
              <a:off x="8532440" y="3564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Anillo"/>
            <p:cNvSpPr/>
            <p:nvPr/>
          </p:nvSpPr>
          <p:spPr>
            <a:xfrm>
              <a:off x="2699792"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1763688"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1907704"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1907704" y="249974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a:off x="2987824" y="1923678"/>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3636000" y="180000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5796136"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6588224"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a:off x="6660232"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a:off x="4788024" y="185167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a:off x="5436096" y="20676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a:off x="10750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a:off x="1224000" y="309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a:off x="467544" y="2355726"/>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a:off x="-324000" y="3852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a:off x="7668344" y="228371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nillo"/>
            <p:cNvSpPr/>
            <p:nvPr/>
          </p:nvSpPr>
          <p:spPr>
            <a:xfrm>
              <a:off x="838842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nillo"/>
            <p:cNvSpPr/>
            <p:nvPr/>
          </p:nvSpPr>
          <p:spPr>
            <a:xfrm>
              <a:off x="8856000" y="38678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Anillo"/>
            <p:cNvSpPr/>
            <p:nvPr/>
          </p:nvSpPr>
          <p:spPr>
            <a:xfrm>
              <a:off x="6588224" y="255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Anillo"/>
            <p:cNvSpPr/>
            <p:nvPr/>
          </p:nvSpPr>
          <p:spPr>
            <a:xfrm>
              <a:off x="4139952" y="12035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Anillo"/>
            <p:cNvSpPr/>
            <p:nvPr/>
          </p:nvSpPr>
          <p:spPr>
            <a:xfrm>
              <a:off x="2339752" y="278777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73" name="72 Grupo"/>
          <p:cNvGrpSpPr/>
          <p:nvPr/>
        </p:nvGrpSpPr>
        <p:grpSpPr>
          <a:xfrm rot="10800000" flipV="1">
            <a:off x="1907704" y="3723878"/>
            <a:ext cx="5328592" cy="2160240"/>
            <a:chOff x="-324000" y="699542"/>
            <a:chExt cx="9612048" cy="4104455"/>
          </a:xfrm>
          <a:gradFill>
            <a:gsLst>
              <a:gs pos="66000">
                <a:srgbClr val="BB2B2B"/>
              </a:gs>
              <a:gs pos="75000">
                <a:srgbClr val="66FFFF"/>
              </a:gs>
              <a:gs pos="29000">
                <a:srgbClr val="66FFFF"/>
              </a:gs>
              <a:gs pos="39000">
                <a:srgbClr val="CC0000"/>
              </a:gs>
              <a:gs pos="10000">
                <a:srgbClr val="CC0000"/>
              </a:gs>
              <a:gs pos="97000">
                <a:srgbClr val="C00000"/>
              </a:gs>
            </a:gsLst>
            <a:lin ang="16200000" scaled="1"/>
          </a:gradFill>
          <a:scene3d>
            <a:camera prst="orthographicFront"/>
            <a:lightRig rig="morning" dir="t"/>
          </a:scene3d>
        </p:grpSpPr>
        <p:sp>
          <p:nvSpPr>
            <p:cNvPr id="74" name="73 Elipse"/>
            <p:cNvSpPr/>
            <p:nvPr/>
          </p:nvSpPr>
          <p:spPr>
            <a:xfrm>
              <a:off x="3419872" y="84355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4067944" y="6995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5292080" y="8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4284000" y="22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2267744" y="213970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6084168"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1332000" y="169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900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3275856" y="2427734"/>
              <a:ext cx="432047" cy="432048"/>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1692000"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5148064"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2987824" y="149163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3635896" y="1332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4644008" y="127560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7020272"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7236000" y="1707654"/>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6876256" y="300379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6012000" y="262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2411760" y="156363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6192000" y="2088000"/>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5508000" y="2484001"/>
              <a:ext cx="388139" cy="375782"/>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a:off x="4211960"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a:off x="2699792" y="2499742"/>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a:off x="1475656" y="2283718"/>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5580112" y="1635646"/>
              <a:ext cx="460219" cy="421637"/>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2267744" y="120359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4716016" y="8435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a:off x="1080120"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252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611560"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1008112"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3816000" y="2340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252000" y="437195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a:off x="576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683568"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72008" y="3579862"/>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a:off x="4932000" y="2448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flipH="1">
              <a:off x="7524328" y="2787774"/>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flipH="1">
              <a:off x="8424000" y="401191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flipH="1">
              <a:off x="7992888" y="273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flipH="1">
              <a:off x="7596336" y="343584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flipH="1">
              <a:off x="8769341" y="4443958"/>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flipH="1">
              <a:off x="8028000" y="3276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flipH="1">
              <a:off x="7920880" y="3795886"/>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flipH="1">
              <a:off x="8532440" y="3564000"/>
              <a:ext cx="360039" cy="360039"/>
            </a:xfrm>
            <a:prstGeom prst="ellipse">
              <a:avLst/>
            </a:prstGeom>
            <a:grpFill/>
            <a:ln w="3175">
              <a:solidFill>
                <a:srgbClr val="66FFFF"/>
              </a:solidFill>
            </a:ln>
            <a:sp3d prstMaterial="metal">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Anillo"/>
            <p:cNvSpPr/>
            <p:nvPr/>
          </p:nvSpPr>
          <p:spPr>
            <a:xfrm>
              <a:off x="2699792"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0" name="119 Anillo"/>
            <p:cNvSpPr/>
            <p:nvPr/>
          </p:nvSpPr>
          <p:spPr>
            <a:xfrm>
              <a:off x="1763688"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1" name="120 Anillo"/>
            <p:cNvSpPr/>
            <p:nvPr/>
          </p:nvSpPr>
          <p:spPr>
            <a:xfrm>
              <a:off x="1907704"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2" name="121 Anillo"/>
            <p:cNvSpPr/>
            <p:nvPr/>
          </p:nvSpPr>
          <p:spPr>
            <a:xfrm>
              <a:off x="1907704" y="249974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3" name="122 Anillo"/>
            <p:cNvSpPr/>
            <p:nvPr/>
          </p:nvSpPr>
          <p:spPr>
            <a:xfrm>
              <a:off x="2987824" y="1923678"/>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4" name="123 Anillo"/>
            <p:cNvSpPr/>
            <p:nvPr/>
          </p:nvSpPr>
          <p:spPr>
            <a:xfrm>
              <a:off x="3636000" y="180000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5" name="124 Anillo"/>
            <p:cNvSpPr/>
            <p:nvPr/>
          </p:nvSpPr>
          <p:spPr>
            <a:xfrm>
              <a:off x="5796136" y="987574"/>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6" name="125 Anillo"/>
            <p:cNvSpPr/>
            <p:nvPr/>
          </p:nvSpPr>
          <p:spPr>
            <a:xfrm>
              <a:off x="6588224" y="1275606"/>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7" name="126 Anillo"/>
            <p:cNvSpPr/>
            <p:nvPr/>
          </p:nvSpPr>
          <p:spPr>
            <a:xfrm>
              <a:off x="6660232" y="1779662"/>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8" name="127 Anillo"/>
            <p:cNvSpPr/>
            <p:nvPr/>
          </p:nvSpPr>
          <p:spPr>
            <a:xfrm>
              <a:off x="4788024" y="1851670"/>
              <a:ext cx="504056" cy="504056"/>
            </a:xfrm>
            <a:prstGeom prst="donut">
              <a:avLst>
                <a:gd name="adj" fmla="val 9410"/>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9" name="128 Anillo"/>
            <p:cNvSpPr/>
            <p:nvPr/>
          </p:nvSpPr>
          <p:spPr>
            <a:xfrm>
              <a:off x="5436096" y="20676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0" name="129 Anillo"/>
            <p:cNvSpPr/>
            <p:nvPr/>
          </p:nvSpPr>
          <p:spPr>
            <a:xfrm>
              <a:off x="10750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1" name="130 Anillo"/>
            <p:cNvSpPr/>
            <p:nvPr/>
          </p:nvSpPr>
          <p:spPr>
            <a:xfrm>
              <a:off x="1224000" y="309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2" name="131 Anillo"/>
            <p:cNvSpPr/>
            <p:nvPr/>
          </p:nvSpPr>
          <p:spPr>
            <a:xfrm>
              <a:off x="467544" y="2355726"/>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3" name="132 Anillo"/>
            <p:cNvSpPr/>
            <p:nvPr/>
          </p:nvSpPr>
          <p:spPr>
            <a:xfrm>
              <a:off x="-324000" y="3852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4" name="133 Anillo"/>
            <p:cNvSpPr/>
            <p:nvPr/>
          </p:nvSpPr>
          <p:spPr>
            <a:xfrm>
              <a:off x="7668344" y="228371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5" name="134 Anillo"/>
            <p:cNvSpPr/>
            <p:nvPr/>
          </p:nvSpPr>
          <p:spPr>
            <a:xfrm>
              <a:off x="8388424" y="30037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6" name="135 Anillo"/>
            <p:cNvSpPr/>
            <p:nvPr/>
          </p:nvSpPr>
          <p:spPr>
            <a:xfrm>
              <a:off x="8856000" y="386789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7" name="136 Anillo"/>
            <p:cNvSpPr/>
            <p:nvPr/>
          </p:nvSpPr>
          <p:spPr>
            <a:xfrm>
              <a:off x="6588224" y="2556000"/>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8" name="137 Anillo"/>
            <p:cNvSpPr/>
            <p:nvPr/>
          </p:nvSpPr>
          <p:spPr>
            <a:xfrm>
              <a:off x="4139952" y="1203598"/>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9" name="138 Anillo"/>
            <p:cNvSpPr/>
            <p:nvPr/>
          </p:nvSpPr>
          <p:spPr>
            <a:xfrm>
              <a:off x="2339752" y="2787774"/>
              <a:ext cx="432048" cy="432048"/>
            </a:xfrm>
            <a:prstGeom prst="donut">
              <a:avLst>
                <a:gd name="adj" fmla="val 13608"/>
              </a:avLst>
            </a:prstGeom>
            <a:grpFill/>
            <a:ln w="3175">
              <a:solidFill>
                <a:srgbClr val="66FFFF"/>
              </a:solidFill>
            </a:ln>
            <a:sp3d prstMaterial="metal">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pic>
        <p:nvPicPr>
          <p:cNvPr id="342" name="341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5304" y="-668610"/>
            <a:ext cx="9144000" cy="6552728"/>
          </a:xfrm>
          <a:prstGeom prst="rect">
            <a:avLst/>
          </a:prstGeom>
          <a:noFill/>
          <a:ln>
            <a:noFill/>
          </a:ln>
        </p:spPr>
      </p:pic>
    </p:spTree>
    <p:extLst>
      <p:ext uri="{BB962C8B-B14F-4D97-AF65-F5344CB8AC3E}">
        <p14:creationId xmlns:p14="http://schemas.microsoft.com/office/powerpoint/2010/main" val="238682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4000" fill="hold"/>
                                        <p:tgtEl>
                                          <p:spTgt spid="72"/>
                                        </p:tgtEl>
                                        <p:attrNameLst>
                                          <p:attrName>ppt_x</p:attrName>
                                        </p:attrNameLst>
                                      </p:cBhvr>
                                      <p:tavLst>
                                        <p:tav tm="0">
                                          <p:val>
                                            <p:strVal val="#ppt_x"/>
                                          </p:val>
                                        </p:tav>
                                        <p:tav tm="100000">
                                          <p:val>
                                            <p:strVal val="#ppt_x"/>
                                          </p:val>
                                        </p:tav>
                                      </p:tavLst>
                                    </p:anim>
                                    <p:anim calcmode="lin" valueType="num">
                                      <p:cBhvr additive="base">
                                        <p:cTn id="8" dur="4000" fill="hold"/>
                                        <p:tgtEl>
                                          <p:spTgt spid="72"/>
                                        </p:tgtEl>
                                        <p:attrNameLst>
                                          <p:attrName>ppt_y</p:attrName>
                                        </p:attrNameLst>
                                      </p:cBhvr>
                                      <p:tavLst>
                                        <p:tav tm="0">
                                          <p:val>
                                            <p:strVal val="0-#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p:cTn id="11" dur="4000" fill="hold"/>
                                        <p:tgtEl>
                                          <p:spTgt spid="72"/>
                                        </p:tgtEl>
                                        <p:attrNameLst>
                                          <p:attrName>ppt_w</p:attrName>
                                        </p:attrNameLst>
                                      </p:cBhvr>
                                      <p:tavLst>
                                        <p:tav tm="0">
                                          <p:val>
                                            <p:strVal val="#ppt_w"/>
                                          </p:val>
                                        </p:tav>
                                        <p:tav tm="100000">
                                          <p:val>
                                            <p:strVal val="#ppt_w"/>
                                          </p:val>
                                        </p:tav>
                                      </p:tavLst>
                                    </p:anim>
                                    <p:anim calcmode="lin" valueType="num">
                                      <p:cBhvr>
                                        <p:cTn id="12" dur="4000" fill="hold"/>
                                        <p:tgtEl>
                                          <p:spTgt spid="72"/>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650"/>
                                        <p:tgtEl>
                                          <p:spTgt spid="72"/>
                                        </p:tgtEl>
                                        <p:attrNameLst>
                                          <p:attrName>ppt_x</p:attrName>
                                        </p:attrNameLst>
                                      </p:cBhvr>
                                      <p:tavLst>
                                        <p:tav tm="0">
                                          <p:val>
                                            <p:strVal val="ppt_x"/>
                                          </p:val>
                                        </p:tav>
                                        <p:tav tm="100000">
                                          <p:val>
                                            <p:strVal val="ppt_x"/>
                                          </p:val>
                                        </p:tav>
                                      </p:tavLst>
                                    </p:anim>
                                    <p:anim calcmode="lin" valueType="num">
                                      <p:cBhvr additive="base">
                                        <p:cTn id="15" dur="4650"/>
                                        <p:tgtEl>
                                          <p:spTgt spid="72"/>
                                        </p:tgtEl>
                                        <p:attrNameLst>
                                          <p:attrName>ppt_y</p:attrName>
                                        </p:attrNameLst>
                                      </p:cBhvr>
                                      <p:tavLst>
                                        <p:tav tm="0">
                                          <p:val>
                                            <p:strVal val="ppt_y"/>
                                          </p:val>
                                        </p:tav>
                                        <p:tav tm="100000">
                                          <p:val>
                                            <p:strVal val="1+ppt_h/2"/>
                                          </p:val>
                                        </p:tav>
                                      </p:tavLst>
                                    </p:anim>
                                    <p:set>
                                      <p:cBhvr>
                                        <p:cTn id="16" dur="1" fill="hold">
                                          <p:stCondLst>
                                            <p:cond delay="4649"/>
                                          </p:stCondLst>
                                        </p:cTn>
                                        <p:tgtEl>
                                          <p:spTgt spid="72"/>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additive="base">
                                        <p:cTn id="19" dur="4000" fill="hold"/>
                                        <p:tgtEl>
                                          <p:spTgt spid="73"/>
                                        </p:tgtEl>
                                        <p:attrNameLst>
                                          <p:attrName>ppt_x</p:attrName>
                                        </p:attrNameLst>
                                      </p:cBhvr>
                                      <p:tavLst>
                                        <p:tav tm="0">
                                          <p:val>
                                            <p:strVal val="#ppt_x"/>
                                          </p:val>
                                        </p:tav>
                                        <p:tav tm="100000">
                                          <p:val>
                                            <p:strVal val="#ppt_x"/>
                                          </p:val>
                                        </p:tav>
                                      </p:tavLst>
                                    </p:anim>
                                    <p:anim calcmode="lin" valueType="num">
                                      <p:cBhvr additive="base">
                                        <p:cTn id="20" dur="4000" fill="hold"/>
                                        <p:tgtEl>
                                          <p:spTgt spid="73"/>
                                        </p:tgtEl>
                                        <p:attrNameLst>
                                          <p:attrName>ppt_y</p:attrName>
                                        </p:attrNameLst>
                                      </p:cBhvr>
                                      <p:tavLst>
                                        <p:tav tm="0">
                                          <p:val>
                                            <p:strVal val="1+#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73"/>
                                        </p:tgtEl>
                                        <p:attrNameLst>
                                          <p:attrName>style.visibility</p:attrName>
                                        </p:attrNameLst>
                                      </p:cBhvr>
                                      <p:to>
                                        <p:strVal val="visible"/>
                                      </p:to>
                                    </p:set>
                                    <p:anim calcmode="lin" valueType="num">
                                      <p:cBhvr>
                                        <p:cTn id="23" dur="4000" fill="hold"/>
                                        <p:tgtEl>
                                          <p:spTgt spid="73"/>
                                        </p:tgtEl>
                                        <p:attrNameLst>
                                          <p:attrName>ppt_w</p:attrName>
                                        </p:attrNameLst>
                                      </p:cBhvr>
                                      <p:tavLst>
                                        <p:tav tm="0">
                                          <p:val>
                                            <p:strVal val="#ppt_w"/>
                                          </p:val>
                                        </p:tav>
                                        <p:tav tm="100000">
                                          <p:val>
                                            <p:strVal val="#ppt_w"/>
                                          </p:val>
                                        </p:tav>
                                      </p:tavLst>
                                    </p:anim>
                                    <p:anim calcmode="lin" valueType="num">
                                      <p:cBhvr>
                                        <p:cTn id="24" dur="4000" fill="hold"/>
                                        <p:tgtEl>
                                          <p:spTgt spid="73"/>
                                        </p:tgtEl>
                                        <p:attrNameLst>
                                          <p:attrName>ppt_h</p:attrName>
                                        </p:attrNameLst>
                                      </p:cBhvr>
                                      <p:tavLst>
                                        <p:tav tm="0" fmla="#ppt_h*sin(2.5*pi*$)">
                                          <p:val>
                                            <p:fltVal val="0"/>
                                          </p:val>
                                        </p:tav>
                                        <p:tav tm="100000">
                                          <p:val>
                                            <p:fltVal val="1"/>
                                          </p:val>
                                        </p:tav>
                                      </p:tavLst>
                                    </p:anim>
                                  </p:childTnLst>
                                </p:cTn>
                              </p:par>
                              <p:par>
                                <p:cTn id="25" presetID="2" presetClass="exit" presetSubtype="1" fill="hold" nodeType="withEffect">
                                  <p:stCondLst>
                                    <p:cond delay="0"/>
                                  </p:stCondLst>
                                  <p:childTnLst>
                                    <p:anim calcmode="lin" valueType="num">
                                      <p:cBhvr additive="base">
                                        <p:cTn id="26" dur="4650"/>
                                        <p:tgtEl>
                                          <p:spTgt spid="73"/>
                                        </p:tgtEl>
                                        <p:attrNameLst>
                                          <p:attrName>ppt_x</p:attrName>
                                        </p:attrNameLst>
                                      </p:cBhvr>
                                      <p:tavLst>
                                        <p:tav tm="0">
                                          <p:val>
                                            <p:strVal val="ppt_x"/>
                                          </p:val>
                                        </p:tav>
                                        <p:tav tm="100000">
                                          <p:val>
                                            <p:strVal val="ppt_x"/>
                                          </p:val>
                                        </p:tav>
                                      </p:tavLst>
                                    </p:anim>
                                    <p:anim calcmode="lin" valueType="num">
                                      <p:cBhvr additive="base">
                                        <p:cTn id="27" dur="4650"/>
                                        <p:tgtEl>
                                          <p:spTgt spid="73"/>
                                        </p:tgtEl>
                                        <p:attrNameLst>
                                          <p:attrName>ppt_y</p:attrName>
                                        </p:attrNameLst>
                                      </p:cBhvr>
                                      <p:tavLst>
                                        <p:tav tm="0">
                                          <p:val>
                                            <p:strVal val="ppt_y"/>
                                          </p:val>
                                        </p:tav>
                                        <p:tav tm="100000">
                                          <p:val>
                                            <p:strVal val="0-ppt_h/2"/>
                                          </p:val>
                                        </p:tav>
                                      </p:tavLst>
                                    </p:anim>
                                    <p:set>
                                      <p:cBhvr>
                                        <p:cTn id="28" dur="1" fill="hold">
                                          <p:stCondLst>
                                            <p:cond delay="4649"/>
                                          </p:stCondLst>
                                        </p:cTn>
                                        <p:tgtEl>
                                          <p:spTgt spid="73"/>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274"/>
                                        </p:tgtEl>
                                        <p:attrNameLst>
                                          <p:attrName>style.visibility</p:attrName>
                                        </p:attrNameLst>
                                      </p:cBhvr>
                                      <p:to>
                                        <p:strVal val="visible"/>
                                      </p:to>
                                    </p:set>
                                    <p:anim calcmode="lin" valueType="num">
                                      <p:cBhvr additive="base">
                                        <p:cTn id="31" dur="4000" fill="hold"/>
                                        <p:tgtEl>
                                          <p:spTgt spid="274"/>
                                        </p:tgtEl>
                                        <p:attrNameLst>
                                          <p:attrName>ppt_x</p:attrName>
                                        </p:attrNameLst>
                                      </p:cBhvr>
                                      <p:tavLst>
                                        <p:tav tm="0">
                                          <p:val>
                                            <p:strVal val="0-#ppt_w/2"/>
                                          </p:val>
                                        </p:tav>
                                        <p:tav tm="100000">
                                          <p:val>
                                            <p:strVal val="#ppt_x"/>
                                          </p:val>
                                        </p:tav>
                                      </p:tavLst>
                                    </p:anim>
                                    <p:anim calcmode="lin" valueType="num">
                                      <p:cBhvr additive="base">
                                        <p:cTn id="32" dur="4000" fill="hold"/>
                                        <p:tgtEl>
                                          <p:spTgt spid="274"/>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274"/>
                                        </p:tgtEl>
                                        <p:attrNameLst>
                                          <p:attrName>style.visibility</p:attrName>
                                        </p:attrNameLst>
                                      </p:cBhvr>
                                      <p:to>
                                        <p:strVal val="visible"/>
                                      </p:to>
                                    </p:set>
                                    <p:anim calcmode="lin" valueType="num">
                                      <p:cBhvr>
                                        <p:cTn id="35" dur="4000" fill="hold"/>
                                        <p:tgtEl>
                                          <p:spTgt spid="274"/>
                                        </p:tgtEl>
                                        <p:attrNameLst>
                                          <p:attrName>ppt_w</p:attrName>
                                        </p:attrNameLst>
                                      </p:cBhvr>
                                      <p:tavLst>
                                        <p:tav tm="0" fmla="#ppt_w*sin(2.5*pi*$)">
                                          <p:val>
                                            <p:fltVal val="0"/>
                                          </p:val>
                                        </p:tav>
                                        <p:tav tm="100000">
                                          <p:val>
                                            <p:fltVal val="1"/>
                                          </p:val>
                                        </p:tav>
                                      </p:tavLst>
                                    </p:anim>
                                    <p:anim calcmode="lin" valueType="num">
                                      <p:cBhvr>
                                        <p:cTn id="36" dur="4000" fill="hold"/>
                                        <p:tgtEl>
                                          <p:spTgt spid="274"/>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500"/>
                                        <p:tgtEl>
                                          <p:spTgt spid="274"/>
                                        </p:tgtEl>
                                        <p:attrNameLst>
                                          <p:attrName>ppt_x</p:attrName>
                                        </p:attrNameLst>
                                      </p:cBhvr>
                                      <p:tavLst>
                                        <p:tav tm="0">
                                          <p:val>
                                            <p:strVal val="ppt_x"/>
                                          </p:val>
                                        </p:tav>
                                        <p:tav tm="100000">
                                          <p:val>
                                            <p:strVal val="1+ppt_w/2"/>
                                          </p:val>
                                        </p:tav>
                                      </p:tavLst>
                                    </p:anim>
                                    <p:anim calcmode="lin" valueType="num">
                                      <p:cBhvr additive="base">
                                        <p:cTn id="39" dur="4500"/>
                                        <p:tgtEl>
                                          <p:spTgt spid="274"/>
                                        </p:tgtEl>
                                        <p:attrNameLst>
                                          <p:attrName>ppt_y</p:attrName>
                                        </p:attrNameLst>
                                      </p:cBhvr>
                                      <p:tavLst>
                                        <p:tav tm="0">
                                          <p:val>
                                            <p:strVal val="ppt_y"/>
                                          </p:val>
                                        </p:tav>
                                        <p:tav tm="100000">
                                          <p:val>
                                            <p:strVal val="ppt_y"/>
                                          </p:val>
                                        </p:tav>
                                      </p:tavLst>
                                    </p:anim>
                                    <p:set>
                                      <p:cBhvr>
                                        <p:cTn id="40" dur="1" fill="hold">
                                          <p:stCondLst>
                                            <p:cond delay="4499"/>
                                          </p:stCondLst>
                                        </p:cTn>
                                        <p:tgtEl>
                                          <p:spTgt spid="274"/>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207"/>
                                        </p:tgtEl>
                                        <p:attrNameLst>
                                          <p:attrName>style.visibility</p:attrName>
                                        </p:attrNameLst>
                                      </p:cBhvr>
                                      <p:to>
                                        <p:strVal val="visible"/>
                                      </p:to>
                                    </p:set>
                                    <p:anim calcmode="lin" valueType="num">
                                      <p:cBhvr additive="base">
                                        <p:cTn id="43" dur="4000" fill="hold"/>
                                        <p:tgtEl>
                                          <p:spTgt spid="207"/>
                                        </p:tgtEl>
                                        <p:attrNameLst>
                                          <p:attrName>ppt_x</p:attrName>
                                        </p:attrNameLst>
                                      </p:cBhvr>
                                      <p:tavLst>
                                        <p:tav tm="0">
                                          <p:val>
                                            <p:strVal val="1+#ppt_w/2"/>
                                          </p:val>
                                        </p:tav>
                                        <p:tav tm="100000">
                                          <p:val>
                                            <p:strVal val="#ppt_x"/>
                                          </p:val>
                                        </p:tav>
                                      </p:tavLst>
                                    </p:anim>
                                    <p:anim calcmode="lin" valueType="num">
                                      <p:cBhvr additive="base">
                                        <p:cTn id="44" dur="4000" fill="hold"/>
                                        <p:tgtEl>
                                          <p:spTgt spid="207"/>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207"/>
                                        </p:tgtEl>
                                        <p:attrNameLst>
                                          <p:attrName>style.visibility</p:attrName>
                                        </p:attrNameLst>
                                      </p:cBhvr>
                                      <p:to>
                                        <p:strVal val="visible"/>
                                      </p:to>
                                    </p:set>
                                    <p:anim calcmode="lin" valueType="num">
                                      <p:cBhvr>
                                        <p:cTn id="47" dur="4000" fill="hold"/>
                                        <p:tgtEl>
                                          <p:spTgt spid="207"/>
                                        </p:tgtEl>
                                        <p:attrNameLst>
                                          <p:attrName>ppt_w</p:attrName>
                                        </p:attrNameLst>
                                      </p:cBhvr>
                                      <p:tavLst>
                                        <p:tav tm="0" fmla="#ppt_w*sin(2.5*pi*$)">
                                          <p:val>
                                            <p:fltVal val="0"/>
                                          </p:val>
                                        </p:tav>
                                        <p:tav tm="100000">
                                          <p:val>
                                            <p:fltVal val="1"/>
                                          </p:val>
                                        </p:tav>
                                      </p:tavLst>
                                    </p:anim>
                                    <p:anim calcmode="lin" valueType="num">
                                      <p:cBhvr>
                                        <p:cTn id="48" dur="4000" fill="hold"/>
                                        <p:tgtEl>
                                          <p:spTgt spid="207"/>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500"/>
                                        <p:tgtEl>
                                          <p:spTgt spid="207"/>
                                        </p:tgtEl>
                                        <p:attrNameLst>
                                          <p:attrName>ppt_x</p:attrName>
                                        </p:attrNameLst>
                                      </p:cBhvr>
                                      <p:tavLst>
                                        <p:tav tm="0">
                                          <p:val>
                                            <p:strVal val="ppt_x"/>
                                          </p:val>
                                        </p:tav>
                                        <p:tav tm="100000">
                                          <p:val>
                                            <p:strVal val="0-ppt_w/2"/>
                                          </p:val>
                                        </p:tav>
                                      </p:tavLst>
                                    </p:anim>
                                    <p:anim calcmode="lin" valueType="num">
                                      <p:cBhvr additive="base">
                                        <p:cTn id="51" dur="4500"/>
                                        <p:tgtEl>
                                          <p:spTgt spid="207"/>
                                        </p:tgtEl>
                                        <p:attrNameLst>
                                          <p:attrName>ppt_y</p:attrName>
                                        </p:attrNameLst>
                                      </p:cBhvr>
                                      <p:tavLst>
                                        <p:tav tm="0">
                                          <p:val>
                                            <p:strVal val="ppt_y"/>
                                          </p:val>
                                        </p:tav>
                                        <p:tav tm="100000">
                                          <p:val>
                                            <p:strVal val="ppt_y"/>
                                          </p:val>
                                        </p:tav>
                                      </p:tavLst>
                                    </p:anim>
                                    <p:set>
                                      <p:cBhvr>
                                        <p:cTn id="52" dur="1" fill="hold">
                                          <p:stCondLst>
                                            <p:cond delay="4499"/>
                                          </p:stCondLst>
                                        </p:cTn>
                                        <p:tgtEl>
                                          <p:spTgt spid="207"/>
                                        </p:tgtEl>
                                        <p:attrNameLst>
                                          <p:attrName>style.visibility</p:attrName>
                                        </p:attrNameLst>
                                      </p:cBhvr>
                                      <p:to>
                                        <p:strVal val="hidden"/>
                                      </p:to>
                                    </p:set>
                                  </p:childTnLst>
                                </p:cTn>
                              </p:par>
                              <p:par>
                                <p:cTn id="53" presetID="23" presetClass="entr" presetSubtype="288" fill="hold" nodeType="withEffect">
                                  <p:stCondLst>
                                    <p:cond delay="2000"/>
                                  </p:stCondLst>
                                  <p:childTnLst>
                                    <p:set>
                                      <p:cBhvr>
                                        <p:cTn id="54" dur="1" fill="hold">
                                          <p:stCondLst>
                                            <p:cond delay="0"/>
                                          </p:stCondLst>
                                        </p:cTn>
                                        <p:tgtEl>
                                          <p:spTgt spid="341"/>
                                        </p:tgtEl>
                                        <p:attrNameLst>
                                          <p:attrName>style.visibility</p:attrName>
                                        </p:attrNameLst>
                                      </p:cBhvr>
                                      <p:to>
                                        <p:strVal val="visible"/>
                                      </p:to>
                                    </p:set>
                                    <p:anim calcmode="lin" valueType="num">
                                      <p:cBhvr>
                                        <p:cTn id="55" dur="2750" fill="hold"/>
                                        <p:tgtEl>
                                          <p:spTgt spid="341"/>
                                        </p:tgtEl>
                                        <p:attrNameLst>
                                          <p:attrName>ppt_w</p:attrName>
                                        </p:attrNameLst>
                                      </p:cBhvr>
                                      <p:tavLst>
                                        <p:tav tm="0">
                                          <p:val>
                                            <p:strVal val="4/3*#ppt_w"/>
                                          </p:val>
                                        </p:tav>
                                        <p:tav tm="100000">
                                          <p:val>
                                            <p:strVal val="#ppt_w"/>
                                          </p:val>
                                        </p:tav>
                                      </p:tavLst>
                                    </p:anim>
                                    <p:anim calcmode="lin" valueType="num">
                                      <p:cBhvr>
                                        <p:cTn id="56" dur="2750" fill="hold"/>
                                        <p:tgtEl>
                                          <p:spTgt spid="341"/>
                                        </p:tgtEl>
                                        <p:attrNameLst>
                                          <p:attrName>ppt_h</p:attrName>
                                        </p:attrNameLst>
                                      </p:cBhvr>
                                      <p:tavLst>
                                        <p:tav tm="0">
                                          <p:val>
                                            <p:strVal val="4/3*#ppt_h"/>
                                          </p:val>
                                        </p:tav>
                                        <p:tav tm="100000">
                                          <p:val>
                                            <p:strVal val="#ppt_h"/>
                                          </p:val>
                                        </p:tav>
                                      </p:tavLst>
                                    </p:anim>
                                  </p:childTnLst>
                                </p:cTn>
                              </p:par>
                              <p:par>
                                <p:cTn id="57" presetID="6" presetClass="entr" presetSubtype="32" fill="hold" nodeType="withEffect">
                                  <p:stCondLst>
                                    <p:cond delay="2000"/>
                                  </p:stCondLst>
                                  <p:childTnLst>
                                    <p:set>
                                      <p:cBhvr>
                                        <p:cTn id="58" dur="1" fill="hold">
                                          <p:stCondLst>
                                            <p:cond delay="0"/>
                                          </p:stCondLst>
                                        </p:cTn>
                                        <p:tgtEl>
                                          <p:spTgt spid="341"/>
                                        </p:tgtEl>
                                        <p:attrNameLst>
                                          <p:attrName>style.visibility</p:attrName>
                                        </p:attrNameLst>
                                      </p:cBhvr>
                                      <p:to>
                                        <p:strVal val="visible"/>
                                      </p:to>
                                    </p:set>
                                    <p:animEffect transition="in" filter="circle(out)">
                                      <p:cBhvr>
                                        <p:cTn id="59" dur="2750"/>
                                        <p:tgtEl>
                                          <p:spTgt spid="341"/>
                                        </p:tgtEl>
                                      </p:cBhvr>
                                    </p:animEffect>
                                  </p:childTnLst>
                                </p:cTn>
                              </p:par>
                              <p:par>
                                <p:cTn id="60" presetID="9" presetClass="emph" presetSubtype="0" nodeType="withEffect">
                                  <p:stCondLst>
                                    <p:cond delay="0"/>
                                  </p:stCondLst>
                                  <p:childTnLst>
                                    <p:set>
                                      <p:cBhvr rctx="PPT">
                                        <p:cTn id="61" dur="indefinite"/>
                                        <p:tgtEl>
                                          <p:spTgt spid="342"/>
                                        </p:tgtEl>
                                        <p:attrNameLst>
                                          <p:attrName>style.opacity</p:attrName>
                                        </p:attrNameLst>
                                      </p:cBhvr>
                                      <p:to>
                                        <p:strVal val="0"/>
                                      </p:to>
                                    </p:set>
                                    <p:animEffect filter="image" prLst="opacity: 0">
                                      <p:cBhvr rctx="IE">
                                        <p:cTn id="62" dur="indefinite"/>
                                        <p:tgtEl>
                                          <p:spTgt spid="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1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1899"/>
            <a:ext cx="9144000" cy="5143500"/>
          </a:xfrm>
          <a:prstGeom prst="rect">
            <a:avLst/>
          </a:prstGeom>
          <a:noFill/>
          <a:ln>
            <a:noFill/>
          </a:ln>
        </p:spPr>
      </p:pic>
      <p:sp>
        <p:nvSpPr>
          <p:cNvPr id="2" name="1 Rectángulo"/>
          <p:cNvSpPr/>
          <p:nvPr/>
        </p:nvSpPr>
        <p:spPr>
          <a:xfrm rot="5400000">
            <a:off x="236094" y="-236096"/>
            <a:ext cx="915761" cy="1387954"/>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4" y="211411"/>
            <a:ext cx="915765" cy="1387954"/>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8" y="643460"/>
            <a:ext cx="915765" cy="1387954"/>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0" y="1095912"/>
            <a:ext cx="915761" cy="1387954"/>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2" y="1563908"/>
            <a:ext cx="915761" cy="1387954"/>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4" y="4034142"/>
            <a:ext cx="987775" cy="1230942"/>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79" y="3586636"/>
            <a:ext cx="987777" cy="1230941"/>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6" y="3154588"/>
            <a:ext cx="987777" cy="1230943"/>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39"/>
            <a:ext cx="987774" cy="1230943"/>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49200" y="2234140"/>
            <a:ext cx="987772" cy="1230943"/>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39" y="3992781"/>
            <a:ext cx="987775" cy="1313657"/>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1" y="3507342"/>
            <a:ext cx="987773" cy="1313657"/>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68" y="3113234"/>
            <a:ext cx="987773" cy="1313657"/>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18" y="2660784"/>
            <a:ext cx="987773" cy="1313657"/>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48390" y="2192784"/>
            <a:ext cx="987773" cy="1313657"/>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5" y="-191480"/>
            <a:ext cx="915767" cy="1298725"/>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5" y="256023"/>
            <a:ext cx="915767" cy="1298725"/>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1" y="688070"/>
            <a:ext cx="915767" cy="1298725"/>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1" y="1140521"/>
            <a:ext cx="915767" cy="1298725"/>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1"/>
            <a:ext cx="915768" cy="1298725"/>
          </a:xfrm>
          <a:prstGeom prst="rect">
            <a:avLst/>
          </a:prstGeom>
          <a:gradFill flip="none" rotWithShape="1">
            <a:gsLst>
              <a:gs pos="11000">
                <a:schemeClr val="tx1"/>
              </a:gs>
              <a:gs pos="38000">
                <a:srgbClr val="7030A0">
                  <a:lumMod val="40000"/>
                  <a:alpha val="0"/>
                </a:srgbClr>
              </a:gs>
              <a:gs pos="33000">
                <a:srgbClr val="FFC000"/>
              </a:gs>
              <a:gs pos="50000">
                <a:srgbClr val="CAF656">
                  <a:alpha val="0"/>
                </a:srgbClr>
              </a:gs>
              <a:gs pos="21000">
                <a:srgbClr val="FF0000"/>
              </a:gs>
              <a:gs pos="16000">
                <a:schemeClr val="accent1">
                  <a:tint val="44500"/>
                  <a:satMod val="160000"/>
                  <a:alpha val="0"/>
                </a:schemeClr>
              </a:gs>
              <a:gs pos="44000">
                <a:srgbClr val="CCFF33"/>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42581074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500" fill="hold"/>
                                        <p:tgtEl>
                                          <p:spTgt spid="2"/>
                                        </p:tgtEl>
                                        <p:attrNameLst>
                                          <p:attrName>ppt_x</p:attrName>
                                        </p:attrNameLst>
                                      </p:cBhvr>
                                      <p:tavLst>
                                        <p:tav tm="0">
                                          <p:val>
                                            <p:strVal val="1+#ppt_w/2"/>
                                          </p:val>
                                        </p:tav>
                                        <p:tav tm="100000">
                                          <p:val>
                                            <p:strVal val="#ppt_x"/>
                                          </p:val>
                                        </p:tav>
                                      </p:tavLst>
                                    </p:anim>
                                    <p:anim calcmode="lin" valueType="num">
                                      <p:cBhvr additive="base">
                                        <p:cTn id="8" dur="3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3500" fill="hold"/>
                                        <p:tgtEl>
                                          <p:spTgt spid="2"/>
                                        </p:tgtEl>
                                        <p:attrNameLst>
                                          <p:attrName>r</p:attrName>
                                        </p:attrNameLst>
                                      </p:cBhvr>
                                    </p:animRot>
                                  </p:childTnLst>
                                </p:cTn>
                              </p:par>
                              <p:par>
                                <p:cTn id="11" presetID="2" presetClass="entr" presetSubtype="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500" fill="hold"/>
                                        <p:tgtEl>
                                          <p:spTgt spid="3"/>
                                        </p:tgtEl>
                                        <p:attrNameLst>
                                          <p:attrName>ppt_x</p:attrName>
                                        </p:attrNameLst>
                                      </p:cBhvr>
                                      <p:tavLst>
                                        <p:tav tm="0">
                                          <p:val>
                                            <p:strVal val="1+#ppt_w/2"/>
                                          </p:val>
                                        </p:tav>
                                        <p:tav tm="100000">
                                          <p:val>
                                            <p:strVal val="#ppt_x"/>
                                          </p:val>
                                        </p:tav>
                                      </p:tavLst>
                                    </p:anim>
                                    <p:anim calcmode="lin" valueType="num">
                                      <p:cBhvr additive="base">
                                        <p:cTn id="14" dur="3500" fill="hold"/>
                                        <p:tgtEl>
                                          <p:spTgt spid="3"/>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3500" fill="hold"/>
                                        <p:tgtEl>
                                          <p:spTgt spid="3"/>
                                        </p:tgtEl>
                                        <p:attrNameLst>
                                          <p:attrName>r</p:attrName>
                                        </p:attrNameLst>
                                      </p:cBhvr>
                                    </p:animRot>
                                  </p:childTnLst>
                                </p:cTn>
                              </p:par>
                              <p:par>
                                <p:cTn id="17" presetID="2" presetClass="entr" presetSubtype="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500" fill="hold"/>
                                        <p:tgtEl>
                                          <p:spTgt spid="5"/>
                                        </p:tgtEl>
                                        <p:attrNameLst>
                                          <p:attrName>ppt_x</p:attrName>
                                        </p:attrNameLst>
                                      </p:cBhvr>
                                      <p:tavLst>
                                        <p:tav tm="0">
                                          <p:val>
                                            <p:strVal val="1+#ppt_w/2"/>
                                          </p:val>
                                        </p:tav>
                                        <p:tav tm="100000">
                                          <p:val>
                                            <p:strVal val="#ppt_x"/>
                                          </p:val>
                                        </p:tav>
                                      </p:tavLst>
                                    </p:anim>
                                    <p:anim calcmode="lin" valueType="num">
                                      <p:cBhvr additive="base">
                                        <p:cTn id="20" dur="3500" fill="hold"/>
                                        <p:tgtEl>
                                          <p:spTgt spid="5"/>
                                        </p:tgtEl>
                                        <p:attrNameLst>
                                          <p:attrName>ppt_y</p:attrName>
                                        </p:attrNameLst>
                                      </p:cBhvr>
                                      <p:tavLst>
                                        <p:tav tm="0">
                                          <p:val>
                                            <p:strVal val="1+#ppt_h/2"/>
                                          </p:val>
                                        </p:tav>
                                        <p:tav tm="100000">
                                          <p:val>
                                            <p:strVal val="#ppt_y"/>
                                          </p:val>
                                        </p:tav>
                                      </p:tavLst>
                                    </p:anim>
                                  </p:childTnLst>
                                </p:cTn>
                              </p:par>
                              <p:par>
                                <p:cTn id="21" presetID="8" presetClass="emph" presetSubtype="0" fill="hold" grpId="1" nodeType="withEffect">
                                  <p:stCondLst>
                                    <p:cond delay="0"/>
                                  </p:stCondLst>
                                  <p:childTnLst>
                                    <p:animRot by="21600000">
                                      <p:cBhvr>
                                        <p:cTn id="22" dur="3500" fill="hold"/>
                                        <p:tgtEl>
                                          <p:spTgt spid="5"/>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500" fill="hold"/>
                                        <p:tgtEl>
                                          <p:spTgt spid="6"/>
                                        </p:tgtEl>
                                        <p:attrNameLst>
                                          <p:attrName>ppt_x</p:attrName>
                                        </p:attrNameLst>
                                      </p:cBhvr>
                                      <p:tavLst>
                                        <p:tav tm="0">
                                          <p:val>
                                            <p:strVal val="1+#ppt_w/2"/>
                                          </p:val>
                                        </p:tav>
                                        <p:tav tm="100000">
                                          <p:val>
                                            <p:strVal val="#ppt_x"/>
                                          </p:val>
                                        </p:tav>
                                      </p:tavLst>
                                    </p:anim>
                                    <p:anim calcmode="lin" valueType="num">
                                      <p:cBhvr additive="base">
                                        <p:cTn id="26" dur="3500" fill="hold"/>
                                        <p:tgtEl>
                                          <p:spTgt spid="6"/>
                                        </p:tgtEl>
                                        <p:attrNameLst>
                                          <p:attrName>ppt_y</p:attrName>
                                        </p:attrNameLst>
                                      </p:cBhvr>
                                      <p:tavLst>
                                        <p:tav tm="0">
                                          <p:val>
                                            <p:strVal val="1+#ppt_h/2"/>
                                          </p:val>
                                        </p:tav>
                                        <p:tav tm="100000">
                                          <p:val>
                                            <p:strVal val="#ppt_y"/>
                                          </p:val>
                                        </p:tav>
                                      </p:tavLst>
                                    </p:anim>
                                  </p:childTnLst>
                                </p:cTn>
                              </p:par>
                              <p:par>
                                <p:cTn id="27" presetID="8" presetClass="emph" presetSubtype="0" fill="hold" grpId="1" nodeType="withEffect">
                                  <p:stCondLst>
                                    <p:cond delay="0"/>
                                  </p:stCondLst>
                                  <p:childTnLst>
                                    <p:animRot by="21600000">
                                      <p:cBhvr>
                                        <p:cTn id="28" dur="3500" fill="hold"/>
                                        <p:tgtEl>
                                          <p:spTgt spid="6"/>
                                        </p:tgtEl>
                                        <p:attrNameLst>
                                          <p:attrName>r</p:attrName>
                                        </p:attrNameLst>
                                      </p:cBhvr>
                                    </p:animRot>
                                  </p:childTnLst>
                                </p:cTn>
                              </p:par>
                              <p:par>
                                <p:cTn id="29" presetID="2" presetClass="entr" presetSubtype="1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500" fill="hold"/>
                                        <p:tgtEl>
                                          <p:spTgt spid="10"/>
                                        </p:tgtEl>
                                        <p:attrNameLst>
                                          <p:attrName>ppt_x</p:attrName>
                                        </p:attrNameLst>
                                      </p:cBhvr>
                                      <p:tavLst>
                                        <p:tav tm="0">
                                          <p:val>
                                            <p:strVal val="0-#ppt_w/2"/>
                                          </p:val>
                                        </p:tav>
                                        <p:tav tm="100000">
                                          <p:val>
                                            <p:strVal val="#ppt_x"/>
                                          </p:val>
                                        </p:tav>
                                      </p:tavLst>
                                    </p:anim>
                                    <p:anim calcmode="lin" valueType="num">
                                      <p:cBhvr additive="base">
                                        <p:cTn id="32" dur="3500" fill="hold"/>
                                        <p:tgtEl>
                                          <p:spTgt spid="10"/>
                                        </p:tgtEl>
                                        <p:attrNameLst>
                                          <p:attrName>ppt_y</p:attrName>
                                        </p:attrNameLst>
                                      </p:cBhvr>
                                      <p:tavLst>
                                        <p:tav tm="0">
                                          <p:val>
                                            <p:strVal val="1+#ppt_h/2"/>
                                          </p:val>
                                        </p:tav>
                                        <p:tav tm="100000">
                                          <p:val>
                                            <p:strVal val="#ppt_y"/>
                                          </p:val>
                                        </p:tav>
                                      </p:tavLst>
                                    </p:anim>
                                  </p:childTnLst>
                                </p:cTn>
                              </p:par>
                              <p:par>
                                <p:cTn id="33" presetID="8" presetClass="emph" presetSubtype="0" fill="hold" grpId="1" nodeType="withEffect">
                                  <p:stCondLst>
                                    <p:cond delay="0"/>
                                  </p:stCondLst>
                                  <p:childTnLst>
                                    <p:animRot by="-21600000">
                                      <p:cBhvr>
                                        <p:cTn id="34" dur="3500" fill="hold"/>
                                        <p:tgtEl>
                                          <p:spTgt spid="10"/>
                                        </p:tgtEl>
                                        <p:attrNameLst>
                                          <p:attrName>r</p:attrName>
                                        </p:attrNameLst>
                                      </p:cBhvr>
                                    </p:animRot>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500" fill="hold"/>
                                        <p:tgtEl>
                                          <p:spTgt spid="11"/>
                                        </p:tgtEl>
                                        <p:attrNameLst>
                                          <p:attrName>ppt_x</p:attrName>
                                        </p:attrNameLst>
                                      </p:cBhvr>
                                      <p:tavLst>
                                        <p:tav tm="0">
                                          <p:val>
                                            <p:strVal val="0-#ppt_w/2"/>
                                          </p:val>
                                        </p:tav>
                                        <p:tav tm="100000">
                                          <p:val>
                                            <p:strVal val="#ppt_x"/>
                                          </p:val>
                                        </p:tav>
                                      </p:tavLst>
                                    </p:anim>
                                    <p:anim calcmode="lin" valueType="num">
                                      <p:cBhvr additive="base">
                                        <p:cTn id="38" dur="35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3500" fill="hold"/>
                                        <p:tgtEl>
                                          <p:spTgt spid="11"/>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500" fill="hold"/>
                                        <p:tgtEl>
                                          <p:spTgt spid="12"/>
                                        </p:tgtEl>
                                        <p:attrNameLst>
                                          <p:attrName>ppt_x</p:attrName>
                                        </p:attrNameLst>
                                      </p:cBhvr>
                                      <p:tavLst>
                                        <p:tav tm="0">
                                          <p:val>
                                            <p:strVal val="0-#ppt_w/2"/>
                                          </p:val>
                                        </p:tav>
                                        <p:tav tm="100000">
                                          <p:val>
                                            <p:strVal val="#ppt_x"/>
                                          </p:val>
                                        </p:tav>
                                      </p:tavLst>
                                    </p:anim>
                                    <p:anim calcmode="lin" valueType="num">
                                      <p:cBhvr additive="base">
                                        <p:cTn id="44" dur="3500" fill="hold"/>
                                        <p:tgtEl>
                                          <p:spTgt spid="12"/>
                                        </p:tgtEl>
                                        <p:attrNameLst>
                                          <p:attrName>ppt_y</p:attrName>
                                        </p:attrNameLst>
                                      </p:cBhvr>
                                      <p:tavLst>
                                        <p:tav tm="0">
                                          <p:val>
                                            <p:strVal val="1+#ppt_h/2"/>
                                          </p:val>
                                        </p:tav>
                                        <p:tav tm="100000">
                                          <p:val>
                                            <p:strVal val="#ppt_y"/>
                                          </p:val>
                                        </p:tav>
                                      </p:tavLst>
                                    </p:anim>
                                  </p:childTnLst>
                                </p:cTn>
                              </p:par>
                              <p:par>
                                <p:cTn id="45" presetID="8" presetClass="emph" presetSubtype="0" fill="hold" grpId="1" nodeType="withEffect">
                                  <p:stCondLst>
                                    <p:cond delay="0"/>
                                  </p:stCondLst>
                                  <p:childTnLst>
                                    <p:animRot by="-21600000">
                                      <p:cBhvr>
                                        <p:cTn id="46" dur="3500" fill="hold"/>
                                        <p:tgtEl>
                                          <p:spTgt spid="12"/>
                                        </p:tgtEl>
                                        <p:attrNameLst>
                                          <p:attrName>r</p:attrName>
                                        </p:attrNameLst>
                                      </p:cBhvr>
                                    </p:animRot>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500" fill="hold"/>
                                        <p:tgtEl>
                                          <p:spTgt spid="13"/>
                                        </p:tgtEl>
                                        <p:attrNameLst>
                                          <p:attrName>ppt_x</p:attrName>
                                        </p:attrNameLst>
                                      </p:cBhvr>
                                      <p:tavLst>
                                        <p:tav tm="0">
                                          <p:val>
                                            <p:strVal val="0-#ppt_w/2"/>
                                          </p:val>
                                        </p:tav>
                                        <p:tav tm="100000">
                                          <p:val>
                                            <p:strVal val="#ppt_x"/>
                                          </p:val>
                                        </p:tav>
                                      </p:tavLst>
                                    </p:anim>
                                    <p:anim calcmode="lin" valueType="num">
                                      <p:cBhvr additive="base">
                                        <p:cTn id="50" dur="3500" fill="hold"/>
                                        <p:tgtEl>
                                          <p:spTgt spid="13"/>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3500" fill="hold"/>
                                        <p:tgtEl>
                                          <p:spTgt spid="13"/>
                                        </p:tgtEl>
                                        <p:attrNameLst>
                                          <p:attrName>r</p:attrName>
                                        </p:attrNameLst>
                                      </p:cBhvr>
                                    </p:animRot>
                                  </p:childTnLst>
                                </p:cTn>
                              </p:par>
                              <p:par>
                                <p:cTn id="53" presetID="2" presetClass="entr" presetSubtype="1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500" fill="hold"/>
                                        <p:tgtEl>
                                          <p:spTgt spid="14"/>
                                        </p:tgtEl>
                                        <p:attrNameLst>
                                          <p:attrName>ppt_x</p:attrName>
                                        </p:attrNameLst>
                                      </p:cBhvr>
                                      <p:tavLst>
                                        <p:tav tm="0">
                                          <p:val>
                                            <p:strVal val="0-#ppt_w/2"/>
                                          </p:val>
                                        </p:tav>
                                        <p:tav tm="100000">
                                          <p:val>
                                            <p:strVal val="#ppt_x"/>
                                          </p:val>
                                        </p:tav>
                                      </p:tavLst>
                                    </p:anim>
                                    <p:anim calcmode="lin" valueType="num">
                                      <p:cBhvr additive="base">
                                        <p:cTn id="56" dur="3500" fill="hold"/>
                                        <p:tgtEl>
                                          <p:spTgt spid="14"/>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3500" fill="hold"/>
                                        <p:tgtEl>
                                          <p:spTgt spid="14"/>
                                        </p:tgtEl>
                                        <p:attrNameLst>
                                          <p:attrName>r</p:attrName>
                                        </p:attrNameLst>
                                      </p:cBhvr>
                                    </p:animRot>
                                  </p:childTnLst>
                                </p:cTn>
                              </p:par>
                              <p:par>
                                <p:cTn id="59" presetID="2" presetClass="entr" presetSubtype="3"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500" fill="hold"/>
                                        <p:tgtEl>
                                          <p:spTgt spid="24"/>
                                        </p:tgtEl>
                                        <p:attrNameLst>
                                          <p:attrName>ppt_x</p:attrName>
                                        </p:attrNameLst>
                                      </p:cBhvr>
                                      <p:tavLst>
                                        <p:tav tm="0">
                                          <p:val>
                                            <p:strVal val="1+#ppt_w/2"/>
                                          </p:val>
                                        </p:tav>
                                        <p:tav tm="100000">
                                          <p:val>
                                            <p:strVal val="#ppt_x"/>
                                          </p:val>
                                        </p:tav>
                                      </p:tavLst>
                                    </p:anim>
                                    <p:anim calcmode="lin" valueType="num">
                                      <p:cBhvr additive="base">
                                        <p:cTn id="62" dur="3500" fill="hold"/>
                                        <p:tgtEl>
                                          <p:spTgt spid="24"/>
                                        </p:tgtEl>
                                        <p:attrNameLst>
                                          <p:attrName>ppt_y</p:attrName>
                                        </p:attrNameLst>
                                      </p:cBhvr>
                                      <p:tavLst>
                                        <p:tav tm="0">
                                          <p:val>
                                            <p:strVal val="0-#ppt_h/2"/>
                                          </p:val>
                                        </p:tav>
                                        <p:tav tm="100000">
                                          <p:val>
                                            <p:strVal val="#ppt_y"/>
                                          </p:val>
                                        </p:tav>
                                      </p:tavLst>
                                    </p:anim>
                                  </p:childTnLst>
                                </p:cTn>
                              </p:par>
                              <p:par>
                                <p:cTn id="63" presetID="8" presetClass="emph" presetSubtype="0" fill="hold" grpId="1" nodeType="withEffect">
                                  <p:stCondLst>
                                    <p:cond delay="0"/>
                                  </p:stCondLst>
                                  <p:childTnLst>
                                    <p:animRot by="-21600000">
                                      <p:cBhvr>
                                        <p:cTn id="64" dur="3500" fill="hold"/>
                                        <p:tgtEl>
                                          <p:spTgt spid="24"/>
                                        </p:tgtEl>
                                        <p:attrNameLst>
                                          <p:attrName>r</p:attrName>
                                        </p:attrNameLst>
                                      </p:cBhvr>
                                    </p:animRot>
                                  </p:childTnLst>
                                </p:cTn>
                              </p:par>
                              <p:par>
                                <p:cTn id="65" presetID="2" presetClass="entr" presetSubtype="3"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3500" fill="hold"/>
                                        <p:tgtEl>
                                          <p:spTgt spid="25"/>
                                        </p:tgtEl>
                                        <p:attrNameLst>
                                          <p:attrName>ppt_x</p:attrName>
                                        </p:attrNameLst>
                                      </p:cBhvr>
                                      <p:tavLst>
                                        <p:tav tm="0">
                                          <p:val>
                                            <p:strVal val="1+#ppt_w/2"/>
                                          </p:val>
                                        </p:tav>
                                        <p:tav tm="100000">
                                          <p:val>
                                            <p:strVal val="#ppt_x"/>
                                          </p:val>
                                        </p:tav>
                                      </p:tavLst>
                                    </p:anim>
                                    <p:anim calcmode="lin" valueType="num">
                                      <p:cBhvr additive="base">
                                        <p:cTn id="68" dur="3500" fill="hold"/>
                                        <p:tgtEl>
                                          <p:spTgt spid="25"/>
                                        </p:tgtEl>
                                        <p:attrNameLst>
                                          <p:attrName>ppt_y</p:attrName>
                                        </p:attrNameLst>
                                      </p:cBhvr>
                                      <p:tavLst>
                                        <p:tav tm="0">
                                          <p:val>
                                            <p:strVal val="0-#ppt_h/2"/>
                                          </p:val>
                                        </p:tav>
                                        <p:tav tm="100000">
                                          <p:val>
                                            <p:strVal val="#ppt_y"/>
                                          </p:val>
                                        </p:tav>
                                      </p:tavLst>
                                    </p:anim>
                                  </p:childTnLst>
                                </p:cTn>
                              </p:par>
                              <p:par>
                                <p:cTn id="69" presetID="8" presetClass="emph" presetSubtype="0" fill="hold" grpId="1" nodeType="withEffect">
                                  <p:stCondLst>
                                    <p:cond delay="0"/>
                                  </p:stCondLst>
                                  <p:childTnLst>
                                    <p:animRot by="-21600000">
                                      <p:cBhvr>
                                        <p:cTn id="70" dur="3500" fill="hold"/>
                                        <p:tgtEl>
                                          <p:spTgt spid="25"/>
                                        </p:tgtEl>
                                        <p:attrNameLst>
                                          <p:attrName>r</p:attrName>
                                        </p:attrNameLst>
                                      </p:cBhvr>
                                    </p:animRot>
                                  </p:childTnLst>
                                </p:cTn>
                              </p:par>
                              <p:par>
                                <p:cTn id="71" presetID="2" presetClass="entr" presetSubtype="3"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3500" fill="hold"/>
                                        <p:tgtEl>
                                          <p:spTgt spid="26"/>
                                        </p:tgtEl>
                                        <p:attrNameLst>
                                          <p:attrName>ppt_x</p:attrName>
                                        </p:attrNameLst>
                                      </p:cBhvr>
                                      <p:tavLst>
                                        <p:tav tm="0">
                                          <p:val>
                                            <p:strVal val="1+#ppt_w/2"/>
                                          </p:val>
                                        </p:tav>
                                        <p:tav tm="100000">
                                          <p:val>
                                            <p:strVal val="#ppt_x"/>
                                          </p:val>
                                        </p:tav>
                                      </p:tavLst>
                                    </p:anim>
                                    <p:anim calcmode="lin" valueType="num">
                                      <p:cBhvr additive="base">
                                        <p:cTn id="74" dur="3500" fill="hold"/>
                                        <p:tgtEl>
                                          <p:spTgt spid="26"/>
                                        </p:tgtEl>
                                        <p:attrNameLst>
                                          <p:attrName>ppt_y</p:attrName>
                                        </p:attrNameLst>
                                      </p:cBhvr>
                                      <p:tavLst>
                                        <p:tav tm="0">
                                          <p:val>
                                            <p:strVal val="0-#ppt_h/2"/>
                                          </p:val>
                                        </p:tav>
                                        <p:tav tm="100000">
                                          <p:val>
                                            <p:strVal val="#ppt_y"/>
                                          </p:val>
                                        </p:tav>
                                      </p:tavLst>
                                    </p:anim>
                                  </p:childTnLst>
                                </p:cTn>
                              </p:par>
                              <p:par>
                                <p:cTn id="75" presetID="8" presetClass="emph" presetSubtype="0" fill="hold" grpId="1" nodeType="withEffect">
                                  <p:stCondLst>
                                    <p:cond delay="0"/>
                                  </p:stCondLst>
                                  <p:childTnLst>
                                    <p:animRot by="-21600000">
                                      <p:cBhvr>
                                        <p:cTn id="76" dur="3500" fill="hold"/>
                                        <p:tgtEl>
                                          <p:spTgt spid="26"/>
                                        </p:tgtEl>
                                        <p:attrNameLst>
                                          <p:attrName>r</p:attrName>
                                        </p:attrNameLst>
                                      </p:cBhvr>
                                    </p:animRot>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3500" fill="hold"/>
                                        <p:tgtEl>
                                          <p:spTgt spid="27"/>
                                        </p:tgtEl>
                                        <p:attrNameLst>
                                          <p:attrName>ppt_x</p:attrName>
                                        </p:attrNameLst>
                                      </p:cBhvr>
                                      <p:tavLst>
                                        <p:tav tm="0">
                                          <p:val>
                                            <p:strVal val="1+#ppt_w/2"/>
                                          </p:val>
                                        </p:tav>
                                        <p:tav tm="100000">
                                          <p:val>
                                            <p:strVal val="#ppt_x"/>
                                          </p:val>
                                        </p:tav>
                                      </p:tavLst>
                                    </p:anim>
                                    <p:anim calcmode="lin" valueType="num">
                                      <p:cBhvr additive="base">
                                        <p:cTn id="80" dur="3500" fill="hold"/>
                                        <p:tgtEl>
                                          <p:spTgt spid="27"/>
                                        </p:tgtEl>
                                        <p:attrNameLst>
                                          <p:attrName>ppt_y</p:attrName>
                                        </p:attrNameLst>
                                      </p:cBhvr>
                                      <p:tavLst>
                                        <p:tav tm="0">
                                          <p:val>
                                            <p:strVal val="0-#ppt_h/2"/>
                                          </p:val>
                                        </p:tav>
                                        <p:tav tm="100000">
                                          <p:val>
                                            <p:strVal val="#ppt_y"/>
                                          </p:val>
                                        </p:tav>
                                      </p:tavLst>
                                    </p:anim>
                                  </p:childTnLst>
                                </p:cTn>
                              </p:par>
                              <p:par>
                                <p:cTn id="81" presetID="8" presetClass="emph" presetSubtype="0" fill="hold" grpId="1" nodeType="withEffect">
                                  <p:stCondLst>
                                    <p:cond delay="0"/>
                                  </p:stCondLst>
                                  <p:childTnLst>
                                    <p:animRot by="-21600000">
                                      <p:cBhvr>
                                        <p:cTn id="82" dur="3500" fill="hold"/>
                                        <p:tgtEl>
                                          <p:spTgt spid="27"/>
                                        </p:tgtEl>
                                        <p:attrNameLst>
                                          <p:attrName>r</p:attrName>
                                        </p:attrNameLst>
                                      </p:cBhvr>
                                    </p:animRot>
                                  </p:childTnLst>
                                </p:cTn>
                              </p:par>
                              <p:par>
                                <p:cTn id="83" presetID="2" presetClass="entr" presetSubtype="3"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500" fill="hold"/>
                                        <p:tgtEl>
                                          <p:spTgt spid="28"/>
                                        </p:tgtEl>
                                        <p:attrNameLst>
                                          <p:attrName>ppt_x</p:attrName>
                                        </p:attrNameLst>
                                      </p:cBhvr>
                                      <p:tavLst>
                                        <p:tav tm="0">
                                          <p:val>
                                            <p:strVal val="1+#ppt_w/2"/>
                                          </p:val>
                                        </p:tav>
                                        <p:tav tm="100000">
                                          <p:val>
                                            <p:strVal val="#ppt_x"/>
                                          </p:val>
                                        </p:tav>
                                      </p:tavLst>
                                    </p:anim>
                                    <p:anim calcmode="lin" valueType="num">
                                      <p:cBhvr additive="base">
                                        <p:cTn id="86" dur="3500" fill="hold"/>
                                        <p:tgtEl>
                                          <p:spTgt spid="28"/>
                                        </p:tgtEl>
                                        <p:attrNameLst>
                                          <p:attrName>ppt_y</p:attrName>
                                        </p:attrNameLst>
                                      </p:cBhvr>
                                      <p:tavLst>
                                        <p:tav tm="0">
                                          <p:val>
                                            <p:strVal val="0-#ppt_h/2"/>
                                          </p:val>
                                        </p:tav>
                                        <p:tav tm="100000">
                                          <p:val>
                                            <p:strVal val="#ppt_y"/>
                                          </p:val>
                                        </p:tav>
                                      </p:tavLst>
                                    </p:anim>
                                  </p:childTnLst>
                                </p:cTn>
                              </p:par>
                              <p:par>
                                <p:cTn id="87" presetID="8" presetClass="emph" presetSubtype="0" fill="hold" grpId="1" nodeType="withEffect">
                                  <p:stCondLst>
                                    <p:cond delay="0"/>
                                  </p:stCondLst>
                                  <p:childTnLst>
                                    <p:animRot by="-21600000">
                                      <p:cBhvr>
                                        <p:cTn id="88" dur="3500" fill="hold"/>
                                        <p:tgtEl>
                                          <p:spTgt spid="28"/>
                                        </p:tgtEl>
                                        <p:attrNameLst>
                                          <p:attrName>r</p:attrName>
                                        </p:attrNameLst>
                                      </p:cBhvr>
                                    </p:animRot>
                                  </p:childTnLst>
                                </p:cTn>
                              </p:par>
                              <p:par>
                                <p:cTn id="89" presetID="2" presetClass="entr" presetSubtype="9"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500" fill="hold"/>
                                        <p:tgtEl>
                                          <p:spTgt spid="17"/>
                                        </p:tgtEl>
                                        <p:attrNameLst>
                                          <p:attrName>ppt_x</p:attrName>
                                        </p:attrNameLst>
                                      </p:cBhvr>
                                      <p:tavLst>
                                        <p:tav tm="0">
                                          <p:val>
                                            <p:strVal val="0-#ppt_w/2"/>
                                          </p:val>
                                        </p:tav>
                                        <p:tav tm="100000">
                                          <p:val>
                                            <p:strVal val="#ppt_x"/>
                                          </p:val>
                                        </p:tav>
                                      </p:tavLst>
                                    </p:anim>
                                    <p:anim calcmode="lin" valueType="num">
                                      <p:cBhvr additive="base">
                                        <p:cTn id="92" dur="3500" fill="hold"/>
                                        <p:tgtEl>
                                          <p:spTgt spid="17"/>
                                        </p:tgtEl>
                                        <p:attrNameLst>
                                          <p:attrName>ppt_y</p:attrName>
                                        </p:attrNameLst>
                                      </p:cBhvr>
                                      <p:tavLst>
                                        <p:tav tm="0">
                                          <p:val>
                                            <p:strVal val="0-#ppt_h/2"/>
                                          </p:val>
                                        </p:tav>
                                        <p:tav tm="100000">
                                          <p:val>
                                            <p:strVal val="#ppt_y"/>
                                          </p:val>
                                        </p:tav>
                                      </p:tavLst>
                                    </p:anim>
                                  </p:childTnLst>
                                </p:cTn>
                              </p:par>
                              <p:par>
                                <p:cTn id="93" presetID="8" presetClass="emph" presetSubtype="0" fill="hold" grpId="1" nodeType="withEffect">
                                  <p:stCondLst>
                                    <p:cond delay="0"/>
                                  </p:stCondLst>
                                  <p:childTnLst>
                                    <p:animRot by="21600000">
                                      <p:cBhvr>
                                        <p:cTn id="94" dur="3500" fill="hold"/>
                                        <p:tgtEl>
                                          <p:spTgt spid="17"/>
                                        </p:tgtEl>
                                        <p:attrNameLst>
                                          <p:attrName>r</p:attrName>
                                        </p:attrNameLst>
                                      </p:cBhvr>
                                    </p:animRot>
                                  </p:childTnLst>
                                </p:cTn>
                              </p:par>
                              <p:par>
                                <p:cTn id="95" presetID="2" presetClass="entr" presetSubtype="9"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3500" fill="hold"/>
                                        <p:tgtEl>
                                          <p:spTgt spid="18"/>
                                        </p:tgtEl>
                                        <p:attrNameLst>
                                          <p:attrName>ppt_x</p:attrName>
                                        </p:attrNameLst>
                                      </p:cBhvr>
                                      <p:tavLst>
                                        <p:tav tm="0">
                                          <p:val>
                                            <p:strVal val="0-#ppt_w/2"/>
                                          </p:val>
                                        </p:tav>
                                        <p:tav tm="100000">
                                          <p:val>
                                            <p:strVal val="#ppt_x"/>
                                          </p:val>
                                        </p:tav>
                                      </p:tavLst>
                                    </p:anim>
                                    <p:anim calcmode="lin" valueType="num">
                                      <p:cBhvr additive="base">
                                        <p:cTn id="98" dur="3500" fill="hold"/>
                                        <p:tgtEl>
                                          <p:spTgt spid="18"/>
                                        </p:tgtEl>
                                        <p:attrNameLst>
                                          <p:attrName>ppt_y</p:attrName>
                                        </p:attrNameLst>
                                      </p:cBhvr>
                                      <p:tavLst>
                                        <p:tav tm="0">
                                          <p:val>
                                            <p:strVal val="0-#ppt_h/2"/>
                                          </p:val>
                                        </p:tav>
                                        <p:tav tm="100000">
                                          <p:val>
                                            <p:strVal val="#ppt_y"/>
                                          </p:val>
                                        </p:tav>
                                      </p:tavLst>
                                    </p:anim>
                                  </p:childTnLst>
                                </p:cTn>
                              </p:par>
                              <p:par>
                                <p:cTn id="99" presetID="8" presetClass="emph" presetSubtype="0" fill="hold" grpId="1" nodeType="withEffect">
                                  <p:stCondLst>
                                    <p:cond delay="0"/>
                                  </p:stCondLst>
                                  <p:childTnLst>
                                    <p:animRot by="21600000">
                                      <p:cBhvr>
                                        <p:cTn id="100" dur="3500" fill="hold"/>
                                        <p:tgtEl>
                                          <p:spTgt spid="18"/>
                                        </p:tgtEl>
                                        <p:attrNameLst>
                                          <p:attrName>r</p:attrName>
                                        </p:attrNameLst>
                                      </p:cBhvr>
                                    </p:animRot>
                                  </p:childTnLst>
                                </p:cTn>
                              </p:par>
                              <p:par>
                                <p:cTn id="101" presetID="2" presetClass="entr" presetSubtype="9"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3500" fill="hold"/>
                                        <p:tgtEl>
                                          <p:spTgt spid="19"/>
                                        </p:tgtEl>
                                        <p:attrNameLst>
                                          <p:attrName>ppt_x</p:attrName>
                                        </p:attrNameLst>
                                      </p:cBhvr>
                                      <p:tavLst>
                                        <p:tav tm="0">
                                          <p:val>
                                            <p:strVal val="0-#ppt_w/2"/>
                                          </p:val>
                                        </p:tav>
                                        <p:tav tm="100000">
                                          <p:val>
                                            <p:strVal val="#ppt_x"/>
                                          </p:val>
                                        </p:tav>
                                      </p:tavLst>
                                    </p:anim>
                                    <p:anim calcmode="lin" valueType="num">
                                      <p:cBhvr additive="base">
                                        <p:cTn id="104" dur="3500" fill="hold"/>
                                        <p:tgtEl>
                                          <p:spTgt spid="19"/>
                                        </p:tgtEl>
                                        <p:attrNameLst>
                                          <p:attrName>ppt_y</p:attrName>
                                        </p:attrNameLst>
                                      </p:cBhvr>
                                      <p:tavLst>
                                        <p:tav tm="0">
                                          <p:val>
                                            <p:strVal val="0-#ppt_h/2"/>
                                          </p:val>
                                        </p:tav>
                                        <p:tav tm="100000">
                                          <p:val>
                                            <p:strVal val="#ppt_y"/>
                                          </p:val>
                                        </p:tav>
                                      </p:tavLst>
                                    </p:anim>
                                  </p:childTnLst>
                                </p:cTn>
                              </p:par>
                              <p:par>
                                <p:cTn id="105" presetID="8" presetClass="emph" presetSubtype="0" fill="hold" grpId="1" nodeType="withEffect">
                                  <p:stCondLst>
                                    <p:cond delay="0"/>
                                  </p:stCondLst>
                                  <p:childTnLst>
                                    <p:animRot by="21600000">
                                      <p:cBhvr>
                                        <p:cTn id="106" dur="3500" fill="hold"/>
                                        <p:tgtEl>
                                          <p:spTgt spid="19"/>
                                        </p:tgtEl>
                                        <p:attrNameLst>
                                          <p:attrName>r</p:attrName>
                                        </p:attrNameLst>
                                      </p:cBhvr>
                                    </p:animRot>
                                  </p:childTnLst>
                                </p:cTn>
                              </p:par>
                              <p:par>
                                <p:cTn id="107" presetID="2" presetClass="entr" presetSubtype="9"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3500" fill="hold"/>
                                        <p:tgtEl>
                                          <p:spTgt spid="20"/>
                                        </p:tgtEl>
                                        <p:attrNameLst>
                                          <p:attrName>ppt_x</p:attrName>
                                        </p:attrNameLst>
                                      </p:cBhvr>
                                      <p:tavLst>
                                        <p:tav tm="0">
                                          <p:val>
                                            <p:strVal val="0-#ppt_w/2"/>
                                          </p:val>
                                        </p:tav>
                                        <p:tav tm="100000">
                                          <p:val>
                                            <p:strVal val="#ppt_x"/>
                                          </p:val>
                                        </p:tav>
                                      </p:tavLst>
                                    </p:anim>
                                    <p:anim calcmode="lin" valueType="num">
                                      <p:cBhvr additive="base">
                                        <p:cTn id="110" dur="3500" fill="hold"/>
                                        <p:tgtEl>
                                          <p:spTgt spid="20"/>
                                        </p:tgtEl>
                                        <p:attrNameLst>
                                          <p:attrName>ppt_y</p:attrName>
                                        </p:attrNameLst>
                                      </p:cBhvr>
                                      <p:tavLst>
                                        <p:tav tm="0">
                                          <p:val>
                                            <p:strVal val="0-#ppt_h/2"/>
                                          </p:val>
                                        </p:tav>
                                        <p:tav tm="100000">
                                          <p:val>
                                            <p:strVal val="#ppt_y"/>
                                          </p:val>
                                        </p:tav>
                                      </p:tavLst>
                                    </p:anim>
                                  </p:childTnLst>
                                </p:cTn>
                              </p:par>
                              <p:par>
                                <p:cTn id="111" presetID="8" presetClass="emph" presetSubtype="0" fill="hold" grpId="1" nodeType="withEffect">
                                  <p:stCondLst>
                                    <p:cond delay="0"/>
                                  </p:stCondLst>
                                  <p:childTnLst>
                                    <p:animRot by="21600000">
                                      <p:cBhvr>
                                        <p:cTn id="112" dur="3500" fill="hold"/>
                                        <p:tgtEl>
                                          <p:spTgt spid="20"/>
                                        </p:tgtEl>
                                        <p:attrNameLst>
                                          <p:attrName>r</p:attrName>
                                        </p:attrNameLst>
                                      </p:cBhvr>
                                    </p:animRot>
                                  </p:childTnLst>
                                </p:cTn>
                              </p:par>
                              <p:par>
                                <p:cTn id="113" presetID="2" presetClass="entr" presetSubtype="9"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3500" fill="hold"/>
                                        <p:tgtEl>
                                          <p:spTgt spid="21"/>
                                        </p:tgtEl>
                                        <p:attrNameLst>
                                          <p:attrName>ppt_x</p:attrName>
                                        </p:attrNameLst>
                                      </p:cBhvr>
                                      <p:tavLst>
                                        <p:tav tm="0">
                                          <p:val>
                                            <p:strVal val="0-#ppt_w/2"/>
                                          </p:val>
                                        </p:tav>
                                        <p:tav tm="100000">
                                          <p:val>
                                            <p:strVal val="#ppt_x"/>
                                          </p:val>
                                        </p:tav>
                                      </p:tavLst>
                                    </p:anim>
                                    <p:anim calcmode="lin" valueType="num">
                                      <p:cBhvr additive="base">
                                        <p:cTn id="116" dur="3500" fill="hold"/>
                                        <p:tgtEl>
                                          <p:spTgt spid="21"/>
                                        </p:tgtEl>
                                        <p:attrNameLst>
                                          <p:attrName>ppt_y</p:attrName>
                                        </p:attrNameLst>
                                      </p:cBhvr>
                                      <p:tavLst>
                                        <p:tav tm="0">
                                          <p:val>
                                            <p:strVal val="0-#ppt_h/2"/>
                                          </p:val>
                                        </p:tav>
                                        <p:tav tm="100000">
                                          <p:val>
                                            <p:strVal val="#ppt_y"/>
                                          </p:val>
                                        </p:tav>
                                      </p:tavLst>
                                    </p:anim>
                                  </p:childTnLst>
                                </p:cTn>
                              </p:par>
                              <p:par>
                                <p:cTn id="117" presetID="8" presetClass="emph" presetSubtype="0" fill="hold" grpId="1" nodeType="withEffect">
                                  <p:stCondLst>
                                    <p:cond delay="0"/>
                                  </p:stCondLst>
                                  <p:childTnLst>
                                    <p:animRot by="21600000">
                                      <p:cBhvr>
                                        <p:cTn id="118" dur="3500" fill="hold"/>
                                        <p:tgtEl>
                                          <p:spTgt spid="21"/>
                                        </p:tgtEl>
                                        <p:attrNameLst>
                                          <p:attrName>r</p:attrName>
                                        </p:attrNameLst>
                                      </p:cBhvr>
                                    </p:animRot>
                                  </p:childTnLst>
                                </p:cTn>
                              </p:par>
                              <p:par>
                                <p:cTn id="119" presetID="2" presetClass="entr" presetSubtype="6" fill="hold" grpId="0"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additive="base">
                                        <p:cTn id="121" dur="3500" fill="hold"/>
                                        <p:tgtEl>
                                          <p:spTgt spid="4"/>
                                        </p:tgtEl>
                                        <p:attrNameLst>
                                          <p:attrName>ppt_x</p:attrName>
                                        </p:attrNameLst>
                                      </p:cBhvr>
                                      <p:tavLst>
                                        <p:tav tm="0">
                                          <p:val>
                                            <p:strVal val="1+#ppt_w/2"/>
                                          </p:val>
                                        </p:tav>
                                        <p:tav tm="100000">
                                          <p:val>
                                            <p:strVal val="#ppt_x"/>
                                          </p:val>
                                        </p:tav>
                                      </p:tavLst>
                                    </p:anim>
                                    <p:anim calcmode="lin" valueType="num">
                                      <p:cBhvr additive="base">
                                        <p:cTn id="122" dur="3500" fill="hold"/>
                                        <p:tgtEl>
                                          <p:spTgt spid="4"/>
                                        </p:tgtEl>
                                        <p:attrNameLst>
                                          <p:attrName>ppt_y</p:attrName>
                                        </p:attrNameLst>
                                      </p:cBhvr>
                                      <p:tavLst>
                                        <p:tav tm="0">
                                          <p:val>
                                            <p:strVal val="1+#ppt_h/2"/>
                                          </p:val>
                                        </p:tav>
                                        <p:tav tm="100000">
                                          <p:val>
                                            <p:strVal val="#ppt_y"/>
                                          </p:val>
                                        </p:tav>
                                      </p:tavLst>
                                    </p:anim>
                                  </p:childTnLst>
                                </p:cTn>
                              </p:par>
                              <p:par>
                                <p:cTn id="123" presetID="8" presetClass="emph" presetSubtype="0" fill="hold" grpId="1" nodeType="withEffect">
                                  <p:stCondLst>
                                    <p:cond delay="0"/>
                                  </p:stCondLst>
                                  <p:childTnLst>
                                    <p:animRot by="21600000">
                                      <p:cBhvr>
                                        <p:cTn id="124" dur="3500" fill="hold"/>
                                        <p:tgtEl>
                                          <p:spTgt spid="4"/>
                                        </p:tgtEl>
                                        <p:attrNameLst>
                                          <p:attrName>r</p:attrName>
                                        </p:attrNameLst>
                                      </p:cBhvr>
                                    </p:animRot>
                                  </p:childTnLst>
                                </p:cTn>
                              </p:par>
                              <p:par>
                                <p:cTn id="125" presetID="9" presetClass="emph" presetSubtype="0" nodeType="withEffect">
                                  <p:stCondLst>
                                    <p:cond delay="0"/>
                                  </p:stCondLst>
                                  <p:childTnLst>
                                    <p:set>
                                      <p:cBhvr rctx="PPT">
                                        <p:cTn id="126" dur="indefinite"/>
                                        <p:tgtEl>
                                          <p:spTgt spid="23"/>
                                        </p:tgtEl>
                                        <p:attrNameLst>
                                          <p:attrName>style.opacity</p:attrName>
                                        </p:attrNameLst>
                                      </p:cBhvr>
                                      <p:to>
                                        <p:strVal val="0"/>
                                      </p:to>
                                    </p:set>
                                    <p:animEffect filter="image" prLst="opacity: 0">
                                      <p:cBhvr rctx="IE">
                                        <p:cTn id="127" dur="indefinite"/>
                                        <p:tgtEl>
                                          <p:spTgt spid="23"/>
                                        </p:tgtEl>
                                      </p:cBhvr>
                                    </p:animEffect>
                                  </p:childTnLst>
                                </p:cTn>
                              </p:par>
                              <p:par>
                                <p:cTn id="128" presetID="2" presetClass="exit" presetSubtype="6" fill="hold" grpId="2" nodeType="withEffect">
                                  <p:stCondLst>
                                    <p:cond delay="0"/>
                                  </p:stCondLst>
                                  <p:childTnLst>
                                    <p:anim calcmode="lin" valueType="num">
                                      <p:cBhvr additive="base">
                                        <p:cTn id="129" dur="3500"/>
                                        <p:tgtEl>
                                          <p:spTgt spid="4"/>
                                        </p:tgtEl>
                                        <p:attrNameLst>
                                          <p:attrName>ppt_x</p:attrName>
                                        </p:attrNameLst>
                                      </p:cBhvr>
                                      <p:tavLst>
                                        <p:tav tm="0">
                                          <p:val>
                                            <p:strVal val="ppt_x"/>
                                          </p:val>
                                        </p:tav>
                                        <p:tav tm="100000">
                                          <p:val>
                                            <p:strVal val="1+ppt_w/2"/>
                                          </p:val>
                                        </p:tav>
                                      </p:tavLst>
                                    </p:anim>
                                    <p:anim calcmode="lin" valueType="num">
                                      <p:cBhvr additive="base">
                                        <p:cTn id="130" dur="3500"/>
                                        <p:tgtEl>
                                          <p:spTgt spid="4"/>
                                        </p:tgtEl>
                                        <p:attrNameLst>
                                          <p:attrName>ppt_y</p:attrName>
                                        </p:attrNameLst>
                                      </p:cBhvr>
                                      <p:tavLst>
                                        <p:tav tm="0">
                                          <p:val>
                                            <p:strVal val="ppt_y"/>
                                          </p:val>
                                        </p:tav>
                                        <p:tav tm="100000">
                                          <p:val>
                                            <p:strVal val="1+ppt_h/2"/>
                                          </p:val>
                                        </p:tav>
                                      </p:tavLst>
                                    </p:anim>
                                    <p:set>
                                      <p:cBhvr>
                                        <p:cTn id="131" dur="1" fill="hold">
                                          <p:stCondLst>
                                            <p:cond delay="3499"/>
                                          </p:stCondLst>
                                        </p:cTn>
                                        <p:tgtEl>
                                          <p:spTgt spid="4"/>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500"/>
                                        <p:tgtEl>
                                          <p:spTgt spid="21"/>
                                        </p:tgtEl>
                                        <p:attrNameLst>
                                          <p:attrName>ppt_x</p:attrName>
                                        </p:attrNameLst>
                                      </p:cBhvr>
                                      <p:tavLst>
                                        <p:tav tm="0">
                                          <p:val>
                                            <p:strVal val="ppt_x"/>
                                          </p:val>
                                        </p:tav>
                                        <p:tav tm="100000">
                                          <p:val>
                                            <p:strVal val="0-ppt_w/2"/>
                                          </p:val>
                                        </p:tav>
                                      </p:tavLst>
                                    </p:anim>
                                    <p:anim calcmode="lin" valueType="num">
                                      <p:cBhvr additive="base">
                                        <p:cTn id="134" dur="3500"/>
                                        <p:tgtEl>
                                          <p:spTgt spid="21"/>
                                        </p:tgtEl>
                                        <p:attrNameLst>
                                          <p:attrName>ppt_y</p:attrName>
                                        </p:attrNameLst>
                                      </p:cBhvr>
                                      <p:tavLst>
                                        <p:tav tm="0">
                                          <p:val>
                                            <p:strVal val="ppt_y"/>
                                          </p:val>
                                        </p:tav>
                                        <p:tav tm="100000">
                                          <p:val>
                                            <p:strVal val="0-ppt_h/2"/>
                                          </p:val>
                                        </p:tav>
                                      </p:tavLst>
                                    </p:anim>
                                    <p:set>
                                      <p:cBhvr>
                                        <p:cTn id="135" dur="1" fill="hold">
                                          <p:stCondLst>
                                            <p:cond delay="3499"/>
                                          </p:stCondLst>
                                        </p:cTn>
                                        <p:tgtEl>
                                          <p:spTgt spid="21"/>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500"/>
                                        <p:tgtEl>
                                          <p:spTgt spid="20"/>
                                        </p:tgtEl>
                                        <p:attrNameLst>
                                          <p:attrName>ppt_x</p:attrName>
                                        </p:attrNameLst>
                                      </p:cBhvr>
                                      <p:tavLst>
                                        <p:tav tm="0">
                                          <p:val>
                                            <p:strVal val="ppt_x"/>
                                          </p:val>
                                        </p:tav>
                                        <p:tav tm="100000">
                                          <p:val>
                                            <p:strVal val="0-ppt_w/2"/>
                                          </p:val>
                                        </p:tav>
                                      </p:tavLst>
                                    </p:anim>
                                    <p:anim calcmode="lin" valueType="num">
                                      <p:cBhvr additive="base">
                                        <p:cTn id="138" dur="3500"/>
                                        <p:tgtEl>
                                          <p:spTgt spid="20"/>
                                        </p:tgtEl>
                                        <p:attrNameLst>
                                          <p:attrName>ppt_y</p:attrName>
                                        </p:attrNameLst>
                                      </p:cBhvr>
                                      <p:tavLst>
                                        <p:tav tm="0">
                                          <p:val>
                                            <p:strVal val="ppt_y"/>
                                          </p:val>
                                        </p:tav>
                                        <p:tav tm="100000">
                                          <p:val>
                                            <p:strVal val="0-ppt_h/2"/>
                                          </p:val>
                                        </p:tav>
                                      </p:tavLst>
                                    </p:anim>
                                    <p:set>
                                      <p:cBhvr>
                                        <p:cTn id="139" dur="1" fill="hold">
                                          <p:stCondLst>
                                            <p:cond delay="3499"/>
                                          </p:stCondLst>
                                        </p:cTn>
                                        <p:tgtEl>
                                          <p:spTgt spid="20"/>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500"/>
                                        <p:tgtEl>
                                          <p:spTgt spid="19"/>
                                        </p:tgtEl>
                                        <p:attrNameLst>
                                          <p:attrName>ppt_x</p:attrName>
                                        </p:attrNameLst>
                                      </p:cBhvr>
                                      <p:tavLst>
                                        <p:tav tm="0">
                                          <p:val>
                                            <p:strVal val="ppt_x"/>
                                          </p:val>
                                        </p:tav>
                                        <p:tav tm="100000">
                                          <p:val>
                                            <p:strVal val="0-ppt_w/2"/>
                                          </p:val>
                                        </p:tav>
                                      </p:tavLst>
                                    </p:anim>
                                    <p:anim calcmode="lin" valueType="num">
                                      <p:cBhvr additive="base">
                                        <p:cTn id="142" dur="3500"/>
                                        <p:tgtEl>
                                          <p:spTgt spid="19"/>
                                        </p:tgtEl>
                                        <p:attrNameLst>
                                          <p:attrName>ppt_y</p:attrName>
                                        </p:attrNameLst>
                                      </p:cBhvr>
                                      <p:tavLst>
                                        <p:tav tm="0">
                                          <p:val>
                                            <p:strVal val="ppt_y"/>
                                          </p:val>
                                        </p:tav>
                                        <p:tav tm="100000">
                                          <p:val>
                                            <p:strVal val="0-ppt_h/2"/>
                                          </p:val>
                                        </p:tav>
                                      </p:tavLst>
                                    </p:anim>
                                    <p:set>
                                      <p:cBhvr>
                                        <p:cTn id="143" dur="1" fill="hold">
                                          <p:stCondLst>
                                            <p:cond delay="3499"/>
                                          </p:stCondLst>
                                        </p:cTn>
                                        <p:tgtEl>
                                          <p:spTgt spid="19"/>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500"/>
                                        <p:tgtEl>
                                          <p:spTgt spid="18"/>
                                        </p:tgtEl>
                                        <p:attrNameLst>
                                          <p:attrName>ppt_x</p:attrName>
                                        </p:attrNameLst>
                                      </p:cBhvr>
                                      <p:tavLst>
                                        <p:tav tm="0">
                                          <p:val>
                                            <p:strVal val="ppt_x"/>
                                          </p:val>
                                        </p:tav>
                                        <p:tav tm="100000">
                                          <p:val>
                                            <p:strVal val="0-ppt_w/2"/>
                                          </p:val>
                                        </p:tav>
                                      </p:tavLst>
                                    </p:anim>
                                    <p:anim calcmode="lin" valueType="num">
                                      <p:cBhvr additive="base">
                                        <p:cTn id="146" dur="3500"/>
                                        <p:tgtEl>
                                          <p:spTgt spid="18"/>
                                        </p:tgtEl>
                                        <p:attrNameLst>
                                          <p:attrName>ppt_y</p:attrName>
                                        </p:attrNameLst>
                                      </p:cBhvr>
                                      <p:tavLst>
                                        <p:tav tm="0">
                                          <p:val>
                                            <p:strVal val="ppt_y"/>
                                          </p:val>
                                        </p:tav>
                                        <p:tav tm="100000">
                                          <p:val>
                                            <p:strVal val="0-ppt_h/2"/>
                                          </p:val>
                                        </p:tav>
                                      </p:tavLst>
                                    </p:anim>
                                    <p:set>
                                      <p:cBhvr>
                                        <p:cTn id="147" dur="1" fill="hold">
                                          <p:stCondLst>
                                            <p:cond delay="3499"/>
                                          </p:stCondLst>
                                        </p:cTn>
                                        <p:tgtEl>
                                          <p:spTgt spid="18"/>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500"/>
                                        <p:tgtEl>
                                          <p:spTgt spid="17"/>
                                        </p:tgtEl>
                                        <p:attrNameLst>
                                          <p:attrName>ppt_x</p:attrName>
                                        </p:attrNameLst>
                                      </p:cBhvr>
                                      <p:tavLst>
                                        <p:tav tm="0">
                                          <p:val>
                                            <p:strVal val="ppt_x"/>
                                          </p:val>
                                        </p:tav>
                                        <p:tav tm="100000">
                                          <p:val>
                                            <p:strVal val="0-ppt_w/2"/>
                                          </p:val>
                                        </p:tav>
                                      </p:tavLst>
                                    </p:anim>
                                    <p:anim calcmode="lin" valueType="num">
                                      <p:cBhvr additive="base">
                                        <p:cTn id="150" dur="3500"/>
                                        <p:tgtEl>
                                          <p:spTgt spid="17"/>
                                        </p:tgtEl>
                                        <p:attrNameLst>
                                          <p:attrName>ppt_y</p:attrName>
                                        </p:attrNameLst>
                                      </p:cBhvr>
                                      <p:tavLst>
                                        <p:tav tm="0">
                                          <p:val>
                                            <p:strVal val="ppt_y"/>
                                          </p:val>
                                        </p:tav>
                                        <p:tav tm="100000">
                                          <p:val>
                                            <p:strVal val="0-ppt_h/2"/>
                                          </p:val>
                                        </p:tav>
                                      </p:tavLst>
                                    </p:anim>
                                    <p:set>
                                      <p:cBhvr>
                                        <p:cTn id="151" dur="1" fill="hold">
                                          <p:stCondLst>
                                            <p:cond delay="3499"/>
                                          </p:stCondLst>
                                        </p:cTn>
                                        <p:tgtEl>
                                          <p:spTgt spid="17"/>
                                        </p:tgtEl>
                                        <p:attrNameLst>
                                          <p:attrName>style.visibility</p:attrName>
                                        </p:attrNameLst>
                                      </p:cBhvr>
                                      <p:to>
                                        <p:strVal val="hidden"/>
                                      </p:to>
                                    </p:set>
                                  </p:childTnLst>
                                </p:cTn>
                              </p:par>
                              <p:par>
                                <p:cTn id="152" presetID="2" presetClass="exit" presetSubtype="3" fill="hold" grpId="2" nodeType="withEffect">
                                  <p:stCondLst>
                                    <p:cond delay="0"/>
                                  </p:stCondLst>
                                  <p:childTnLst>
                                    <p:anim calcmode="lin" valueType="num">
                                      <p:cBhvr additive="base">
                                        <p:cTn id="153" dur="3500"/>
                                        <p:tgtEl>
                                          <p:spTgt spid="28"/>
                                        </p:tgtEl>
                                        <p:attrNameLst>
                                          <p:attrName>ppt_x</p:attrName>
                                        </p:attrNameLst>
                                      </p:cBhvr>
                                      <p:tavLst>
                                        <p:tav tm="0">
                                          <p:val>
                                            <p:strVal val="ppt_x"/>
                                          </p:val>
                                        </p:tav>
                                        <p:tav tm="100000">
                                          <p:val>
                                            <p:strVal val="1+ppt_w/2"/>
                                          </p:val>
                                        </p:tav>
                                      </p:tavLst>
                                    </p:anim>
                                    <p:anim calcmode="lin" valueType="num">
                                      <p:cBhvr additive="base">
                                        <p:cTn id="154" dur="3500"/>
                                        <p:tgtEl>
                                          <p:spTgt spid="28"/>
                                        </p:tgtEl>
                                        <p:attrNameLst>
                                          <p:attrName>ppt_y</p:attrName>
                                        </p:attrNameLst>
                                      </p:cBhvr>
                                      <p:tavLst>
                                        <p:tav tm="0">
                                          <p:val>
                                            <p:strVal val="ppt_y"/>
                                          </p:val>
                                        </p:tav>
                                        <p:tav tm="100000">
                                          <p:val>
                                            <p:strVal val="0-ppt_h/2"/>
                                          </p:val>
                                        </p:tav>
                                      </p:tavLst>
                                    </p:anim>
                                    <p:set>
                                      <p:cBhvr>
                                        <p:cTn id="155" dur="1" fill="hold">
                                          <p:stCondLst>
                                            <p:cond delay="3499"/>
                                          </p:stCondLst>
                                        </p:cTn>
                                        <p:tgtEl>
                                          <p:spTgt spid="28"/>
                                        </p:tgtEl>
                                        <p:attrNameLst>
                                          <p:attrName>style.visibility</p:attrName>
                                        </p:attrNameLst>
                                      </p:cBhvr>
                                      <p:to>
                                        <p:strVal val="hidden"/>
                                      </p:to>
                                    </p:set>
                                  </p:childTnLst>
                                </p:cTn>
                              </p:par>
                              <p:par>
                                <p:cTn id="156" presetID="2" presetClass="exit" presetSubtype="3" fill="hold" grpId="2" nodeType="withEffect">
                                  <p:stCondLst>
                                    <p:cond delay="0"/>
                                  </p:stCondLst>
                                  <p:childTnLst>
                                    <p:anim calcmode="lin" valueType="num">
                                      <p:cBhvr additive="base">
                                        <p:cTn id="157" dur="3500"/>
                                        <p:tgtEl>
                                          <p:spTgt spid="27"/>
                                        </p:tgtEl>
                                        <p:attrNameLst>
                                          <p:attrName>ppt_x</p:attrName>
                                        </p:attrNameLst>
                                      </p:cBhvr>
                                      <p:tavLst>
                                        <p:tav tm="0">
                                          <p:val>
                                            <p:strVal val="ppt_x"/>
                                          </p:val>
                                        </p:tav>
                                        <p:tav tm="100000">
                                          <p:val>
                                            <p:strVal val="1+ppt_w/2"/>
                                          </p:val>
                                        </p:tav>
                                      </p:tavLst>
                                    </p:anim>
                                    <p:anim calcmode="lin" valueType="num">
                                      <p:cBhvr additive="base">
                                        <p:cTn id="158" dur="3500"/>
                                        <p:tgtEl>
                                          <p:spTgt spid="27"/>
                                        </p:tgtEl>
                                        <p:attrNameLst>
                                          <p:attrName>ppt_y</p:attrName>
                                        </p:attrNameLst>
                                      </p:cBhvr>
                                      <p:tavLst>
                                        <p:tav tm="0">
                                          <p:val>
                                            <p:strVal val="ppt_y"/>
                                          </p:val>
                                        </p:tav>
                                        <p:tav tm="100000">
                                          <p:val>
                                            <p:strVal val="0-ppt_h/2"/>
                                          </p:val>
                                        </p:tav>
                                      </p:tavLst>
                                    </p:anim>
                                    <p:set>
                                      <p:cBhvr>
                                        <p:cTn id="159" dur="1" fill="hold">
                                          <p:stCondLst>
                                            <p:cond delay="3499"/>
                                          </p:stCondLst>
                                        </p:cTn>
                                        <p:tgtEl>
                                          <p:spTgt spid="27"/>
                                        </p:tgtEl>
                                        <p:attrNameLst>
                                          <p:attrName>style.visibility</p:attrName>
                                        </p:attrNameLst>
                                      </p:cBhvr>
                                      <p:to>
                                        <p:strVal val="hidden"/>
                                      </p:to>
                                    </p:set>
                                  </p:childTnLst>
                                </p:cTn>
                              </p:par>
                              <p:par>
                                <p:cTn id="160" presetID="2" presetClass="exit" presetSubtype="3" fill="hold" grpId="2" nodeType="withEffect">
                                  <p:stCondLst>
                                    <p:cond delay="0"/>
                                  </p:stCondLst>
                                  <p:childTnLst>
                                    <p:anim calcmode="lin" valueType="num">
                                      <p:cBhvr additive="base">
                                        <p:cTn id="161" dur="3500"/>
                                        <p:tgtEl>
                                          <p:spTgt spid="26"/>
                                        </p:tgtEl>
                                        <p:attrNameLst>
                                          <p:attrName>ppt_x</p:attrName>
                                        </p:attrNameLst>
                                      </p:cBhvr>
                                      <p:tavLst>
                                        <p:tav tm="0">
                                          <p:val>
                                            <p:strVal val="ppt_x"/>
                                          </p:val>
                                        </p:tav>
                                        <p:tav tm="100000">
                                          <p:val>
                                            <p:strVal val="1+ppt_w/2"/>
                                          </p:val>
                                        </p:tav>
                                      </p:tavLst>
                                    </p:anim>
                                    <p:anim calcmode="lin" valueType="num">
                                      <p:cBhvr additive="base">
                                        <p:cTn id="162" dur="3500"/>
                                        <p:tgtEl>
                                          <p:spTgt spid="26"/>
                                        </p:tgtEl>
                                        <p:attrNameLst>
                                          <p:attrName>ppt_y</p:attrName>
                                        </p:attrNameLst>
                                      </p:cBhvr>
                                      <p:tavLst>
                                        <p:tav tm="0">
                                          <p:val>
                                            <p:strVal val="ppt_y"/>
                                          </p:val>
                                        </p:tav>
                                        <p:tav tm="100000">
                                          <p:val>
                                            <p:strVal val="0-ppt_h/2"/>
                                          </p:val>
                                        </p:tav>
                                      </p:tavLst>
                                    </p:anim>
                                    <p:set>
                                      <p:cBhvr>
                                        <p:cTn id="163" dur="1" fill="hold">
                                          <p:stCondLst>
                                            <p:cond delay="3499"/>
                                          </p:stCondLst>
                                        </p:cTn>
                                        <p:tgtEl>
                                          <p:spTgt spid="26"/>
                                        </p:tgtEl>
                                        <p:attrNameLst>
                                          <p:attrName>style.visibility</p:attrName>
                                        </p:attrNameLst>
                                      </p:cBhvr>
                                      <p:to>
                                        <p:strVal val="hidden"/>
                                      </p:to>
                                    </p:set>
                                  </p:childTnLst>
                                </p:cTn>
                              </p:par>
                              <p:par>
                                <p:cTn id="164" presetID="2" presetClass="exit" presetSubtype="3" fill="hold" grpId="2" nodeType="withEffect">
                                  <p:stCondLst>
                                    <p:cond delay="0"/>
                                  </p:stCondLst>
                                  <p:childTnLst>
                                    <p:anim calcmode="lin" valueType="num">
                                      <p:cBhvr additive="base">
                                        <p:cTn id="165" dur="3500"/>
                                        <p:tgtEl>
                                          <p:spTgt spid="25"/>
                                        </p:tgtEl>
                                        <p:attrNameLst>
                                          <p:attrName>ppt_x</p:attrName>
                                        </p:attrNameLst>
                                      </p:cBhvr>
                                      <p:tavLst>
                                        <p:tav tm="0">
                                          <p:val>
                                            <p:strVal val="ppt_x"/>
                                          </p:val>
                                        </p:tav>
                                        <p:tav tm="100000">
                                          <p:val>
                                            <p:strVal val="1+ppt_w/2"/>
                                          </p:val>
                                        </p:tav>
                                      </p:tavLst>
                                    </p:anim>
                                    <p:anim calcmode="lin" valueType="num">
                                      <p:cBhvr additive="base">
                                        <p:cTn id="166" dur="3500"/>
                                        <p:tgtEl>
                                          <p:spTgt spid="25"/>
                                        </p:tgtEl>
                                        <p:attrNameLst>
                                          <p:attrName>ppt_y</p:attrName>
                                        </p:attrNameLst>
                                      </p:cBhvr>
                                      <p:tavLst>
                                        <p:tav tm="0">
                                          <p:val>
                                            <p:strVal val="ppt_y"/>
                                          </p:val>
                                        </p:tav>
                                        <p:tav tm="100000">
                                          <p:val>
                                            <p:strVal val="0-ppt_h/2"/>
                                          </p:val>
                                        </p:tav>
                                      </p:tavLst>
                                    </p:anim>
                                    <p:set>
                                      <p:cBhvr>
                                        <p:cTn id="167" dur="1" fill="hold">
                                          <p:stCondLst>
                                            <p:cond delay="3499"/>
                                          </p:stCondLst>
                                        </p:cTn>
                                        <p:tgtEl>
                                          <p:spTgt spid="25"/>
                                        </p:tgtEl>
                                        <p:attrNameLst>
                                          <p:attrName>style.visibility</p:attrName>
                                        </p:attrNameLst>
                                      </p:cBhvr>
                                      <p:to>
                                        <p:strVal val="hidden"/>
                                      </p:to>
                                    </p:set>
                                  </p:childTnLst>
                                </p:cTn>
                              </p:par>
                              <p:par>
                                <p:cTn id="168" presetID="2" presetClass="exit" presetSubtype="3" fill="hold" grpId="2" nodeType="withEffect">
                                  <p:stCondLst>
                                    <p:cond delay="0"/>
                                  </p:stCondLst>
                                  <p:childTnLst>
                                    <p:anim calcmode="lin" valueType="num">
                                      <p:cBhvr additive="base">
                                        <p:cTn id="169" dur="3500"/>
                                        <p:tgtEl>
                                          <p:spTgt spid="24"/>
                                        </p:tgtEl>
                                        <p:attrNameLst>
                                          <p:attrName>ppt_x</p:attrName>
                                        </p:attrNameLst>
                                      </p:cBhvr>
                                      <p:tavLst>
                                        <p:tav tm="0">
                                          <p:val>
                                            <p:strVal val="ppt_x"/>
                                          </p:val>
                                        </p:tav>
                                        <p:tav tm="100000">
                                          <p:val>
                                            <p:strVal val="1+ppt_w/2"/>
                                          </p:val>
                                        </p:tav>
                                      </p:tavLst>
                                    </p:anim>
                                    <p:anim calcmode="lin" valueType="num">
                                      <p:cBhvr additive="base">
                                        <p:cTn id="170" dur="3500"/>
                                        <p:tgtEl>
                                          <p:spTgt spid="24"/>
                                        </p:tgtEl>
                                        <p:attrNameLst>
                                          <p:attrName>ppt_y</p:attrName>
                                        </p:attrNameLst>
                                      </p:cBhvr>
                                      <p:tavLst>
                                        <p:tav tm="0">
                                          <p:val>
                                            <p:strVal val="ppt_y"/>
                                          </p:val>
                                        </p:tav>
                                        <p:tav tm="100000">
                                          <p:val>
                                            <p:strVal val="0-ppt_h/2"/>
                                          </p:val>
                                        </p:tav>
                                      </p:tavLst>
                                    </p:anim>
                                    <p:set>
                                      <p:cBhvr>
                                        <p:cTn id="171" dur="1" fill="hold">
                                          <p:stCondLst>
                                            <p:cond delay="3499"/>
                                          </p:stCondLst>
                                        </p:cTn>
                                        <p:tgtEl>
                                          <p:spTgt spid="24"/>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3500"/>
                                        <p:tgtEl>
                                          <p:spTgt spid="14"/>
                                        </p:tgtEl>
                                        <p:attrNameLst>
                                          <p:attrName>ppt_x</p:attrName>
                                        </p:attrNameLst>
                                      </p:cBhvr>
                                      <p:tavLst>
                                        <p:tav tm="0">
                                          <p:val>
                                            <p:strVal val="ppt_x"/>
                                          </p:val>
                                        </p:tav>
                                        <p:tav tm="100000">
                                          <p:val>
                                            <p:strVal val="0-ppt_w/2"/>
                                          </p:val>
                                        </p:tav>
                                      </p:tavLst>
                                    </p:anim>
                                    <p:anim calcmode="lin" valueType="num">
                                      <p:cBhvr additive="base">
                                        <p:cTn id="174" dur="3500"/>
                                        <p:tgtEl>
                                          <p:spTgt spid="14"/>
                                        </p:tgtEl>
                                        <p:attrNameLst>
                                          <p:attrName>ppt_y</p:attrName>
                                        </p:attrNameLst>
                                      </p:cBhvr>
                                      <p:tavLst>
                                        <p:tav tm="0">
                                          <p:val>
                                            <p:strVal val="ppt_y"/>
                                          </p:val>
                                        </p:tav>
                                        <p:tav tm="100000">
                                          <p:val>
                                            <p:strVal val="1+ppt_h/2"/>
                                          </p:val>
                                        </p:tav>
                                      </p:tavLst>
                                    </p:anim>
                                    <p:set>
                                      <p:cBhvr>
                                        <p:cTn id="175" dur="1" fill="hold">
                                          <p:stCondLst>
                                            <p:cond delay="3499"/>
                                          </p:stCondLst>
                                        </p:cTn>
                                        <p:tgtEl>
                                          <p:spTgt spid="14"/>
                                        </p:tgtEl>
                                        <p:attrNameLst>
                                          <p:attrName>style.visibility</p:attrName>
                                        </p:attrNameLst>
                                      </p:cBhvr>
                                      <p:to>
                                        <p:strVal val="hidden"/>
                                      </p:to>
                                    </p:set>
                                  </p:childTnLst>
                                </p:cTn>
                              </p:par>
                              <p:par>
                                <p:cTn id="176" presetID="2" presetClass="exit" presetSubtype="12" fill="hold" grpId="2" nodeType="withEffect">
                                  <p:stCondLst>
                                    <p:cond delay="0"/>
                                  </p:stCondLst>
                                  <p:childTnLst>
                                    <p:anim calcmode="lin" valueType="num">
                                      <p:cBhvr additive="base">
                                        <p:cTn id="177" dur="3500"/>
                                        <p:tgtEl>
                                          <p:spTgt spid="13"/>
                                        </p:tgtEl>
                                        <p:attrNameLst>
                                          <p:attrName>ppt_x</p:attrName>
                                        </p:attrNameLst>
                                      </p:cBhvr>
                                      <p:tavLst>
                                        <p:tav tm="0">
                                          <p:val>
                                            <p:strVal val="ppt_x"/>
                                          </p:val>
                                        </p:tav>
                                        <p:tav tm="100000">
                                          <p:val>
                                            <p:strVal val="0-ppt_w/2"/>
                                          </p:val>
                                        </p:tav>
                                      </p:tavLst>
                                    </p:anim>
                                    <p:anim calcmode="lin" valueType="num">
                                      <p:cBhvr additive="base">
                                        <p:cTn id="178" dur="3500"/>
                                        <p:tgtEl>
                                          <p:spTgt spid="13"/>
                                        </p:tgtEl>
                                        <p:attrNameLst>
                                          <p:attrName>ppt_y</p:attrName>
                                        </p:attrNameLst>
                                      </p:cBhvr>
                                      <p:tavLst>
                                        <p:tav tm="0">
                                          <p:val>
                                            <p:strVal val="ppt_y"/>
                                          </p:val>
                                        </p:tav>
                                        <p:tav tm="100000">
                                          <p:val>
                                            <p:strVal val="1+ppt_h/2"/>
                                          </p:val>
                                        </p:tav>
                                      </p:tavLst>
                                    </p:anim>
                                    <p:set>
                                      <p:cBhvr>
                                        <p:cTn id="179" dur="1" fill="hold">
                                          <p:stCondLst>
                                            <p:cond delay="3499"/>
                                          </p:stCondLst>
                                        </p:cTn>
                                        <p:tgtEl>
                                          <p:spTgt spid="13"/>
                                        </p:tgtEl>
                                        <p:attrNameLst>
                                          <p:attrName>style.visibility</p:attrName>
                                        </p:attrNameLst>
                                      </p:cBhvr>
                                      <p:to>
                                        <p:strVal val="hidden"/>
                                      </p:to>
                                    </p:set>
                                  </p:childTnLst>
                                </p:cTn>
                              </p:par>
                              <p:par>
                                <p:cTn id="180" presetID="2" presetClass="exit" presetSubtype="12" fill="hold" grpId="2" nodeType="withEffect">
                                  <p:stCondLst>
                                    <p:cond delay="0"/>
                                  </p:stCondLst>
                                  <p:childTnLst>
                                    <p:anim calcmode="lin" valueType="num">
                                      <p:cBhvr additive="base">
                                        <p:cTn id="181" dur="3500"/>
                                        <p:tgtEl>
                                          <p:spTgt spid="12"/>
                                        </p:tgtEl>
                                        <p:attrNameLst>
                                          <p:attrName>ppt_x</p:attrName>
                                        </p:attrNameLst>
                                      </p:cBhvr>
                                      <p:tavLst>
                                        <p:tav tm="0">
                                          <p:val>
                                            <p:strVal val="ppt_x"/>
                                          </p:val>
                                        </p:tav>
                                        <p:tav tm="100000">
                                          <p:val>
                                            <p:strVal val="0-ppt_w/2"/>
                                          </p:val>
                                        </p:tav>
                                      </p:tavLst>
                                    </p:anim>
                                    <p:anim calcmode="lin" valueType="num">
                                      <p:cBhvr additive="base">
                                        <p:cTn id="182" dur="3500"/>
                                        <p:tgtEl>
                                          <p:spTgt spid="12"/>
                                        </p:tgtEl>
                                        <p:attrNameLst>
                                          <p:attrName>ppt_y</p:attrName>
                                        </p:attrNameLst>
                                      </p:cBhvr>
                                      <p:tavLst>
                                        <p:tav tm="0">
                                          <p:val>
                                            <p:strVal val="ppt_y"/>
                                          </p:val>
                                        </p:tav>
                                        <p:tav tm="100000">
                                          <p:val>
                                            <p:strVal val="1+ppt_h/2"/>
                                          </p:val>
                                        </p:tav>
                                      </p:tavLst>
                                    </p:anim>
                                    <p:set>
                                      <p:cBhvr>
                                        <p:cTn id="183" dur="1" fill="hold">
                                          <p:stCondLst>
                                            <p:cond delay="3499"/>
                                          </p:stCondLst>
                                        </p:cTn>
                                        <p:tgtEl>
                                          <p:spTgt spid="12"/>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3500"/>
                                        <p:tgtEl>
                                          <p:spTgt spid="11"/>
                                        </p:tgtEl>
                                        <p:attrNameLst>
                                          <p:attrName>ppt_x</p:attrName>
                                        </p:attrNameLst>
                                      </p:cBhvr>
                                      <p:tavLst>
                                        <p:tav tm="0">
                                          <p:val>
                                            <p:strVal val="ppt_x"/>
                                          </p:val>
                                        </p:tav>
                                        <p:tav tm="100000">
                                          <p:val>
                                            <p:strVal val="0-ppt_w/2"/>
                                          </p:val>
                                        </p:tav>
                                      </p:tavLst>
                                    </p:anim>
                                    <p:anim calcmode="lin" valueType="num">
                                      <p:cBhvr additive="base">
                                        <p:cTn id="186" dur="3500"/>
                                        <p:tgtEl>
                                          <p:spTgt spid="11"/>
                                        </p:tgtEl>
                                        <p:attrNameLst>
                                          <p:attrName>ppt_y</p:attrName>
                                        </p:attrNameLst>
                                      </p:cBhvr>
                                      <p:tavLst>
                                        <p:tav tm="0">
                                          <p:val>
                                            <p:strVal val="ppt_y"/>
                                          </p:val>
                                        </p:tav>
                                        <p:tav tm="100000">
                                          <p:val>
                                            <p:strVal val="1+ppt_h/2"/>
                                          </p:val>
                                        </p:tav>
                                      </p:tavLst>
                                    </p:anim>
                                    <p:set>
                                      <p:cBhvr>
                                        <p:cTn id="187" dur="1" fill="hold">
                                          <p:stCondLst>
                                            <p:cond delay="3499"/>
                                          </p:stCondLst>
                                        </p:cTn>
                                        <p:tgtEl>
                                          <p:spTgt spid="11"/>
                                        </p:tgtEl>
                                        <p:attrNameLst>
                                          <p:attrName>style.visibility</p:attrName>
                                        </p:attrNameLst>
                                      </p:cBhvr>
                                      <p:to>
                                        <p:strVal val="hidden"/>
                                      </p:to>
                                    </p:set>
                                  </p:childTnLst>
                                </p:cTn>
                              </p:par>
                              <p:par>
                                <p:cTn id="188" presetID="2" presetClass="exit" presetSubtype="12" fill="hold" grpId="2" nodeType="withEffect">
                                  <p:stCondLst>
                                    <p:cond delay="0"/>
                                  </p:stCondLst>
                                  <p:childTnLst>
                                    <p:anim calcmode="lin" valueType="num">
                                      <p:cBhvr additive="base">
                                        <p:cTn id="189" dur="3500"/>
                                        <p:tgtEl>
                                          <p:spTgt spid="10"/>
                                        </p:tgtEl>
                                        <p:attrNameLst>
                                          <p:attrName>ppt_x</p:attrName>
                                        </p:attrNameLst>
                                      </p:cBhvr>
                                      <p:tavLst>
                                        <p:tav tm="0">
                                          <p:val>
                                            <p:strVal val="ppt_x"/>
                                          </p:val>
                                        </p:tav>
                                        <p:tav tm="100000">
                                          <p:val>
                                            <p:strVal val="0-ppt_w/2"/>
                                          </p:val>
                                        </p:tav>
                                      </p:tavLst>
                                    </p:anim>
                                    <p:anim calcmode="lin" valueType="num">
                                      <p:cBhvr additive="base">
                                        <p:cTn id="190" dur="3500"/>
                                        <p:tgtEl>
                                          <p:spTgt spid="10"/>
                                        </p:tgtEl>
                                        <p:attrNameLst>
                                          <p:attrName>ppt_y</p:attrName>
                                        </p:attrNameLst>
                                      </p:cBhvr>
                                      <p:tavLst>
                                        <p:tav tm="0">
                                          <p:val>
                                            <p:strVal val="ppt_y"/>
                                          </p:val>
                                        </p:tav>
                                        <p:tav tm="100000">
                                          <p:val>
                                            <p:strVal val="1+ppt_h/2"/>
                                          </p:val>
                                        </p:tav>
                                      </p:tavLst>
                                    </p:anim>
                                    <p:set>
                                      <p:cBhvr>
                                        <p:cTn id="191" dur="1" fill="hold">
                                          <p:stCondLst>
                                            <p:cond delay="34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3500"/>
                                        <p:tgtEl>
                                          <p:spTgt spid="6"/>
                                        </p:tgtEl>
                                        <p:attrNameLst>
                                          <p:attrName>ppt_x</p:attrName>
                                        </p:attrNameLst>
                                      </p:cBhvr>
                                      <p:tavLst>
                                        <p:tav tm="0">
                                          <p:val>
                                            <p:strVal val="ppt_x"/>
                                          </p:val>
                                        </p:tav>
                                        <p:tav tm="100000">
                                          <p:val>
                                            <p:strVal val="1+ppt_w/2"/>
                                          </p:val>
                                        </p:tav>
                                      </p:tavLst>
                                    </p:anim>
                                    <p:anim calcmode="lin" valueType="num">
                                      <p:cBhvr additive="base">
                                        <p:cTn id="194" dur="3500"/>
                                        <p:tgtEl>
                                          <p:spTgt spid="6"/>
                                        </p:tgtEl>
                                        <p:attrNameLst>
                                          <p:attrName>ppt_y</p:attrName>
                                        </p:attrNameLst>
                                      </p:cBhvr>
                                      <p:tavLst>
                                        <p:tav tm="0">
                                          <p:val>
                                            <p:strVal val="ppt_y"/>
                                          </p:val>
                                        </p:tav>
                                        <p:tav tm="100000">
                                          <p:val>
                                            <p:strVal val="1+ppt_h/2"/>
                                          </p:val>
                                        </p:tav>
                                      </p:tavLst>
                                    </p:anim>
                                    <p:set>
                                      <p:cBhvr>
                                        <p:cTn id="195" dur="1" fill="hold">
                                          <p:stCondLst>
                                            <p:cond delay="3499"/>
                                          </p:stCondLst>
                                        </p:cTn>
                                        <p:tgtEl>
                                          <p:spTgt spid="6"/>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3500"/>
                                        <p:tgtEl>
                                          <p:spTgt spid="5"/>
                                        </p:tgtEl>
                                        <p:attrNameLst>
                                          <p:attrName>ppt_x</p:attrName>
                                        </p:attrNameLst>
                                      </p:cBhvr>
                                      <p:tavLst>
                                        <p:tav tm="0">
                                          <p:val>
                                            <p:strVal val="ppt_x"/>
                                          </p:val>
                                        </p:tav>
                                        <p:tav tm="100000">
                                          <p:val>
                                            <p:strVal val="1+ppt_w/2"/>
                                          </p:val>
                                        </p:tav>
                                      </p:tavLst>
                                    </p:anim>
                                    <p:anim calcmode="lin" valueType="num">
                                      <p:cBhvr additive="base">
                                        <p:cTn id="198" dur="3500"/>
                                        <p:tgtEl>
                                          <p:spTgt spid="5"/>
                                        </p:tgtEl>
                                        <p:attrNameLst>
                                          <p:attrName>ppt_y</p:attrName>
                                        </p:attrNameLst>
                                      </p:cBhvr>
                                      <p:tavLst>
                                        <p:tav tm="0">
                                          <p:val>
                                            <p:strVal val="ppt_y"/>
                                          </p:val>
                                        </p:tav>
                                        <p:tav tm="100000">
                                          <p:val>
                                            <p:strVal val="1+ppt_h/2"/>
                                          </p:val>
                                        </p:tav>
                                      </p:tavLst>
                                    </p:anim>
                                    <p:set>
                                      <p:cBhvr>
                                        <p:cTn id="199" dur="1" fill="hold">
                                          <p:stCondLst>
                                            <p:cond delay="3499"/>
                                          </p:stCondLst>
                                        </p:cTn>
                                        <p:tgtEl>
                                          <p:spTgt spid="5"/>
                                        </p:tgtEl>
                                        <p:attrNameLst>
                                          <p:attrName>style.visibility</p:attrName>
                                        </p:attrNameLst>
                                      </p:cBhvr>
                                      <p:to>
                                        <p:strVal val="hidden"/>
                                      </p:to>
                                    </p:set>
                                  </p:childTnLst>
                                </p:cTn>
                              </p:par>
                              <p:par>
                                <p:cTn id="200" presetID="2" presetClass="exit" presetSubtype="6" fill="hold" grpId="2" nodeType="withEffect">
                                  <p:stCondLst>
                                    <p:cond delay="0"/>
                                  </p:stCondLst>
                                  <p:childTnLst>
                                    <p:anim calcmode="lin" valueType="num">
                                      <p:cBhvr additive="base">
                                        <p:cTn id="201" dur="3500"/>
                                        <p:tgtEl>
                                          <p:spTgt spid="3"/>
                                        </p:tgtEl>
                                        <p:attrNameLst>
                                          <p:attrName>ppt_x</p:attrName>
                                        </p:attrNameLst>
                                      </p:cBhvr>
                                      <p:tavLst>
                                        <p:tav tm="0">
                                          <p:val>
                                            <p:strVal val="ppt_x"/>
                                          </p:val>
                                        </p:tav>
                                        <p:tav tm="100000">
                                          <p:val>
                                            <p:strVal val="1+ppt_w/2"/>
                                          </p:val>
                                        </p:tav>
                                      </p:tavLst>
                                    </p:anim>
                                    <p:anim calcmode="lin" valueType="num">
                                      <p:cBhvr additive="base">
                                        <p:cTn id="202" dur="3500"/>
                                        <p:tgtEl>
                                          <p:spTgt spid="3"/>
                                        </p:tgtEl>
                                        <p:attrNameLst>
                                          <p:attrName>ppt_y</p:attrName>
                                        </p:attrNameLst>
                                      </p:cBhvr>
                                      <p:tavLst>
                                        <p:tav tm="0">
                                          <p:val>
                                            <p:strVal val="ppt_y"/>
                                          </p:val>
                                        </p:tav>
                                        <p:tav tm="100000">
                                          <p:val>
                                            <p:strVal val="1+ppt_h/2"/>
                                          </p:val>
                                        </p:tav>
                                      </p:tavLst>
                                    </p:anim>
                                    <p:set>
                                      <p:cBhvr>
                                        <p:cTn id="203" dur="1" fill="hold">
                                          <p:stCondLst>
                                            <p:cond delay="3499"/>
                                          </p:stCondLst>
                                        </p:cTn>
                                        <p:tgtEl>
                                          <p:spTgt spid="3"/>
                                        </p:tgtEl>
                                        <p:attrNameLst>
                                          <p:attrName>style.visibility</p:attrName>
                                        </p:attrNameLst>
                                      </p:cBhvr>
                                      <p:to>
                                        <p:strVal val="hidden"/>
                                      </p:to>
                                    </p:set>
                                  </p:childTnLst>
                                </p:cTn>
                              </p:par>
                              <p:par>
                                <p:cTn id="204" presetID="2" presetClass="exit" presetSubtype="6" fill="hold" grpId="2" nodeType="withEffect">
                                  <p:stCondLst>
                                    <p:cond delay="0"/>
                                  </p:stCondLst>
                                  <p:childTnLst>
                                    <p:anim calcmode="lin" valueType="num">
                                      <p:cBhvr additive="base">
                                        <p:cTn id="205" dur="3500"/>
                                        <p:tgtEl>
                                          <p:spTgt spid="2"/>
                                        </p:tgtEl>
                                        <p:attrNameLst>
                                          <p:attrName>ppt_x</p:attrName>
                                        </p:attrNameLst>
                                      </p:cBhvr>
                                      <p:tavLst>
                                        <p:tav tm="0">
                                          <p:val>
                                            <p:strVal val="ppt_x"/>
                                          </p:val>
                                        </p:tav>
                                        <p:tav tm="100000">
                                          <p:val>
                                            <p:strVal val="1+ppt_w/2"/>
                                          </p:val>
                                        </p:tav>
                                      </p:tavLst>
                                    </p:anim>
                                    <p:anim calcmode="lin" valueType="num">
                                      <p:cBhvr additive="base">
                                        <p:cTn id="206" dur="3500"/>
                                        <p:tgtEl>
                                          <p:spTgt spid="2"/>
                                        </p:tgtEl>
                                        <p:attrNameLst>
                                          <p:attrName>ppt_y</p:attrName>
                                        </p:attrNameLst>
                                      </p:cBhvr>
                                      <p:tavLst>
                                        <p:tav tm="0">
                                          <p:val>
                                            <p:strVal val="ppt_y"/>
                                          </p:val>
                                        </p:tav>
                                        <p:tav tm="100000">
                                          <p:val>
                                            <p:strVal val="1+ppt_h/2"/>
                                          </p:val>
                                        </p:tav>
                                      </p:tavLst>
                                    </p:anim>
                                    <p:set>
                                      <p:cBhvr>
                                        <p:cTn id="207" dur="1" fill="hold">
                                          <p:stCondLst>
                                            <p:cond delay="3499"/>
                                          </p:stCondLst>
                                        </p:cTn>
                                        <p:tgtEl>
                                          <p:spTgt spid="2"/>
                                        </p:tgtEl>
                                        <p:attrNameLst>
                                          <p:attrName>style.visibility</p:attrName>
                                        </p:attrNameLst>
                                      </p:cBhvr>
                                      <p:to>
                                        <p:strVal val="hidden"/>
                                      </p:to>
                                    </p:set>
                                  </p:childTnLst>
                                </p:cTn>
                              </p:par>
                              <p:par>
                                <p:cTn id="208" presetID="23" presetClass="entr" presetSubtype="272" fill="hold" nodeType="withEffect">
                                  <p:stCondLst>
                                    <p:cond delay="0"/>
                                  </p:stCondLst>
                                  <p:childTnLst>
                                    <p:set>
                                      <p:cBhvr>
                                        <p:cTn id="209" dur="1" fill="hold">
                                          <p:stCondLst>
                                            <p:cond delay="0"/>
                                          </p:stCondLst>
                                        </p:cTn>
                                        <p:tgtEl>
                                          <p:spTgt spid="30"/>
                                        </p:tgtEl>
                                        <p:attrNameLst>
                                          <p:attrName>style.visibility</p:attrName>
                                        </p:attrNameLst>
                                      </p:cBhvr>
                                      <p:to>
                                        <p:strVal val="visible"/>
                                      </p:to>
                                    </p:set>
                                    <p:anim calcmode="lin" valueType="num">
                                      <p:cBhvr>
                                        <p:cTn id="210" dur="3250" fill="hold"/>
                                        <p:tgtEl>
                                          <p:spTgt spid="30"/>
                                        </p:tgtEl>
                                        <p:attrNameLst>
                                          <p:attrName>ppt_w</p:attrName>
                                        </p:attrNameLst>
                                      </p:cBhvr>
                                      <p:tavLst>
                                        <p:tav tm="0">
                                          <p:val>
                                            <p:strVal val="2/3*#ppt_w"/>
                                          </p:val>
                                        </p:tav>
                                        <p:tav tm="100000">
                                          <p:val>
                                            <p:strVal val="#ppt_w"/>
                                          </p:val>
                                        </p:tav>
                                      </p:tavLst>
                                    </p:anim>
                                    <p:anim calcmode="lin" valueType="num">
                                      <p:cBhvr>
                                        <p:cTn id="211" dur="3250" fill="hold"/>
                                        <p:tgtEl>
                                          <p:spTgt spid="30"/>
                                        </p:tgtEl>
                                        <p:attrNameLst>
                                          <p:attrName>ppt_h</p:attrName>
                                        </p:attrNameLst>
                                      </p:cBhvr>
                                      <p:tavLst>
                                        <p:tav tm="0">
                                          <p:val>
                                            <p:strVal val="2/3*#ppt_h"/>
                                          </p:val>
                                        </p:tav>
                                        <p:tav tm="100000">
                                          <p:val>
                                            <p:strVal val="#ppt_h"/>
                                          </p:val>
                                        </p:tav>
                                      </p:tavLst>
                                    </p:anim>
                                  </p:childTnLst>
                                </p:cTn>
                              </p:par>
                              <p:par>
                                <p:cTn id="212" presetID="8" presetClass="entr" presetSubtype="32" fill="hold" nodeType="withEffect">
                                  <p:stCondLst>
                                    <p:cond delay="0"/>
                                  </p:stCondLst>
                                  <p:childTnLst>
                                    <p:set>
                                      <p:cBhvr>
                                        <p:cTn id="213" dur="1" fill="hold">
                                          <p:stCondLst>
                                            <p:cond delay="0"/>
                                          </p:stCondLst>
                                        </p:cTn>
                                        <p:tgtEl>
                                          <p:spTgt spid="30"/>
                                        </p:tgtEl>
                                        <p:attrNameLst>
                                          <p:attrName>style.visibility</p:attrName>
                                        </p:attrNameLst>
                                      </p:cBhvr>
                                      <p:to>
                                        <p:strVal val="visible"/>
                                      </p:to>
                                    </p:set>
                                    <p:animEffect transition="in" filter="diamond(out)">
                                      <p:cBhvr>
                                        <p:cTn id="214" dur="3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187624" y="1131590"/>
            <a:ext cx="4824536" cy="2677656"/>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La grosella como </a:t>
            </a:r>
            <a:r>
              <a:rPr lang="es-ES" sz="2400" dirty="0" err="1" smtClean="0">
                <a:solidFill>
                  <a:schemeClr val="bg1"/>
                </a:solidFill>
                <a:latin typeface="Hobo Std" pitchFamily="34" charset="0"/>
              </a:rPr>
              <a:t>antidiarréico</a:t>
            </a:r>
            <a:endParaRPr lang="es-ES" sz="2400" dirty="0" smtClean="0">
              <a:solidFill>
                <a:schemeClr val="bg1"/>
              </a:solidFill>
              <a:latin typeface="Hobo Std" pitchFamily="34" charset="0"/>
            </a:endParaRPr>
          </a:p>
          <a:p>
            <a:pPr algn="ctr"/>
            <a:r>
              <a:rPr lang="es-ES" dirty="0" smtClean="0">
                <a:solidFill>
                  <a:schemeClr val="bg1"/>
                </a:solidFill>
                <a:latin typeface="Hobo Std" pitchFamily="34" charset="0"/>
              </a:rPr>
              <a:t>Las grosellas son beneficiosas en casos de diarrea dado que ralentizan la absorción intestinal haciendo que el estómago trabaje de forma más lenta. Además, al captar el agua, las deposiciones que en estos procesos son líquidas, se espesan, siendo beneficiosas para hacer frente a</a:t>
            </a:r>
          </a:p>
          <a:p>
            <a:pPr algn="ctr"/>
            <a:r>
              <a:rPr lang="es-ES" dirty="0" smtClean="0">
                <a:solidFill>
                  <a:schemeClr val="bg1"/>
                </a:solidFill>
                <a:latin typeface="Hobo Std" pitchFamily="34" charset="0"/>
              </a:rPr>
              <a:t> este tipo de problemas.</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62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16" y="20286"/>
            <a:ext cx="9144000" cy="5143500"/>
          </a:xfrm>
          <a:prstGeom prst="rect">
            <a:avLst/>
          </a:prstGeom>
          <a:noFill/>
          <a:ln>
            <a:noFill/>
          </a:ln>
        </p:spPr>
      </p:pic>
      <p:sp>
        <p:nvSpPr>
          <p:cNvPr id="17" name="16 Forma en L"/>
          <p:cNvSpPr/>
          <p:nvPr/>
        </p:nvSpPr>
        <p:spPr>
          <a:xfrm rot="16200000">
            <a:off x="-180528" y="156363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en L"/>
          <p:cNvSpPr/>
          <p:nvPr/>
        </p:nvSpPr>
        <p:spPr>
          <a:xfrm rot="16200000">
            <a:off x="755576" y="84355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en L"/>
          <p:cNvSpPr/>
          <p:nvPr/>
        </p:nvSpPr>
        <p:spPr>
          <a:xfrm rot="16200000">
            <a:off x="1763688" y="12347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orma en L"/>
          <p:cNvSpPr/>
          <p:nvPr/>
        </p:nvSpPr>
        <p:spPr>
          <a:xfrm rot="16200000">
            <a:off x="2699792" y="-52920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orma en L"/>
          <p:cNvSpPr/>
          <p:nvPr/>
        </p:nvSpPr>
        <p:spPr>
          <a:xfrm rot="16200000">
            <a:off x="3635896" y="-117266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Forma en L"/>
          <p:cNvSpPr/>
          <p:nvPr/>
        </p:nvSpPr>
        <p:spPr>
          <a:xfrm rot="16200000">
            <a:off x="-180528" y="19548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Forma en L"/>
          <p:cNvSpPr/>
          <p:nvPr/>
        </p:nvSpPr>
        <p:spPr>
          <a:xfrm rot="16200000">
            <a:off x="755576" y="-52459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Forma en L"/>
          <p:cNvSpPr/>
          <p:nvPr/>
        </p:nvSpPr>
        <p:spPr>
          <a:xfrm rot="16200000">
            <a:off x="1763688" y="-124467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Forma en L"/>
          <p:cNvSpPr/>
          <p:nvPr/>
        </p:nvSpPr>
        <p:spPr>
          <a:xfrm rot="16200000">
            <a:off x="2699792" y="-189736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Forma en L"/>
          <p:cNvSpPr/>
          <p:nvPr/>
        </p:nvSpPr>
        <p:spPr>
          <a:xfrm rot="16200000">
            <a:off x="3635896" y="-254081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Forma en L"/>
          <p:cNvSpPr/>
          <p:nvPr/>
        </p:nvSpPr>
        <p:spPr>
          <a:xfrm rot="16200000">
            <a:off x="1763688" y="156363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Forma en L"/>
          <p:cNvSpPr/>
          <p:nvPr/>
        </p:nvSpPr>
        <p:spPr>
          <a:xfrm rot="16200000">
            <a:off x="2699792" y="91556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Forma en L"/>
          <p:cNvSpPr/>
          <p:nvPr/>
        </p:nvSpPr>
        <p:spPr>
          <a:xfrm rot="16200000">
            <a:off x="3635896" y="26749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Forma en L"/>
          <p:cNvSpPr/>
          <p:nvPr/>
        </p:nvSpPr>
        <p:spPr>
          <a:xfrm rot="5400000" flipH="1" flipV="1">
            <a:off x="-180528" y="84355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Forma en L"/>
          <p:cNvSpPr/>
          <p:nvPr/>
        </p:nvSpPr>
        <p:spPr>
          <a:xfrm rot="5400000" flipH="1" flipV="1">
            <a:off x="755576" y="156363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Forma en L"/>
          <p:cNvSpPr/>
          <p:nvPr/>
        </p:nvSpPr>
        <p:spPr>
          <a:xfrm rot="5400000" flipH="1">
            <a:off x="8460432" y="161510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Forma en L"/>
          <p:cNvSpPr/>
          <p:nvPr/>
        </p:nvSpPr>
        <p:spPr>
          <a:xfrm rot="5400000" flipH="1">
            <a:off x="7524328" y="77155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Forma en L"/>
          <p:cNvSpPr/>
          <p:nvPr/>
        </p:nvSpPr>
        <p:spPr>
          <a:xfrm rot="5400000" flipH="1">
            <a:off x="6516216" y="5147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Forma en L"/>
          <p:cNvSpPr/>
          <p:nvPr/>
        </p:nvSpPr>
        <p:spPr>
          <a:xfrm rot="5400000" flipH="1">
            <a:off x="5580112" y="-60121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Forma en L"/>
          <p:cNvSpPr/>
          <p:nvPr/>
        </p:nvSpPr>
        <p:spPr>
          <a:xfrm rot="5400000" flipH="1">
            <a:off x="4644008" y="-124467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Forma en L"/>
          <p:cNvSpPr/>
          <p:nvPr/>
        </p:nvSpPr>
        <p:spPr>
          <a:xfrm rot="5400000" flipH="1">
            <a:off x="8460432" y="12347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Forma en L"/>
          <p:cNvSpPr/>
          <p:nvPr/>
        </p:nvSpPr>
        <p:spPr>
          <a:xfrm rot="5400000" flipH="1">
            <a:off x="7524328" y="-59660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Forma en L"/>
          <p:cNvSpPr/>
          <p:nvPr/>
        </p:nvSpPr>
        <p:spPr>
          <a:xfrm rot="5400000" flipH="1">
            <a:off x="6516216" y="-131668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Forma en L"/>
          <p:cNvSpPr/>
          <p:nvPr/>
        </p:nvSpPr>
        <p:spPr>
          <a:xfrm rot="5400000" flipH="1">
            <a:off x="5580112" y="-196936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Forma en L"/>
          <p:cNvSpPr/>
          <p:nvPr/>
        </p:nvSpPr>
        <p:spPr>
          <a:xfrm rot="5400000" flipH="1">
            <a:off x="4644008" y="-261282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Forma en L"/>
          <p:cNvSpPr/>
          <p:nvPr/>
        </p:nvSpPr>
        <p:spPr>
          <a:xfrm rot="5400000" flipH="1">
            <a:off x="6516216" y="163564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Forma en L"/>
          <p:cNvSpPr/>
          <p:nvPr/>
        </p:nvSpPr>
        <p:spPr>
          <a:xfrm rot="5400000" flipH="1">
            <a:off x="5580112" y="98296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Forma en L"/>
          <p:cNvSpPr/>
          <p:nvPr/>
        </p:nvSpPr>
        <p:spPr>
          <a:xfrm rot="5400000" flipH="1">
            <a:off x="4644008" y="33950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Forma en L"/>
          <p:cNvSpPr/>
          <p:nvPr/>
        </p:nvSpPr>
        <p:spPr>
          <a:xfrm rot="5400000" flipH="1">
            <a:off x="8460432" y="82302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Forma en L"/>
          <p:cNvSpPr/>
          <p:nvPr/>
        </p:nvSpPr>
        <p:spPr>
          <a:xfrm rot="16200000" flipV="1">
            <a:off x="7516256" y="161510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Forma en L"/>
          <p:cNvSpPr/>
          <p:nvPr/>
        </p:nvSpPr>
        <p:spPr>
          <a:xfrm rot="5400000">
            <a:off x="8460432" y="263407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Forma en L"/>
          <p:cNvSpPr/>
          <p:nvPr/>
        </p:nvSpPr>
        <p:spPr>
          <a:xfrm rot="5400000">
            <a:off x="7524328" y="335415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Forma en L"/>
          <p:cNvSpPr/>
          <p:nvPr/>
        </p:nvSpPr>
        <p:spPr>
          <a:xfrm rot="5400000">
            <a:off x="6516216" y="407423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Forma en L"/>
          <p:cNvSpPr/>
          <p:nvPr/>
        </p:nvSpPr>
        <p:spPr>
          <a:xfrm rot="5400000">
            <a:off x="5580112" y="472691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Forma en L"/>
          <p:cNvSpPr/>
          <p:nvPr/>
        </p:nvSpPr>
        <p:spPr>
          <a:xfrm rot="5400000">
            <a:off x="4644008" y="537037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Forma en L"/>
          <p:cNvSpPr/>
          <p:nvPr/>
        </p:nvSpPr>
        <p:spPr>
          <a:xfrm rot="5400000">
            <a:off x="8460432" y="400222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Forma en L"/>
          <p:cNvSpPr/>
          <p:nvPr/>
        </p:nvSpPr>
        <p:spPr>
          <a:xfrm rot="5400000">
            <a:off x="7524328" y="472230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Forma en L"/>
          <p:cNvSpPr/>
          <p:nvPr/>
        </p:nvSpPr>
        <p:spPr>
          <a:xfrm rot="5400000">
            <a:off x="6516216" y="544238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Forma en L"/>
          <p:cNvSpPr/>
          <p:nvPr/>
        </p:nvSpPr>
        <p:spPr>
          <a:xfrm rot="5400000">
            <a:off x="5580112" y="609507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Forma en L"/>
          <p:cNvSpPr/>
          <p:nvPr/>
        </p:nvSpPr>
        <p:spPr>
          <a:xfrm rot="5400000">
            <a:off x="4644008" y="673852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Forma en L"/>
          <p:cNvSpPr/>
          <p:nvPr/>
        </p:nvSpPr>
        <p:spPr>
          <a:xfrm rot="5400000">
            <a:off x="6516216" y="263407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Forma en L"/>
          <p:cNvSpPr/>
          <p:nvPr/>
        </p:nvSpPr>
        <p:spPr>
          <a:xfrm rot="5400000">
            <a:off x="5580112" y="328214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Forma en L"/>
          <p:cNvSpPr/>
          <p:nvPr/>
        </p:nvSpPr>
        <p:spPr>
          <a:xfrm rot="5400000">
            <a:off x="4644008" y="393021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Forma en L"/>
          <p:cNvSpPr/>
          <p:nvPr/>
        </p:nvSpPr>
        <p:spPr>
          <a:xfrm rot="16200000" flipH="1" flipV="1">
            <a:off x="8460432" y="335415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Forma en L"/>
          <p:cNvSpPr/>
          <p:nvPr/>
        </p:nvSpPr>
        <p:spPr>
          <a:xfrm rot="16200000" flipH="1" flipV="1">
            <a:off x="7524328" y="263407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Forma en L"/>
          <p:cNvSpPr/>
          <p:nvPr/>
        </p:nvSpPr>
        <p:spPr>
          <a:xfrm rot="16200000" flipH="1">
            <a:off x="-180528" y="263407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Forma en L"/>
          <p:cNvSpPr/>
          <p:nvPr/>
        </p:nvSpPr>
        <p:spPr>
          <a:xfrm rot="16200000" flipH="1">
            <a:off x="755576" y="335415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Forma en L"/>
          <p:cNvSpPr/>
          <p:nvPr/>
        </p:nvSpPr>
        <p:spPr>
          <a:xfrm rot="16200000" flipH="1">
            <a:off x="1763688" y="407423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Forma en L"/>
          <p:cNvSpPr/>
          <p:nvPr/>
        </p:nvSpPr>
        <p:spPr>
          <a:xfrm rot="16200000" flipH="1">
            <a:off x="2699792" y="472691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Forma en L"/>
          <p:cNvSpPr/>
          <p:nvPr/>
        </p:nvSpPr>
        <p:spPr>
          <a:xfrm rot="16200000" flipH="1">
            <a:off x="3635896" y="537037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Forma en L"/>
          <p:cNvSpPr/>
          <p:nvPr/>
        </p:nvSpPr>
        <p:spPr>
          <a:xfrm rot="16200000" flipH="1">
            <a:off x="-180528" y="400222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Forma en L"/>
          <p:cNvSpPr/>
          <p:nvPr/>
        </p:nvSpPr>
        <p:spPr>
          <a:xfrm rot="16200000" flipH="1">
            <a:off x="755576" y="472230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Forma en L"/>
          <p:cNvSpPr/>
          <p:nvPr/>
        </p:nvSpPr>
        <p:spPr>
          <a:xfrm rot="16200000" flipH="1">
            <a:off x="1763688" y="544238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Forma en L"/>
          <p:cNvSpPr/>
          <p:nvPr/>
        </p:nvSpPr>
        <p:spPr>
          <a:xfrm rot="16200000" flipH="1">
            <a:off x="2699792" y="6095070"/>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Forma en L"/>
          <p:cNvSpPr/>
          <p:nvPr/>
        </p:nvSpPr>
        <p:spPr>
          <a:xfrm rot="16200000" flipH="1">
            <a:off x="3635896" y="6738528"/>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Forma en L"/>
          <p:cNvSpPr/>
          <p:nvPr/>
        </p:nvSpPr>
        <p:spPr>
          <a:xfrm rot="16200000" flipH="1">
            <a:off x="1763688" y="263407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Forma en L"/>
          <p:cNvSpPr/>
          <p:nvPr/>
        </p:nvSpPr>
        <p:spPr>
          <a:xfrm rot="16200000" flipH="1">
            <a:off x="2699792" y="3282144"/>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Forma en L"/>
          <p:cNvSpPr/>
          <p:nvPr/>
        </p:nvSpPr>
        <p:spPr>
          <a:xfrm rot="16200000" flipH="1">
            <a:off x="3635896" y="3930216"/>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Forma en L"/>
          <p:cNvSpPr/>
          <p:nvPr/>
        </p:nvSpPr>
        <p:spPr>
          <a:xfrm rot="5400000" flipV="1">
            <a:off x="-180528" y="335415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Forma en L"/>
          <p:cNvSpPr/>
          <p:nvPr/>
        </p:nvSpPr>
        <p:spPr>
          <a:xfrm rot="5400000" flipV="1">
            <a:off x="755576" y="2634072"/>
            <a:ext cx="914400" cy="914400"/>
          </a:xfrm>
          <a:prstGeom prst="corner">
            <a:avLst>
              <a:gd name="adj1" fmla="val 26364"/>
              <a:gd name="adj2" fmla="val 24545"/>
            </a:avLst>
          </a:prstGeom>
          <a:gradFill flip="none" rotWithShape="1">
            <a:gsLst>
              <a:gs pos="91000">
                <a:srgbClr val="FF99FF"/>
              </a:gs>
              <a:gs pos="49000">
                <a:srgbClr val="E6002C">
                  <a:lumMod val="0"/>
                  <a:lumOff val="100000"/>
                </a:srgbClr>
              </a:gs>
              <a:gs pos="76000">
                <a:srgbClr val="E6002C">
                  <a:lumMod val="86000"/>
                  <a:lumOff val="14000"/>
                </a:srgbClr>
              </a:gs>
              <a:gs pos="17000">
                <a:srgbClr val="33CC33">
                  <a:lumMod val="88000"/>
                </a:srgbClr>
              </a:gs>
              <a:gs pos="65000">
                <a:srgbClr val="00CC00"/>
              </a:gs>
              <a:gs pos="24000">
                <a:srgbClr val="33CC33"/>
              </a:gs>
            </a:gsLst>
            <a:path path="rect">
              <a:fillToRect l="50000" t="50000" r="50000" b="50000"/>
            </a:path>
            <a:tileRect/>
          </a:gradFill>
          <a:ln w="9525">
            <a:gradFill>
              <a:gsLst>
                <a:gs pos="0">
                  <a:srgbClr val="FFEFD1"/>
                </a:gs>
                <a:gs pos="64999">
                  <a:srgbClr val="F0EBD5"/>
                </a:gs>
              </a:gsLst>
              <a:lin ang="5400000" scaled="0"/>
            </a:gradFill>
          </a:ln>
          <a:effectLst>
            <a:outerShdw blurRad="50800" dist="50800" dir="5400000" algn="ctr" rotWithShape="0">
              <a:schemeClr val="tx1"/>
            </a:outerShdw>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4" name="63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2536" y="-2756842"/>
            <a:ext cx="9721080" cy="10657184"/>
          </a:xfrm>
          <a:prstGeom prst="rect">
            <a:avLst/>
          </a:prstGeom>
          <a:noFill/>
          <a:ln>
            <a:noFill/>
          </a:ln>
        </p:spPr>
      </p:pic>
    </p:spTree>
    <p:extLst>
      <p:ext uri="{BB962C8B-B14F-4D97-AF65-F5344CB8AC3E}">
        <p14:creationId xmlns:p14="http://schemas.microsoft.com/office/powerpoint/2010/main" val="78527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4"/>
                                        </p:tgtEl>
                                        <p:attrNameLst>
                                          <p:attrName>style.opacity</p:attrName>
                                        </p:attrNameLst>
                                      </p:cBhvr>
                                      <p:to>
                                        <p:strVal val="0"/>
                                      </p:to>
                                    </p:set>
                                    <p:animEffect filter="image" prLst="opacity: 0">
                                      <p:cBhvr rctx="IE">
                                        <p:cTn id="7" dur="indefinite"/>
                                        <p:tgtEl>
                                          <p:spTgt spid="6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2500" fill="hold"/>
                                        <p:tgtEl>
                                          <p:spTgt spid="17"/>
                                        </p:tgtEl>
                                        <p:attrNameLst>
                                          <p:attrName>ppt_x</p:attrName>
                                        </p:attrNameLst>
                                      </p:cBhvr>
                                      <p:tavLst>
                                        <p:tav tm="0">
                                          <p:val>
                                            <p:strVal val="1+#ppt_w/2"/>
                                          </p:val>
                                        </p:tav>
                                        <p:tav tm="100000">
                                          <p:val>
                                            <p:strVal val="#ppt_x"/>
                                          </p:val>
                                        </p:tav>
                                      </p:tavLst>
                                    </p:anim>
                                    <p:anim calcmode="lin" valueType="num">
                                      <p:cBhvr additive="base">
                                        <p:cTn id="11" dur="2500" fill="hold"/>
                                        <p:tgtEl>
                                          <p:spTgt spid="1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2500" fill="hold"/>
                                        <p:tgtEl>
                                          <p:spTgt spid="31"/>
                                        </p:tgtEl>
                                        <p:attrNameLst>
                                          <p:attrName>ppt_x</p:attrName>
                                        </p:attrNameLst>
                                      </p:cBhvr>
                                      <p:tavLst>
                                        <p:tav tm="0">
                                          <p:val>
                                            <p:strVal val="1+#ppt_w/2"/>
                                          </p:val>
                                        </p:tav>
                                        <p:tav tm="100000">
                                          <p:val>
                                            <p:strVal val="#ppt_x"/>
                                          </p:val>
                                        </p:tav>
                                      </p:tavLst>
                                    </p:anim>
                                    <p:anim calcmode="lin" valueType="num">
                                      <p:cBhvr additive="base">
                                        <p:cTn id="15" dur="2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2500" fill="hold"/>
                                        <p:tgtEl>
                                          <p:spTgt spid="27"/>
                                        </p:tgtEl>
                                        <p:attrNameLst>
                                          <p:attrName>ppt_x</p:attrName>
                                        </p:attrNameLst>
                                      </p:cBhvr>
                                      <p:tavLst>
                                        <p:tav tm="0">
                                          <p:val>
                                            <p:strVal val="1+#ppt_w/2"/>
                                          </p:val>
                                        </p:tav>
                                        <p:tav tm="100000">
                                          <p:val>
                                            <p:strVal val="#ppt_x"/>
                                          </p:val>
                                        </p:tav>
                                      </p:tavLst>
                                    </p:anim>
                                    <p:anim calcmode="lin" valueType="num">
                                      <p:cBhvr additive="base">
                                        <p:cTn id="19" dur="2500" fill="hold"/>
                                        <p:tgtEl>
                                          <p:spTgt spid="2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2500" fill="hold"/>
                                        <p:tgtEl>
                                          <p:spTgt spid="28"/>
                                        </p:tgtEl>
                                        <p:attrNameLst>
                                          <p:attrName>ppt_x</p:attrName>
                                        </p:attrNameLst>
                                      </p:cBhvr>
                                      <p:tavLst>
                                        <p:tav tm="0">
                                          <p:val>
                                            <p:strVal val="1+#ppt_w/2"/>
                                          </p:val>
                                        </p:tav>
                                        <p:tav tm="100000">
                                          <p:val>
                                            <p:strVal val="#ppt_x"/>
                                          </p:val>
                                        </p:tav>
                                      </p:tavLst>
                                    </p:anim>
                                    <p:anim calcmode="lin" valueType="num">
                                      <p:cBhvr additive="base">
                                        <p:cTn id="23" dur="2500" fill="hold"/>
                                        <p:tgtEl>
                                          <p:spTgt spid="2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500" fill="hold"/>
                                        <p:tgtEl>
                                          <p:spTgt spid="18"/>
                                        </p:tgtEl>
                                        <p:attrNameLst>
                                          <p:attrName>ppt_x</p:attrName>
                                        </p:attrNameLst>
                                      </p:cBhvr>
                                      <p:tavLst>
                                        <p:tav tm="0">
                                          <p:val>
                                            <p:strVal val="1+#ppt_w/2"/>
                                          </p:val>
                                        </p:tav>
                                        <p:tav tm="100000">
                                          <p:val>
                                            <p:strVal val="#ppt_x"/>
                                          </p:val>
                                        </p:tav>
                                      </p:tavLst>
                                    </p:anim>
                                    <p:anim calcmode="lin" valueType="num">
                                      <p:cBhvr additive="base">
                                        <p:cTn id="27" dur="2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2500" fill="hold"/>
                                        <p:tgtEl>
                                          <p:spTgt spid="30"/>
                                        </p:tgtEl>
                                        <p:attrNameLst>
                                          <p:attrName>ppt_x</p:attrName>
                                        </p:attrNameLst>
                                      </p:cBhvr>
                                      <p:tavLst>
                                        <p:tav tm="0">
                                          <p:val>
                                            <p:strVal val="1+#ppt_w/2"/>
                                          </p:val>
                                        </p:tav>
                                        <p:tav tm="100000">
                                          <p:val>
                                            <p:strVal val="#ppt_x"/>
                                          </p:val>
                                        </p:tav>
                                      </p:tavLst>
                                    </p:anim>
                                    <p:anim calcmode="lin" valueType="num">
                                      <p:cBhvr additive="base">
                                        <p:cTn id="31" dur="2500" fill="hold"/>
                                        <p:tgtEl>
                                          <p:spTgt spid="3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2500" fill="hold"/>
                                        <p:tgtEl>
                                          <p:spTgt spid="22"/>
                                        </p:tgtEl>
                                        <p:attrNameLst>
                                          <p:attrName>ppt_x</p:attrName>
                                        </p:attrNameLst>
                                      </p:cBhvr>
                                      <p:tavLst>
                                        <p:tav tm="0">
                                          <p:val>
                                            <p:strVal val="1+#ppt_w/2"/>
                                          </p:val>
                                        </p:tav>
                                        <p:tav tm="100000">
                                          <p:val>
                                            <p:strVal val="#ppt_x"/>
                                          </p:val>
                                        </p:tav>
                                      </p:tavLst>
                                    </p:anim>
                                    <p:anim calcmode="lin" valueType="num">
                                      <p:cBhvr additive="base">
                                        <p:cTn id="35" dur="25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2500" fill="hold"/>
                                        <p:tgtEl>
                                          <p:spTgt spid="23"/>
                                        </p:tgtEl>
                                        <p:attrNameLst>
                                          <p:attrName>ppt_x</p:attrName>
                                        </p:attrNameLst>
                                      </p:cBhvr>
                                      <p:tavLst>
                                        <p:tav tm="0">
                                          <p:val>
                                            <p:strVal val="1+#ppt_w/2"/>
                                          </p:val>
                                        </p:tav>
                                        <p:tav tm="100000">
                                          <p:val>
                                            <p:strVal val="#ppt_x"/>
                                          </p:val>
                                        </p:tav>
                                      </p:tavLst>
                                    </p:anim>
                                    <p:anim calcmode="lin" valueType="num">
                                      <p:cBhvr additive="base">
                                        <p:cTn id="39" dur="25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2500" fill="hold"/>
                                        <p:tgtEl>
                                          <p:spTgt spid="19"/>
                                        </p:tgtEl>
                                        <p:attrNameLst>
                                          <p:attrName>ppt_x</p:attrName>
                                        </p:attrNameLst>
                                      </p:cBhvr>
                                      <p:tavLst>
                                        <p:tav tm="0">
                                          <p:val>
                                            <p:strVal val="1+#ppt_w/2"/>
                                          </p:val>
                                        </p:tav>
                                        <p:tav tm="100000">
                                          <p:val>
                                            <p:strVal val="#ppt_x"/>
                                          </p:val>
                                        </p:tav>
                                      </p:tavLst>
                                    </p:anim>
                                    <p:anim calcmode="lin" valueType="num">
                                      <p:cBhvr additive="base">
                                        <p:cTn id="43" dur="25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2500" fill="hold"/>
                                        <p:tgtEl>
                                          <p:spTgt spid="20"/>
                                        </p:tgtEl>
                                        <p:attrNameLst>
                                          <p:attrName>ppt_x</p:attrName>
                                        </p:attrNameLst>
                                      </p:cBhvr>
                                      <p:tavLst>
                                        <p:tav tm="0">
                                          <p:val>
                                            <p:strVal val="1+#ppt_w/2"/>
                                          </p:val>
                                        </p:tav>
                                        <p:tav tm="100000">
                                          <p:val>
                                            <p:strVal val="#ppt_x"/>
                                          </p:val>
                                        </p:tav>
                                      </p:tavLst>
                                    </p:anim>
                                    <p:anim calcmode="lin" valueType="num">
                                      <p:cBhvr additive="base">
                                        <p:cTn id="47" dur="2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2500" fill="hold"/>
                                        <p:tgtEl>
                                          <p:spTgt spid="24"/>
                                        </p:tgtEl>
                                        <p:attrNameLst>
                                          <p:attrName>ppt_x</p:attrName>
                                        </p:attrNameLst>
                                      </p:cBhvr>
                                      <p:tavLst>
                                        <p:tav tm="0">
                                          <p:val>
                                            <p:strVal val="1+#ppt_w/2"/>
                                          </p:val>
                                        </p:tav>
                                        <p:tav tm="100000">
                                          <p:val>
                                            <p:strVal val="#ppt_x"/>
                                          </p:val>
                                        </p:tav>
                                      </p:tavLst>
                                    </p:anim>
                                    <p:anim calcmode="lin" valueType="num">
                                      <p:cBhvr additive="base">
                                        <p:cTn id="51" dur="25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2500" fill="hold"/>
                                        <p:tgtEl>
                                          <p:spTgt spid="25"/>
                                        </p:tgtEl>
                                        <p:attrNameLst>
                                          <p:attrName>ppt_x</p:attrName>
                                        </p:attrNameLst>
                                      </p:cBhvr>
                                      <p:tavLst>
                                        <p:tav tm="0">
                                          <p:val>
                                            <p:strVal val="1+#ppt_w/2"/>
                                          </p:val>
                                        </p:tav>
                                        <p:tav tm="100000">
                                          <p:val>
                                            <p:strVal val="#ppt_x"/>
                                          </p:val>
                                        </p:tav>
                                      </p:tavLst>
                                    </p:anim>
                                    <p:anim calcmode="lin" valueType="num">
                                      <p:cBhvr additive="base">
                                        <p:cTn id="55" dur="2500" fill="hold"/>
                                        <p:tgtEl>
                                          <p:spTgt spid="25"/>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2500" fill="hold"/>
                                        <p:tgtEl>
                                          <p:spTgt spid="26"/>
                                        </p:tgtEl>
                                        <p:attrNameLst>
                                          <p:attrName>ppt_x</p:attrName>
                                        </p:attrNameLst>
                                      </p:cBhvr>
                                      <p:tavLst>
                                        <p:tav tm="0">
                                          <p:val>
                                            <p:strVal val="1+#ppt_w/2"/>
                                          </p:val>
                                        </p:tav>
                                        <p:tav tm="100000">
                                          <p:val>
                                            <p:strVal val="#ppt_x"/>
                                          </p:val>
                                        </p:tav>
                                      </p:tavLst>
                                    </p:anim>
                                    <p:anim calcmode="lin" valueType="num">
                                      <p:cBhvr additive="base">
                                        <p:cTn id="59" dur="25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2500" fill="hold"/>
                                        <p:tgtEl>
                                          <p:spTgt spid="21"/>
                                        </p:tgtEl>
                                        <p:attrNameLst>
                                          <p:attrName>ppt_x</p:attrName>
                                        </p:attrNameLst>
                                      </p:cBhvr>
                                      <p:tavLst>
                                        <p:tav tm="0">
                                          <p:val>
                                            <p:strVal val="1+#ppt_w/2"/>
                                          </p:val>
                                        </p:tav>
                                        <p:tav tm="100000">
                                          <p:val>
                                            <p:strVal val="#ppt_x"/>
                                          </p:val>
                                        </p:tav>
                                      </p:tavLst>
                                    </p:anim>
                                    <p:anim calcmode="lin" valueType="num">
                                      <p:cBhvr additive="base">
                                        <p:cTn id="63" dur="25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2500" fill="hold"/>
                                        <p:tgtEl>
                                          <p:spTgt spid="29"/>
                                        </p:tgtEl>
                                        <p:attrNameLst>
                                          <p:attrName>ppt_x</p:attrName>
                                        </p:attrNameLst>
                                      </p:cBhvr>
                                      <p:tavLst>
                                        <p:tav tm="0">
                                          <p:val>
                                            <p:strVal val="1+#ppt_w/2"/>
                                          </p:val>
                                        </p:tav>
                                        <p:tav tm="100000">
                                          <p:val>
                                            <p:strVal val="#ppt_x"/>
                                          </p:val>
                                        </p:tav>
                                      </p:tavLst>
                                    </p:anim>
                                    <p:anim calcmode="lin" valueType="num">
                                      <p:cBhvr additive="base">
                                        <p:cTn id="67" dur="2500" fill="hold"/>
                                        <p:tgtEl>
                                          <p:spTgt spid="2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61"/>
                                        </p:tgtEl>
                                        <p:attrNameLst>
                                          <p:attrName>style.visibility</p:attrName>
                                        </p:attrNameLst>
                                      </p:cBhvr>
                                      <p:to>
                                        <p:strVal val="visible"/>
                                      </p:to>
                                    </p:set>
                                    <p:anim calcmode="lin" valueType="num">
                                      <p:cBhvr additive="base">
                                        <p:cTn id="70" dur="2500" fill="hold"/>
                                        <p:tgtEl>
                                          <p:spTgt spid="61"/>
                                        </p:tgtEl>
                                        <p:attrNameLst>
                                          <p:attrName>ppt_x</p:attrName>
                                        </p:attrNameLst>
                                      </p:cBhvr>
                                      <p:tavLst>
                                        <p:tav tm="0">
                                          <p:val>
                                            <p:strVal val="0-#ppt_w/2"/>
                                          </p:val>
                                        </p:tav>
                                        <p:tav tm="100000">
                                          <p:val>
                                            <p:strVal val="#ppt_x"/>
                                          </p:val>
                                        </p:tav>
                                      </p:tavLst>
                                    </p:anim>
                                    <p:anim calcmode="lin" valueType="num">
                                      <p:cBhvr additive="base">
                                        <p:cTn id="71" dur="2500" fill="hold"/>
                                        <p:tgtEl>
                                          <p:spTgt spid="6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7"/>
                                        </p:tgtEl>
                                        <p:attrNameLst>
                                          <p:attrName>style.visibility</p:attrName>
                                        </p:attrNameLst>
                                      </p:cBhvr>
                                      <p:to>
                                        <p:strVal val="visible"/>
                                      </p:to>
                                    </p:set>
                                    <p:anim calcmode="lin" valueType="num">
                                      <p:cBhvr additive="base">
                                        <p:cTn id="74" dur="2500" fill="hold"/>
                                        <p:tgtEl>
                                          <p:spTgt spid="57"/>
                                        </p:tgtEl>
                                        <p:attrNameLst>
                                          <p:attrName>ppt_x</p:attrName>
                                        </p:attrNameLst>
                                      </p:cBhvr>
                                      <p:tavLst>
                                        <p:tav tm="0">
                                          <p:val>
                                            <p:strVal val="0-#ppt_w/2"/>
                                          </p:val>
                                        </p:tav>
                                        <p:tav tm="100000">
                                          <p:val>
                                            <p:strVal val="#ppt_x"/>
                                          </p:val>
                                        </p:tav>
                                      </p:tavLst>
                                    </p:anim>
                                    <p:anim calcmode="lin" valueType="num">
                                      <p:cBhvr additive="base">
                                        <p:cTn id="75" dur="2500" fill="hold"/>
                                        <p:tgtEl>
                                          <p:spTgt spid="57"/>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2500" fill="hold"/>
                                        <p:tgtEl>
                                          <p:spTgt spid="48"/>
                                        </p:tgtEl>
                                        <p:attrNameLst>
                                          <p:attrName>ppt_x</p:attrName>
                                        </p:attrNameLst>
                                      </p:cBhvr>
                                      <p:tavLst>
                                        <p:tav tm="0">
                                          <p:val>
                                            <p:strVal val="0-#ppt_w/2"/>
                                          </p:val>
                                        </p:tav>
                                        <p:tav tm="100000">
                                          <p:val>
                                            <p:strVal val="#ppt_x"/>
                                          </p:val>
                                        </p:tav>
                                      </p:tavLst>
                                    </p:anim>
                                    <p:anim calcmode="lin" valueType="num">
                                      <p:cBhvr additive="base">
                                        <p:cTn id="79" dur="2500" fill="hold"/>
                                        <p:tgtEl>
                                          <p:spTgt spid="48"/>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8"/>
                                        </p:tgtEl>
                                        <p:attrNameLst>
                                          <p:attrName>style.visibility</p:attrName>
                                        </p:attrNameLst>
                                      </p:cBhvr>
                                      <p:to>
                                        <p:strVal val="visible"/>
                                      </p:to>
                                    </p:set>
                                    <p:anim calcmode="lin" valueType="num">
                                      <p:cBhvr additive="base">
                                        <p:cTn id="82" dur="2500" fill="hold"/>
                                        <p:tgtEl>
                                          <p:spTgt spid="58"/>
                                        </p:tgtEl>
                                        <p:attrNameLst>
                                          <p:attrName>ppt_x</p:attrName>
                                        </p:attrNameLst>
                                      </p:cBhvr>
                                      <p:tavLst>
                                        <p:tav tm="0">
                                          <p:val>
                                            <p:strVal val="0-#ppt_w/2"/>
                                          </p:val>
                                        </p:tav>
                                        <p:tav tm="100000">
                                          <p:val>
                                            <p:strVal val="#ppt_x"/>
                                          </p:val>
                                        </p:tav>
                                      </p:tavLst>
                                    </p:anim>
                                    <p:anim calcmode="lin" valueType="num">
                                      <p:cBhvr additive="base">
                                        <p:cTn id="83" dur="2500" fill="hold"/>
                                        <p:tgtEl>
                                          <p:spTgt spid="58"/>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59"/>
                                        </p:tgtEl>
                                        <p:attrNameLst>
                                          <p:attrName>style.visibility</p:attrName>
                                        </p:attrNameLst>
                                      </p:cBhvr>
                                      <p:to>
                                        <p:strVal val="visible"/>
                                      </p:to>
                                    </p:set>
                                    <p:anim calcmode="lin" valueType="num">
                                      <p:cBhvr additive="base">
                                        <p:cTn id="86" dur="2500" fill="hold"/>
                                        <p:tgtEl>
                                          <p:spTgt spid="59"/>
                                        </p:tgtEl>
                                        <p:attrNameLst>
                                          <p:attrName>ppt_x</p:attrName>
                                        </p:attrNameLst>
                                      </p:cBhvr>
                                      <p:tavLst>
                                        <p:tav tm="0">
                                          <p:val>
                                            <p:strVal val="0-#ppt_w/2"/>
                                          </p:val>
                                        </p:tav>
                                        <p:tav tm="100000">
                                          <p:val>
                                            <p:strVal val="#ppt_x"/>
                                          </p:val>
                                        </p:tav>
                                      </p:tavLst>
                                    </p:anim>
                                    <p:anim calcmode="lin" valueType="num">
                                      <p:cBhvr additive="base">
                                        <p:cTn id="87" dur="2500" fill="hold"/>
                                        <p:tgtEl>
                                          <p:spTgt spid="59"/>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53"/>
                                        </p:tgtEl>
                                        <p:attrNameLst>
                                          <p:attrName>style.visibility</p:attrName>
                                        </p:attrNameLst>
                                      </p:cBhvr>
                                      <p:to>
                                        <p:strVal val="visible"/>
                                      </p:to>
                                    </p:set>
                                    <p:anim calcmode="lin" valueType="num">
                                      <p:cBhvr additive="base">
                                        <p:cTn id="90" dur="2500" fill="hold"/>
                                        <p:tgtEl>
                                          <p:spTgt spid="53"/>
                                        </p:tgtEl>
                                        <p:attrNameLst>
                                          <p:attrName>ppt_x</p:attrName>
                                        </p:attrNameLst>
                                      </p:cBhvr>
                                      <p:tavLst>
                                        <p:tav tm="0">
                                          <p:val>
                                            <p:strVal val="0-#ppt_w/2"/>
                                          </p:val>
                                        </p:tav>
                                        <p:tav tm="100000">
                                          <p:val>
                                            <p:strVal val="#ppt_x"/>
                                          </p:val>
                                        </p:tav>
                                      </p:tavLst>
                                    </p:anim>
                                    <p:anim calcmode="lin" valueType="num">
                                      <p:cBhvr additive="base">
                                        <p:cTn id="91" dur="2500" fill="hold"/>
                                        <p:tgtEl>
                                          <p:spTgt spid="53"/>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9"/>
                                        </p:tgtEl>
                                        <p:attrNameLst>
                                          <p:attrName>style.visibility</p:attrName>
                                        </p:attrNameLst>
                                      </p:cBhvr>
                                      <p:to>
                                        <p:strVal val="visible"/>
                                      </p:to>
                                    </p:set>
                                    <p:anim calcmode="lin" valueType="num">
                                      <p:cBhvr additive="base">
                                        <p:cTn id="94" dur="2500" fill="hold"/>
                                        <p:tgtEl>
                                          <p:spTgt spid="49"/>
                                        </p:tgtEl>
                                        <p:attrNameLst>
                                          <p:attrName>ppt_x</p:attrName>
                                        </p:attrNameLst>
                                      </p:cBhvr>
                                      <p:tavLst>
                                        <p:tav tm="0">
                                          <p:val>
                                            <p:strVal val="0-#ppt_w/2"/>
                                          </p:val>
                                        </p:tav>
                                        <p:tav tm="100000">
                                          <p:val>
                                            <p:strVal val="#ppt_x"/>
                                          </p:val>
                                        </p:tav>
                                      </p:tavLst>
                                    </p:anim>
                                    <p:anim calcmode="lin" valueType="num">
                                      <p:cBhvr additive="base">
                                        <p:cTn id="95" dur="2500" fill="hold"/>
                                        <p:tgtEl>
                                          <p:spTgt spid="49"/>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50"/>
                                        </p:tgtEl>
                                        <p:attrNameLst>
                                          <p:attrName>style.visibility</p:attrName>
                                        </p:attrNameLst>
                                      </p:cBhvr>
                                      <p:to>
                                        <p:strVal val="visible"/>
                                      </p:to>
                                    </p:set>
                                    <p:anim calcmode="lin" valueType="num">
                                      <p:cBhvr additive="base">
                                        <p:cTn id="98" dur="2500" fill="hold"/>
                                        <p:tgtEl>
                                          <p:spTgt spid="50"/>
                                        </p:tgtEl>
                                        <p:attrNameLst>
                                          <p:attrName>ppt_x</p:attrName>
                                        </p:attrNameLst>
                                      </p:cBhvr>
                                      <p:tavLst>
                                        <p:tav tm="0">
                                          <p:val>
                                            <p:strVal val="0-#ppt_w/2"/>
                                          </p:val>
                                        </p:tav>
                                        <p:tav tm="100000">
                                          <p:val>
                                            <p:strVal val="#ppt_x"/>
                                          </p:val>
                                        </p:tav>
                                      </p:tavLst>
                                    </p:anim>
                                    <p:anim calcmode="lin" valueType="num">
                                      <p:cBhvr additive="base">
                                        <p:cTn id="99" dur="2500" fill="hold"/>
                                        <p:tgtEl>
                                          <p:spTgt spid="50"/>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54"/>
                                        </p:tgtEl>
                                        <p:attrNameLst>
                                          <p:attrName>style.visibility</p:attrName>
                                        </p:attrNameLst>
                                      </p:cBhvr>
                                      <p:to>
                                        <p:strVal val="visible"/>
                                      </p:to>
                                    </p:set>
                                    <p:anim calcmode="lin" valueType="num">
                                      <p:cBhvr additive="base">
                                        <p:cTn id="102" dur="2500" fill="hold"/>
                                        <p:tgtEl>
                                          <p:spTgt spid="54"/>
                                        </p:tgtEl>
                                        <p:attrNameLst>
                                          <p:attrName>ppt_x</p:attrName>
                                        </p:attrNameLst>
                                      </p:cBhvr>
                                      <p:tavLst>
                                        <p:tav tm="0">
                                          <p:val>
                                            <p:strVal val="0-#ppt_w/2"/>
                                          </p:val>
                                        </p:tav>
                                        <p:tav tm="100000">
                                          <p:val>
                                            <p:strVal val="#ppt_x"/>
                                          </p:val>
                                        </p:tav>
                                      </p:tavLst>
                                    </p:anim>
                                    <p:anim calcmode="lin" valueType="num">
                                      <p:cBhvr additive="base">
                                        <p:cTn id="103" dur="2500" fill="hold"/>
                                        <p:tgtEl>
                                          <p:spTgt spid="54"/>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 calcmode="lin" valueType="num">
                                      <p:cBhvr additive="base">
                                        <p:cTn id="106" dur="2500" fill="hold"/>
                                        <p:tgtEl>
                                          <p:spTgt spid="51"/>
                                        </p:tgtEl>
                                        <p:attrNameLst>
                                          <p:attrName>ppt_x</p:attrName>
                                        </p:attrNameLst>
                                      </p:cBhvr>
                                      <p:tavLst>
                                        <p:tav tm="0">
                                          <p:val>
                                            <p:strVal val="0-#ppt_w/2"/>
                                          </p:val>
                                        </p:tav>
                                        <p:tav tm="100000">
                                          <p:val>
                                            <p:strVal val="#ppt_x"/>
                                          </p:val>
                                        </p:tav>
                                      </p:tavLst>
                                    </p:anim>
                                    <p:anim calcmode="lin" valueType="num">
                                      <p:cBhvr additive="base">
                                        <p:cTn id="107" dur="2500" fill="hold"/>
                                        <p:tgtEl>
                                          <p:spTgt spid="51"/>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55"/>
                                        </p:tgtEl>
                                        <p:attrNameLst>
                                          <p:attrName>style.visibility</p:attrName>
                                        </p:attrNameLst>
                                      </p:cBhvr>
                                      <p:to>
                                        <p:strVal val="visible"/>
                                      </p:to>
                                    </p:set>
                                    <p:anim calcmode="lin" valueType="num">
                                      <p:cBhvr additive="base">
                                        <p:cTn id="110" dur="2500" fill="hold"/>
                                        <p:tgtEl>
                                          <p:spTgt spid="55"/>
                                        </p:tgtEl>
                                        <p:attrNameLst>
                                          <p:attrName>ppt_x</p:attrName>
                                        </p:attrNameLst>
                                      </p:cBhvr>
                                      <p:tavLst>
                                        <p:tav tm="0">
                                          <p:val>
                                            <p:strVal val="0-#ppt_w/2"/>
                                          </p:val>
                                        </p:tav>
                                        <p:tav tm="100000">
                                          <p:val>
                                            <p:strVal val="#ppt_x"/>
                                          </p:val>
                                        </p:tav>
                                      </p:tavLst>
                                    </p:anim>
                                    <p:anim calcmode="lin" valueType="num">
                                      <p:cBhvr additive="base">
                                        <p:cTn id="111" dur="2500" fill="hold"/>
                                        <p:tgtEl>
                                          <p:spTgt spid="55"/>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56"/>
                                        </p:tgtEl>
                                        <p:attrNameLst>
                                          <p:attrName>style.visibility</p:attrName>
                                        </p:attrNameLst>
                                      </p:cBhvr>
                                      <p:to>
                                        <p:strVal val="visible"/>
                                      </p:to>
                                    </p:set>
                                    <p:anim calcmode="lin" valueType="num">
                                      <p:cBhvr additive="base">
                                        <p:cTn id="114" dur="2500" fill="hold"/>
                                        <p:tgtEl>
                                          <p:spTgt spid="56"/>
                                        </p:tgtEl>
                                        <p:attrNameLst>
                                          <p:attrName>ppt_x</p:attrName>
                                        </p:attrNameLst>
                                      </p:cBhvr>
                                      <p:tavLst>
                                        <p:tav tm="0">
                                          <p:val>
                                            <p:strVal val="0-#ppt_w/2"/>
                                          </p:val>
                                        </p:tav>
                                        <p:tav tm="100000">
                                          <p:val>
                                            <p:strVal val="#ppt_x"/>
                                          </p:val>
                                        </p:tav>
                                      </p:tavLst>
                                    </p:anim>
                                    <p:anim calcmode="lin" valueType="num">
                                      <p:cBhvr additive="base">
                                        <p:cTn id="115" dur="2500" fill="hold"/>
                                        <p:tgtEl>
                                          <p:spTgt spid="56"/>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52"/>
                                        </p:tgtEl>
                                        <p:attrNameLst>
                                          <p:attrName>style.visibility</p:attrName>
                                        </p:attrNameLst>
                                      </p:cBhvr>
                                      <p:to>
                                        <p:strVal val="visible"/>
                                      </p:to>
                                    </p:set>
                                    <p:anim calcmode="lin" valueType="num">
                                      <p:cBhvr additive="base">
                                        <p:cTn id="118" dur="2500" fill="hold"/>
                                        <p:tgtEl>
                                          <p:spTgt spid="52"/>
                                        </p:tgtEl>
                                        <p:attrNameLst>
                                          <p:attrName>ppt_x</p:attrName>
                                        </p:attrNameLst>
                                      </p:cBhvr>
                                      <p:tavLst>
                                        <p:tav tm="0">
                                          <p:val>
                                            <p:strVal val="0-#ppt_w/2"/>
                                          </p:val>
                                        </p:tav>
                                        <p:tav tm="100000">
                                          <p:val>
                                            <p:strVal val="#ppt_x"/>
                                          </p:val>
                                        </p:tav>
                                      </p:tavLst>
                                    </p:anim>
                                    <p:anim calcmode="lin" valueType="num">
                                      <p:cBhvr additive="base">
                                        <p:cTn id="119" dur="2500" fill="hold"/>
                                        <p:tgtEl>
                                          <p:spTgt spid="52"/>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60"/>
                                        </p:tgtEl>
                                        <p:attrNameLst>
                                          <p:attrName>style.visibility</p:attrName>
                                        </p:attrNameLst>
                                      </p:cBhvr>
                                      <p:to>
                                        <p:strVal val="visible"/>
                                      </p:to>
                                    </p:set>
                                    <p:anim calcmode="lin" valueType="num">
                                      <p:cBhvr additive="base">
                                        <p:cTn id="122" dur="2500" fill="hold"/>
                                        <p:tgtEl>
                                          <p:spTgt spid="60"/>
                                        </p:tgtEl>
                                        <p:attrNameLst>
                                          <p:attrName>ppt_x</p:attrName>
                                        </p:attrNameLst>
                                      </p:cBhvr>
                                      <p:tavLst>
                                        <p:tav tm="0">
                                          <p:val>
                                            <p:strVal val="0-#ppt_w/2"/>
                                          </p:val>
                                        </p:tav>
                                        <p:tav tm="100000">
                                          <p:val>
                                            <p:strVal val="#ppt_x"/>
                                          </p:val>
                                        </p:tav>
                                      </p:tavLst>
                                    </p:anim>
                                    <p:anim calcmode="lin" valueType="num">
                                      <p:cBhvr additive="base">
                                        <p:cTn id="123" dur="2500" fill="hold"/>
                                        <p:tgtEl>
                                          <p:spTgt spid="60"/>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additive="base">
                                        <p:cTn id="126" dur="2500" fill="hold"/>
                                        <p:tgtEl>
                                          <p:spTgt spid="47"/>
                                        </p:tgtEl>
                                        <p:attrNameLst>
                                          <p:attrName>ppt_x</p:attrName>
                                        </p:attrNameLst>
                                      </p:cBhvr>
                                      <p:tavLst>
                                        <p:tav tm="0">
                                          <p:val>
                                            <p:strVal val="0-#ppt_w/2"/>
                                          </p:val>
                                        </p:tav>
                                        <p:tav tm="100000">
                                          <p:val>
                                            <p:strVal val="#ppt_x"/>
                                          </p:val>
                                        </p:tav>
                                      </p:tavLst>
                                    </p:anim>
                                    <p:anim calcmode="lin" valueType="num">
                                      <p:cBhvr additive="base">
                                        <p:cTn id="127" dur="2500" fill="hold"/>
                                        <p:tgtEl>
                                          <p:spTgt spid="47"/>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25"/>
                                        </p:tgtEl>
                                        <p:attrNameLst>
                                          <p:attrName>style.visibility</p:attrName>
                                        </p:attrNameLst>
                                      </p:cBhvr>
                                      <p:to>
                                        <p:strVal val="visible"/>
                                      </p:to>
                                    </p:set>
                                    <p:anim calcmode="lin" valueType="num">
                                      <p:cBhvr additive="base">
                                        <p:cTn id="130" dur="2500" fill="hold"/>
                                        <p:tgtEl>
                                          <p:spTgt spid="125"/>
                                        </p:tgtEl>
                                        <p:attrNameLst>
                                          <p:attrName>ppt_x</p:attrName>
                                        </p:attrNameLst>
                                      </p:cBhvr>
                                      <p:tavLst>
                                        <p:tav tm="0">
                                          <p:val>
                                            <p:strVal val="0-#ppt_w/2"/>
                                          </p:val>
                                        </p:tav>
                                        <p:tav tm="100000">
                                          <p:val>
                                            <p:strVal val="#ppt_x"/>
                                          </p:val>
                                        </p:tav>
                                      </p:tavLst>
                                    </p:anim>
                                    <p:anim calcmode="lin" valueType="num">
                                      <p:cBhvr additive="base">
                                        <p:cTn id="131" dur="2500" fill="hold"/>
                                        <p:tgtEl>
                                          <p:spTgt spid="125"/>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139"/>
                                        </p:tgtEl>
                                        <p:attrNameLst>
                                          <p:attrName>style.visibility</p:attrName>
                                        </p:attrNameLst>
                                      </p:cBhvr>
                                      <p:to>
                                        <p:strVal val="visible"/>
                                      </p:to>
                                    </p:set>
                                    <p:anim calcmode="lin" valueType="num">
                                      <p:cBhvr additive="base">
                                        <p:cTn id="134" dur="2500" fill="hold"/>
                                        <p:tgtEl>
                                          <p:spTgt spid="139"/>
                                        </p:tgtEl>
                                        <p:attrNameLst>
                                          <p:attrName>ppt_x</p:attrName>
                                        </p:attrNameLst>
                                      </p:cBhvr>
                                      <p:tavLst>
                                        <p:tav tm="0">
                                          <p:val>
                                            <p:strVal val="0-#ppt_w/2"/>
                                          </p:val>
                                        </p:tav>
                                        <p:tav tm="100000">
                                          <p:val>
                                            <p:strVal val="#ppt_x"/>
                                          </p:val>
                                        </p:tav>
                                      </p:tavLst>
                                    </p:anim>
                                    <p:anim calcmode="lin" valueType="num">
                                      <p:cBhvr additive="base">
                                        <p:cTn id="135" dur="2500" fill="hold"/>
                                        <p:tgtEl>
                                          <p:spTgt spid="139"/>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130"/>
                                        </p:tgtEl>
                                        <p:attrNameLst>
                                          <p:attrName>style.visibility</p:attrName>
                                        </p:attrNameLst>
                                      </p:cBhvr>
                                      <p:to>
                                        <p:strVal val="visible"/>
                                      </p:to>
                                    </p:set>
                                    <p:anim calcmode="lin" valueType="num">
                                      <p:cBhvr additive="base">
                                        <p:cTn id="138" dur="2500" fill="hold"/>
                                        <p:tgtEl>
                                          <p:spTgt spid="130"/>
                                        </p:tgtEl>
                                        <p:attrNameLst>
                                          <p:attrName>ppt_x</p:attrName>
                                        </p:attrNameLst>
                                      </p:cBhvr>
                                      <p:tavLst>
                                        <p:tav tm="0">
                                          <p:val>
                                            <p:strVal val="0-#ppt_w/2"/>
                                          </p:val>
                                        </p:tav>
                                        <p:tav tm="100000">
                                          <p:val>
                                            <p:strVal val="#ppt_x"/>
                                          </p:val>
                                        </p:tav>
                                      </p:tavLst>
                                    </p:anim>
                                    <p:anim calcmode="lin" valueType="num">
                                      <p:cBhvr additive="base">
                                        <p:cTn id="139" dur="2500" fill="hold"/>
                                        <p:tgtEl>
                                          <p:spTgt spid="130"/>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135"/>
                                        </p:tgtEl>
                                        <p:attrNameLst>
                                          <p:attrName>style.visibility</p:attrName>
                                        </p:attrNameLst>
                                      </p:cBhvr>
                                      <p:to>
                                        <p:strVal val="visible"/>
                                      </p:to>
                                    </p:set>
                                    <p:anim calcmode="lin" valueType="num">
                                      <p:cBhvr additive="base">
                                        <p:cTn id="142" dur="2500" fill="hold"/>
                                        <p:tgtEl>
                                          <p:spTgt spid="135"/>
                                        </p:tgtEl>
                                        <p:attrNameLst>
                                          <p:attrName>ppt_x</p:attrName>
                                        </p:attrNameLst>
                                      </p:cBhvr>
                                      <p:tavLst>
                                        <p:tav tm="0">
                                          <p:val>
                                            <p:strVal val="0-#ppt_w/2"/>
                                          </p:val>
                                        </p:tav>
                                        <p:tav tm="100000">
                                          <p:val>
                                            <p:strVal val="#ppt_x"/>
                                          </p:val>
                                        </p:tav>
                                      </p:tavLst>
                                    </p:anim>
                                    <p:anim calcmode="lin" valueType="num">
                                      <p:cBhvr additive="base">
                                        <p:cTn id="143" dur="2500" fill="hold"/>
                                        <p:tgtEl>
                                          <p:spTgt spid="135"/>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126"/>
                                        </p:tgtEl>
                                        <p:attrNameLst>
                                          <p:attrName>style.visibility</p:attrName>
                                        </p:attrNameLst>
                                      </p:cBhvr>
                                      <p:to>
                                        <p:strVal val="visible"/>
                                      </p:to>
                                    </p:set>
                                    <p:anim calcmode="lin" valueType="num">
                                      <p:cBhvr additive="base">
                                        <p:cTn id="146" dur="2500" fill="hold"/>
                                        <p:tgtEl>
                                          <p:spTgt spid="126"/>
                                        </p:tgtEl>
                                        <p:attrNameLst>
                                          <p:attrName>ppt_x</p:attrName>
                                        </p:attrNameLst>
                                      </p:cBhvr>
                                      <p:tavLst>
                                        <p:tav tm="0">
                                          <p:val>
                                            <p:strVal val="0-#ppt_w/2"/>
                                          </p:val>
                                        </p:tav>
                                        <p:tav tm="100000">
                                          <p:val>
                                            <p:strVal val="#ppt_x"/>
                                          </p:val>
                                        </p:tav>
                                      </p:tavLst>
                                    </p:anim>
                                    <p:anim calcmode="lin" valueType="num">
                                      <p:cBhvr additive="base">
                                        <p:cTn id="147" dur="2500" fill="hold"/>
                                        <p:tgtEl>
                                          <p:spTgt spid="126"/>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138"/>
                                        </p:tgtEl>
                                        <p:attrNameLst>
                                          <p:attrName>style.visibility</p:attrName>
                                        </p:attrNameLst>
                                      </p:cBhvr>
                                      <p:to>
                                        <p:strVal val="visible"/>
                                      </p:to>
                                    </p:set>
                                    <p:anim calcmode="lin" valueType="num">
                                      <p:cBhvr additive="base">
                                        <p:cTn id="150" dur="2500" fill="hold"/>
                                        <p:tgtEl>
                                          <p:spTgt spid="138"/>
                                        </p:tgtEl>
                                        <p:attrNameLst>
                                          <p:attrName>ppt_x</p:attrName>
                                        </p:attrNameLst>
                                      </p:cBhvr>
                                      <p:tavLst>
                                        <p:tav tm="0">
                                          <p:val>
                                            <p:strVal val="0-#ppt_w/2"/>
                                          </p:val>
                                        </p:tav>
                                        <p:tav tm="100000">
                                          <p:val>
                                            <p:strVal val="#ppt_x"/>
                                          </p:val>
                                        </p:tav>
                                      </p:tavLst>
                                    </p:anim>
                                    <p:anim calcmode="lin" valueType="num">
                                      <p:cBhvr additive="base">
                                        <p:cTn id="151" dur="2500" fill="hold"/>
                                        <p:tgtEl>
                                          <p:spTgt spid="138"/>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127"/>
                                        </p:tgtEl>
                                        <p:attrNameLst>
                                          <p:attrName>style.visibility</p:attrName>
                                        </p:attrNameLst>
                                      </p:cBhvr>
                                      <p:to>
                                        <p:strVal val="visible"/>
                                      </p:to>
                                    </p:set>
                                    <p:anim calcmode="lin" valueType="num">
                                      <p:cBhvr additive="base">
                                        <p:cTn id="154" dur="2500" fill="hold"/>
                                        <p:tgtEl>
                                          <p:spTgt spid="127"/>
                                        </p:tgtEl>
                                        <p:attrNameLst>
                                          <p:attrName>ppt_x</p:attrName>
                                        </p:attrNameLst>
                                      </p:cBhvr>
                                      <p:tavLst>
                                        <p:tav tm="0">
                                          <p:val>
                                            <p:strVal val="0-#ppt_w/2"/>
                                          </p:val>
                                        </p:tav>
                                        <p:tav tm="100000">
                                          <p:val>
                                            <p:strVal val="#ppt_x"/>
                                          </p:val>
                                        </p:tav>
                                      </p:tavLst>
                                    </p:anim>
                                    <p:anim calcmode="lin" valueType="num">
                                      <p:cBhvr additive="base">
                                        <p:cTn id="155" dur="2500" fill="hold"/>
                                        <p:tgtEl>
                                          <p:spTgt spid="127"/>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136"/>
                                        </p:tgtEl>
                                        <p:attrNameLst>
                                          <p:attrName>style.visibility</p:attrName>
                                        </p:attrNameLst>
                                      </p:cBhvr>
                                      <p:to>
                                        <p:strVal val="visible"/>
                                      </p:to>
                                    </p:set>
                                    <p:anim calcmode="lin" valueType="num">
                                      <p:cBhvr additive="base">
                                        <p:cTn id="158" dur="2500" fill="hold"/>
                                        <p:tgtEl>
                                          <p:spTgt spid="136"/>
                                        </p:tgtEl>
                                        <p:attrNameLst>
                                          <p:attrName>ppt_x</p:attrName>
                                        </p:attrNameLst>
                                      </p:cBhvr>
                                      <p:tavLst>
                                        <p:tav tm="0">
                                          <p:val>
                                            <p:strVal val="0-#ppt_w/2"/>
                                          </p:val>
                                        </p:tav>
                                        <p:tav tm="100000">
                                          <p:val>
                                            <p:strVal val="#ppt_x"/>
                                          </p:val>
                                        </p:tav>
                                      </p:tavLst>
                                    </p:anim>
                                    <p:anim calcmode="lin" valueType="num">
                                      <p:cBhvr additive="base">
                                        <p:cTn id="159" dur="2500" fill="hold"/>
                                        <p:tgtEl>
                                          <p:spTgt spid="136"/>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131"/>
                                        </p:tgtEl>
                                        <p:attrNameLst>
                                          <p:attrName>style.visibility</p:attrName>
                                        </p:attrNameLst>
                                      </p:cBhvr>
                                      <p:to>
                                        <p:strVal val="visible"/>
                                      </p:to>
                                    </p:set>
                                    <p:anim calcmode="lin" valueType="num">
                                      <p:cBhvr additive="base">
                                        <p:cTn id="162" dur="2500" fill="hold"/>
                                        <p:tgtEl>
                                          <p:spTgt spid="131"/>
                                        </p:tgtEl>
                                        <p:attrNameLst>
                                          <p:attrName>ppt_x</p:attrName>
                                        </p:attrNameLst>
                                      </p:cBhvr>
                                      <p:tavLst>
                                        <p:tav tm="0">
                                          <p:val>
                                            <p:strVal val="0-#ppt_w/2"/>
                                          </p:val>
                                        </p:tav>
                                        <p:tav tm="100000">
                                          <p:val>
                                            <p:strVal val="#ppt_x"/>
                                          </p:val>
                                        </p:tav>
                                      </p:tavLst>
                                    </p:anim>
                                    <p:anim calcmode="lin" valueType="num">
                                      <p:cBhvr additive="base">
                                        <p:cTn id="163" dur="2500" fill="hold"/>
                                        <p:tgtEl>
                                          <p:spTgt spid="131"/>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137"/>
                                        </p:tgtEl>
                                        <p:attrNameLst>
                                          <p:attrName>style.visibility</p:attrName>
                                        </p:attrNameLst>
                                      </p:cBhvr>
                                      <p:to>
                                        <p:strVal val="visible"/>
                                      </p:to>
                                    </p:set>
                                    <p:anim calcmode="lin" valueType="num">
                                      <p:cBhvr additive="base">
                                        <p:cTn id="166" dur="2500" fill="hold"/>
                                        <p:tgtEl>
                                          <p:spTgt spid="137"/>
                                        </p:tgtEl>
                                        <p:attrNameLst>
                                          <p:attrName>ppt_x</p:attrName>
                                        </p:attrNameLst>
                                      </p:cBhvr>
                                      <p:tavLst>
                                        <p:tav tm="0">
                                          <p:val>
                                            <p:strVal val="0-#ppt_w/2"/>
                                          </p:val>
                                        </p:tav>
                                        <p:tav tm="100000">
                                          <p:val>
                                            <p:strVal val="#ppt_x"/>
                                          </p:val>
                                        </p:tav>
                                      </p:tavLst>
                                    </p:anim>
                                    <p:anim calcmode="lin" valueType="num">
                                      <p:cBhvr additive="base">
                                        <p:cTn id="167" dur="2500" fill="hold"/>
                                        <p:tgtEl>
                                          <p:spTgt spid="137"/>
                                        </p:tgtEl>
                                        <p:attrNameLst>
                                          <p:attrName>ppt_y</p:attrName>
                                        </p:attrNameLst>
                                      </p:cBhvr>
                                      <p:tavLst>
                                        <p:tav tm="0">
                                          <p:val>
                                            <p:strVal val="1+#ppt_h/2"/>
                                          </p:val>
                                        </p:tav>
                                        <p:tav tm="100000">
                                          <p:val>
                                            <p:strVal val="#ppt_y"/>
                                          </p:val>
                                        </p:tav>
                                      </p:tavLst>
                                    </p:anim>
                                  </p:childTnLst>
                                </p:cTn>
                              </p:par>
                              <p:par>
                                <p:cTn id="168" presetID="2" presetClass="entr" presetSubtype="12" fill="hold" grpId="0" nodeType="withEffect">
                                  <p:stCondLst>
                                    <p:cond delay="0"/>
                                  </p:stCondLst>
                                  <p:childTnLst>
                                    <p:set>
                                      <p:cBhvr>
                                        <p:cTn id="169" dur="1" fill="hold">
                                          <p:stCondLst>
                                            <p:cond delay="0"/>
                                          </p:stCondLst>
                                        </p:cTn>
                                        <p:tgtEl>
                                          <p:spTgt spid="132"/>
                                        </p:tgtEl>
                                        <p:attrNameLst>
                                          <p:attrName>style.visibility</p:attrName>
                                        </p:attrNameLst>
                                      </p:cBhvr>
                                      <p:to>
                                        <p:strVal val="visible"/>
                                      </p:to>
                                    </p:set>
                                    <p:anim calcmode="lin" valueType="num">
                                      <p:cBhvr additive="base">
                                        <p:cTn id="170" dur="2500" fill="hold"/>
                                        <p:tgtEl>
                                          <p:spTgt spid="132"/>
                                        </p:tgtEl>
                                        <p:attrNameLst>
                                          <p:attrName>ppt_x</p:attrName>
                                        </p:attrNameLst>
                                      </p:cBhvr>
                                      <p:tavLst>
                                        <p:tav tm="0">
                                          <p:val>
                                            <p:strVal val="0-#ppt_w/2"/>
                                          </p:val>
                                        </p:tav>
                                        <p:tav tm="100000">
                                          <p:val>
                                            <p:strVal val="#ppt_x"/>
                                          </p:val>
                                        </p:tav>
                                      </p:tavLst>
                                    </p:anim>
                                    <p:anim calcmode="lin" valueType="num">
                                      <p:cBhvr additive="base">
                                        <p:cTn id="171" dur="2500" fill="hold"/>
                                        <p:tgtEl>
                                          <p:spTgt spid="132"/>
                                        </p:tgtEl>
                                        <p:attrNameLst>
                                          <p:attrName>ppt_y</p:attrName>
                                        </p:attrNameLst>
                                      </p:cBhvr>
                                      <p:tavLst>
                                        <p:tav tm="0">
                                          <p:val>
                                            <p:strVal val="1+#ppt_h/2"/>
                                          </p:val>
                                        </p:tav>
                                        <p:tav tm="100000">
                                          <p:val>
                                            <p:strVal val="#ppt_y"/>
                                          </p:val>
                                        </p:tav>
                                      </p:tavLst>
                                    </p:anim>
                                  </p:childTnLst>
                                </p:cTn>
                              </p:par>
                              <p:par>
                                <p:cTn id="172" presetID="2" presetClass="entr" presetSubtype="12" fill="hold" grpId="0" nodeType="withEffect">
                                  <p:stCondLst>
                                    <p:cond delay="0"/>
                                  </p:stCondLst>
                                  <p:childTnLst>
                                    <p:set>
                                      <p:cBhvr>
                                        <p:cTn id="173" dur="1" fill="hold">
                                          <p:stCondLst>
                                            <p:cond delay="0"/>
                                          </p:stCondLst>
                                        </p:cTn>
                                        <p:tgtEl>
                                          <p:spTgt spid="128"/>
                                        </p:tgtEl>
                                        <p:attrNameLst>
                                          <p:attrName>style.visibility</p:attrName>
                                        </p:attrNameLst>
                                      </p:cBhvr>
                                      <p:to>
                                        <p:strVal val="visible"/>
                                      </p:to>
                                    </p:set>
                                    <p:anim calcmode="lin" valueType="num">
                                      <p:cBhvr additive="base">
                                        <p:cTn id="174" dur="2500" fill="hold"/>
                                        <p:tgtEl>
                                          <p:spTgt spid="128"/>
                                        </p:tgtEl>
                                        <p:attrNameLst>
                                          <p:attrName>ppt_x</p:attrName>
                                        </p:attrNameLst>
                                      </p:cBhvr>
                                      <p:tavLst>
                                        <p:tav tm="0">
                                          <p:val>
                                            <p:strVal val="0-#ppt_w/2"/>
                                          </p:val>
                                        </p:tav>
                                        <p:tav tm="100000">
                                          <p:val>
                                            <p:strVal val="#ppt_x"/>
                                          </p:val>
                                        </p:tav>
                                      </p:tavLst>
                                    </p:anim>
                                    <p:anim calcmode="lin" valueType="num">
                                      <p:cBhvr additive="base">
                                        <p:cTn id="175" dur="2500" fill="hold"/>
                                        <p:tgtEl>
                                          <p:spTgt spid="128"/>
                                        </p:tgtEl>
                                        <p:attrNameLst>
                                          <p:attrName>ppt_y</p:attrName>
                                        </p:attrNameLst>
                                      </p:cBhvr>
                                      <p:tavLst>
                                        <p:tav tm="0">
                                          <p:val>
                                            <p:strVal val="1+#ppt_h/2"/>
                                          </p:val>
                                        </p:tav>
                                        <p:tav tm="100000">
                                          <p:val>
                                            <p:strVal val="#ppt_y"/>
                                          </p:val>
                                        </p:tav>
                                      </p:tavLst>
                                    </p:anim>
                                  </p:childTnLst>
                                </p:cTn>
                              </p:par>
                              <p:par>
                                <p:cTn id="176" presetID="2" presetClass="entr" presetSubtype="12" fill="hold" grpId="0" nodeType="withEffect">
                                  <p:stCondLst>
                                    <p:cond delay="0"/>
                                  </p:stCondLst>
                                  <p:childTnLst>
                                    <p:set>
                                      <p:cBhvr>
                                        <p:cTn id="177" dur="1" fill="hold">
                                          <p:stCondLst>
                                            <p:cond delay="0"/>
                                          </p:stCondLst>
                                        </p:cTn>
                                        <p:tgtEl>
                                          <p:spTgt spid="129"/>
                                        </p:tgtEl>
                                        <p:attrNameLst>
                                          <p:attrName>style.visibility</p:attrName>
                                        </p:attrNameLst>
                                      </p:cBhvr>
                                      <p:to>
                                        <p:strVal val="visible"/>
                                      </p:to>
                                    </p:set>
                                    <p:anim calcmode="lin" valueType="num">
                                      <p:cBhvr additive="base">
                                        <p:cTn id="178" dur="2500" fill="hold"/>
                                        <p:tgtEl>
                                          <p:spTgt spid="129"/>
                                        </p:tgtEl>
                                        <p:attrNameLst>
                                          <p:attrName>ppt_x</p:attrName>
                                        </p:attrNameLst>
                                      </p:cBhvr>
                                      <p:tavLst>
                                        <p:tav tm="0">
                                          <p:val>
                                            <p:strVal val="0-#ppt_w/2"/>
                                          </p:val>
                                        </p:tav>
                                        <p:tav tm="100000">
                                          <p:val>
                                            <p:strVal val="#ppt_x"/>
                                          </p:val>
                                        </p:tav>
                                      </p:tavLst>
                                    </p:anim>
                                    <p:anim calcmode="lin" valueType="num">
                                      <p:cBhvr additive="base">
                                        <p:cTn id="179" dur="2500" fill="hold"/>
                                        <p:tgtEl>
                                          <p:spTgt spid="129"/>
                                        </p:tgtEl>
                                        <p:attrNameLst>
                                          <p:attrName>ppt_y</p:attrName>
                                        </p:attrNameLst>
                                      </p:cBhvr>
                                      <p:tavLst>
                                        <p:tav tm="0">
                                          <p:val>
                                            <p:strVal val="1+#ppt_h/2"/>
                                          </p:val>
                                        </p:tav>
                                        <p:tav tm="100000">
                                          <p:val>
                                            <p:strVal val="#ppt_y"/>
                                          </p:val>
                                        </p:tav>
                                      </p:tavLst>
                                    </p:anim>
                                  </p:childTnLst>
                                </p:cTn>
                              </p:par>
                              <p:par>
                                <p:cTn id="180" presetID="2" presetClass="entr" presetSubtype="12" fill="hold" grpId="0" nodeType="withEffect">
                                  <p:stCondLst>
                                    <p:cond delay="0"/>
                                  </p:stCondLst>
                                  <p:childTnLst>
                                    <p:set>
                                      <p:cBhvr>
                                        <p:cTn id="181" dur="1" fill="hold">
                                          <p:stCondLst>
                                            <p:cond delay="0"/>
                                          </p:stCondLst>
                                        </p:cTn>
                                        <p:tgtEl>
                                          <p:spTgt spid="133"/>
                                        </p:tgtEl>
                                        <p:attrNameLst>
                                          <p:attrName>style.visibility</p:attrName>
                                        </p:attrNameLst>
                                      </p:cBhvr>
                                      <p:to>
                                        <p:strVal val="visible"/>
                                      </p:to>
                                    </p:set>
                                    <p:anim calcmode="lin" valueType="num">
                                      <p:cBhvr additive="base">
                                        <p:cTn id="182" dur="2500" fill="hold"/>
                                        <p:tgtEl>
                                          <p:spTgt spid="133"/>
                                        </p:tgtEl>
                                        <p:attrNameLst>
                                          <p:attrName>ppt_x</p:attrName>
                                        </p:attrNameLst>
                                      </p:cBhvr>
                                      <p:tavLst>
                                        <p:tav tm="0">
                                          <p:val>
                                            <p:strVal val="0-#ppt_w/2"/>
                                          </p:val>
                                        </p:tav>
                                        <p:tav tm="100000">
                                          <p:val>
                                            <p:strVal val="#ppt_x"/>
                                          </p:val>
                                        </p:tav>
                                      </p:tavLst>
                                    </p:anim>
                                    <p:anim calcmode="lin" valueType="num">
                                      <p:cBhvr additive="base">
                                        <p:cTn id="183" dur="2500" fill="hold"/>
                                        <p:tgtEl>
                                          <p:spTgt spid="133"/>
                                        </p:tgtEl>
                                        <p:attrNameLst>
                                          <p:attrName>ppt_y</p:attrName>
                                        </p:attrNameLst>
                                      </p:cBhvr>
                                      <p:tavLst>
                                        <p:tav tm="0">
                                          <p:val>
                                            <p:strVal val="1+#ppt_h/2"/>
                                          </p:val>
                                        </p:tav>
                                        <p:tav tm="100000">
                                          <p:val>
                                            <p:strVal val="#ppt_y"/>
                                          </p:val>
                                        </p:tav>
                                      </p:tavLst>
                                    </p:anim>
                                  </p:childTnLst>
                                </p:cTn>
                              </p:par>
                              <p:par>
                                <p:cTn id="184" presetID="2" presetClass="entr" presetSubtype="12" fill="hold" grpId="0" nodeType="withEffect">
                                  <p:stCondLst>
                                    <p:cond delay="0"/>
                                  </p:stCondLst>
                                  <p:childTnLst>
                                    <p:set>
                                      <p:cBhvr>
                                        <p:cTn id="185" dur="1" fill="hold">
                                          <p:stCondLst>
                                            <p:cond delay="0"/>
                                          </p:stCondLst>
                                        </p:cTn>
                                        <p:tgtEl>
                                          <p:spTgt spid="134"/>
                                        </p:tgtEl>
                                        <p:attrNameLst>
                                          <p:attrName>style.visibility</p:attrName>
                                        </p:attrNameLst>
                                      </p:cBhvr>
                                      <p:to>
                                        <p:strVal val="visible"/>
                                      </p:to>
                                    </p:set>
                                    <p:anim calcmode="lin" valueType="num">
                                      <p:cBhvr additive="base">
                                        <p:cTn id="186" dur="2500" fill="hold"/>
                                        <p:tgtEl>
                                          <p:spTgt spid="134"/>
                                        </p:tgtEl>
                                        <p:attrNameLst>
                                          <p:attrName>ppt_x</p:attrName>
                                        </p:attrNameLst>
                                      </p:cBhvr>
                                      <p:tavLst>
                                        <p:tav tm="0">
                                          <p:val>
                                            <p:strVal val="0-#ppt_w/2"/>
                                          </p:val>
                                        </p:tav>
                                        <p:tav tm="100000">
                                          <p:val>
                                            <p:strVal val="#ppt_x"/>
                                          </p:val>
                                        </p:tav>
                                      </p:tavLst>
                                    </p:anim>
                                    <p:anim calcmode="lin" valueType="num">
                                      <p:cBhvr additive="base">
                                        <p:cTn id="187" dur="2500" fill="hold"/>
                                        <p:tgtEl>
                                          <p:spTgt spid="134"/>
                                        </p:tgtEl>
                                        <p:attrNameLst>
                                          <p:attrName>ppt_y</p:attrName>
                                        </p:attrNameLst>
                                      </p:cBhvr>
                                      <p:tavLst>
                                        <p:tav tm="0">
                                          <p:val>
                                            <p:strVal val="1+#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123"/>
                                        </p:tgtEl>
                                        <p:attrNameLst>
                                          <p:attrName>style.visibility</p:attrName>
                                        </p:attrNameLst>
                                      </p:cBhvr>
                                      <p:to>
                                        <p:strVal val="visible"/>
                                      </p:to>
                                    </p:set>
                                    <p:anim calcmode="lin" valueType="num">
                                      <p:cBhvr additive="base">
                                        <p:cTn id="190" dur="2500" fill="hold"/>
                                        <p:tgtEl>
                                          <p:spTgt spid="123"/>
                                        </p:tgtEl>
                                        <p:attrNameLst>
                                          <p:attrName>ppt_x</p:attrName>
                                        </p:attrNameLst>
                                      </p:cBhvr>
                                      <p:tavLst>
                                        <p:tav tm="0">
                                          <p:val>
                                            <p:strVal val="0-#ppt_w/2"/>
                                          </p:val>
                                        </p:tav>
                                        <p:tav tm="100000">
                                          <p:val>
                                            <p:strVal val="#ppt_x"/>
                                          </p:val>
                                        </p:tav>
                                      </p:tavLst>
                                    </p:anim>
                                    <p:anim calcmode="lin" valueType="num">
                                      <p:cBhvr additive="base">
                                        <p:cTn id="191" dur="2500" fill="hold"/>
                                        <p:tgtEl>
                                          <p:spTgt spid="123"/>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119"/>
                                        </p:tgtEl>
                                        <p:attrNameLst>
                                          <p:attrName>style.visibility</p:attrName>
                                        </p:attrNameLst>
                                      </p:cBhvr>
                                      <p:to>
                                        <p:strVal val="visible"/>
                                      </p:to>
                                    </p:set>
                                    <p:anim calcmode="lin" valueType="num">
                                      <p:cBhvr additive="base">
                                        <p:cTn id="194" dur="2500" fill="hold"/>
                                        <p:tgtEl>
                                          <p:spTgt spid="119"/>
                                        </p:tgtEl>
                                        <p:attrNameLst>
                                          <p:attrName>ppt_x</p:attrName>
                                        </p:attrNameLst>
                                      </p:cBhvr>
                                      <p:tavLst>
                                        <p:tav tm="0">
                                          <p:val>
                                            <p:strVal val="0-#ppt_w/2"/>
                                          </p:val>
                                        </p:tav>
                                        <p:tav tm="100000">
                                          <p:val>
                                            <p:strVal val="#ppt_x"/>
                                          </p:val>
                                        </p:tav>
                                      </p:tavLst>
                                    </p:anim>
                                    <p:anim calcmode="lin" valueType="num">
                                      <p:cBhvr additive="base">
                                        <p:cTn id="195" dur="2500" fill="hold"/>
                                        <p:tgtEl>
                                          <p:spTgt spid="119"/>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109"/>
                                        </p:tgtEl>
                                        <p:attrNameLst>
                                          <p:attrName>style.visibility</p:attrName>
                                        </p:attrNameLst>
                                      </p:cBhvr>
                                      <p:to>
                                        <p:strVal val="visible"/>
                                      </p:to>
                                    </p:set>
                                    <p:anim calcmode="lin" valueType="num">
                                      <p:cBhvr additive="base">
                                        <p:cTn id="198" dur="2500" fill="hold"/>
                                        <p:tgtEl>
                                          <p:spTgt spid="109"/>
                                        </p:tgtEl>
                                        <p:attrNameLst>
                                          <p:attrName>ppt_x</p:attrName>
                                        </p:attrNameLst>
                                      </p:cBhvr>
                                      <p:tavLst>
                                        <p:tav tm="0">
                                          <p:val>
                                            <p:strVal val="0-#ppt_w/2"/>
                                          </p:val>
                                        </p:tav>
                                        <p:tav tm="100000">
                                          <p:val>
                                            <p:strVal val="#ppt_x"/>
                                          </p:val>
                                        </p:tav>
                                      </p:tavLst>
                                    </p:anim>
                                    <p:anim calcmode="lin" valueType="num">
                                      <p:cBhvr additive="base">
                                        <p:cTn id="199" dur="2500" fill="hold"/>
                                        <p:tgtEl>
                                          <p:spTgt spid="109"/>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120"/>
                                        </p:tgtEl>
                                        <p:attrNameLst>
                                          <p:attrName>style.visibility</p:attrName>
                                        </p:attrNameLst>
                                      </p:cBhvr>
                                      <p:to>
                                        <p:strVal val="visible"/>
                                      </p:to>
                                    </p:set>
                                    <p:anim calcmode="lin" valueType="num">
                                      <p:cBhvr additive="base">
                                        <p:cTn id="202" dur="2500" fill="hold"/>
                                        <p:tgtEl>
                                          <p:spTgt spid="120"/>
                                        </p:tgtEl>
                                        <p:attrNameLst>
                                          <p:attrName>ppt_x</p:attrName>
                                        </p:attrNameLst>
                                      </p:cBhvr>
                                      <p:tavLst>
                                        <p:tav tm="0">
                                          <p:val>
                                            <p:strVal val="0-#ppt_w/2"/>
                                          </p:val>
                                        </p:tav>
                                        <p:tav tm="100000">
                                          <p:val>
                                            <p:strVal val="#ppt_x"/>
                                          </p:val>
                                        </p:tav>
                                      </p:tavLst>
                                    </p:anim>
                                    <p:anim calcmode="lin" valueType="num">
                                      <p:cBhvr additive="base">
                                        <p:cTn id="203" dur="2500" fill="hold"/>
                                        <p:tgtEl>
                                          <p:spTgt spid="120"/>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110"/>
                                        </p:tgtEl>
                                        <p:attrNameLst>
                                          <p:attrName>style.visibility</p:attrName>
                                        </p:attrNameLst>
                                      </p:cBhvr>
                                      <p:to>
                                        <p:strVal val="visible"/>
                                      </p:to>
                                    </p:set>
                                    <p:anim calcmode="lin" valueType="num">
                                      <p:cBhvr additive="base">
                                        <p:cTn id="206" dur="2500" fill="hold"/>
                                        <p:tgtEl>
                                          <p:spTgt spid="110"/>
                                        </p:tgtEl>
                                        <p:attrNameLst>
                                          <p:attrName>ppt_x</p:attrName>
                                        </p:attrNameLst>
                                      </p:cBhvr>
                                      <p:tavLst>
                                        <p:tav tm="0">
                                          <p:val>
                                            <p:strVal val="0-#ppt_w/2"/>
                                          </p:val>
                                        </p:tav>
                                        <p:tav tm="100000">
                                          <p:val>
                                            <p:strVal val="#ppt_x"/>
                                          </p:val>
                                        </p:tav>
                                      </p:tavLst>
                                    </p:anim>
                                    <p:anim calcmode="lin" valueType="num">
                                      <p:cBhvr additive="base">
                                        <p:cTn id="207" dur="2500" fill="hold"/>
                                        <p:tgtEl>
                                          <p:spTgt spid="110"/>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121"/>
                                        </p:tgtEl>
                                        <p:attrNameLst>
                                          <p:attrName>style.visibility</p:attrName>
                                        </p:attrNameLst>
                                      </p:cBhvr>
                                      <p:to>
                                        <p:strVal val="visible"/>
                                      </p:to>
                                    </p:set>
                                    <p:anim calcmode="lin" valueType="num">
                                      <p:cBhvr additive="base">
                                        <p:cTn id="210" dur="2500" fill="hold"/>
                                        <p:tgtEl>
                                          <p:spTgt spid="121"/>
                                        </p:tgtEl>
                                        <p:attrNameLst>
                                          <p:attrName>ppt_x</p:attrName>
                                        </p:attrNameLst>
                                      </p:cBhvr>
                                      <p:tavLst>
                                        <p:tav tm="0">
                                          <p:val>
                                            <p:strVal val="0-#ppt_w/2"/>
                                          </p:val>
                                        </p:tav>
                                        <p:tav tm="100000">
                                          <p:val>
                                            <p:strVal val="#ppt_x"/>
                                          </p:val>
                                        </p:tav>
                                      </p:tavLst>
                                    </p:anim>
                                    <p:anim calcmode="lin" valueType="num">
                                      <p:cBhvr additive="base">
                                        <p:cTn id="211" dur="2500" fill="hold"/>
                                        <p:tgtEl>
                                          <p:spTgt spid="121"/>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122"/>
                                        </p:tgtEl>
                                        <p:attrNameLst>
                                          <p:attrName>style.visibility</p:attrName>
                                        </p:attrNameLst>
                                      </p:cBhvr>
                                      <p:to>
                                        <p:strVal val="visible"/>
                                      </p:to>
                                    </p:set>
                                    <p:anim calcmode="lin" valueType="num">
                                      <p:cBhvr additive="base">
                                        <p:cTn id="214" dur="2500" fill="hold"/>
                                        <p:tgtEl>
                                          <p:spTgt spid="122"/>
                                        </p:tgtEl>
                                        <p:attrNameLst>
                                          <p:attrName>ppt_x</p:attrName>
                                        </p:attrNameLst>
                                      </p:cBhvr>
                                      <p:tavLst>
                                        <p:tav tm="0">
                                          <p:val>
                                            <p:strVal val="0-#ppt_w/2"/>
                                          </p:val>
                                        </p:tav>
                                        <p:tav tm="100000">
                                          <p:val>
                                            <p:strVal val="#ppt_x"/>
                                          </p:val>
                                        </p:tav>
                                      </p:tavLst>
                                    </p:anim>
                                    <p:anim calcmode="lin" valueType="num">
                                      <p:cBhvr additive="base">
                                        <p:cTn id="215" dur="2500" fill="hold"/>
                                        <p:tgtEl>
                                          <p:spTgt spid="122"/>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111"/>
                                        </p:tgtEl>
                                        <p:attrNameLst>
                                          <p:attrName>style.visibility</p:attrName>
                                        </p:attrNameLst>
                                      </p:cBhvr>
                                      <p:to>
                                        <p:strVal val="visible"/>
                                      </p:to>
                                    </p:set>
                                    <p:anim calcmode="lin" valueType="num">
                                      <p:cBhvr additive="base">
                                        <p:cTn id="218" dur="2500" fill="hold"/>
                                        <p:tgtEl>
                                          <p:spTgt spid="111"/>
                                        </p:tgtEl>
                                        <p:attrNameLst>
                                          <p:attrName>ppt_x</p:attrName>
                                        </p:attrNameLst>
                                      </p:cBhvr>
                                      <p:tavLst>
                                        <p:tav tm="0">
                                          <p:val>
                                            <p:strVal val="0-#ppt_w/2"/>
                                          </p:val>
                                        </p:tav>
                                        <p:tav tm="100000">
                                          <p:val>
                                            <p:strVal val="#ppt_x"/>
                                          </p:val>
                                        </p:tav>
                                      </p:tavLst>
                                    </p:anim>
                                    <p:anim calcmode="lin" valueType="num">
                                      <p:cBhvr additive="base">
                                        <p:cTn id="219" dur="2500" fill="hold"/>
                                        <p:tgtEl>
                                          <p:spTgt spid="111"/>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114"/>
                                        </p:tgtEl>
                                        <p:attrNameLst>
                                          <p:attrName>style.visibility</p:attrName>
                                        </p:attrNameLst>
                                      </p:cBhvr>
                                      <p:to>
                                        <p:strVal val="visible"/>
                                      </p:to>
                                    </p:set>
                                    <p:anim calcmode="lin" valueType="num">
                                      <p:cBhvr additive="base">
                                        <p:cTn id="222" dur="2500" fill="hold"/>
                                        <p:tgtEl>
                                          <p:spTgt spid="114"/>
                                        </p:tgtEl>
                                        <p:attrNameLst>
                                          <p:attrName>ppt_x</p:attrName>
                                        </p:attrNameLst>
                                      </p:cBhvr>
                                      <p:tavLst>
                                        <p:tav tm="0">
                                          <p:val>
                                            <p:strVal val="0-#ppt_w/2"/>
                                          </p:val>
                                        </p:tav>
                                        <p:tav tm="100000">
                                          <p:val>
                                            <p:strVal val="#ppt_x"/>
                                          </p:val>
                                        </p:tav>
                                      </p:tavLst>
                                    </p:anim>
                                    <p:anim calcmode="lin" valueType="num">
                                      <p:cBhvr additive="base">
                                        <p:cTn id="223" dur="2500" fill="hold"/>
                                        <p:tgtEl>
                                          <p:spTgt spid="114"/>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112"/>
                                        </p:tgtEl>
                                        <p:attrNameLst>
                                          <p:attrName>style.visibility</p:attrName>
                                        </p:attrNameLst>
                                      </p:cBhvr>
                                      <p:to>
                                        <p:strVal val="visible"/>
                                      </p:to>
                                    </p:set>
                                    <p:anim calcmode="lin" valueType="num">
                                      <p:cBhvr additive="base">
                                        <p:cTn id="226" dur="2500" fill="hold"/>
                                        <p:tgtEl>
                                          <p:spTgt spid="112"/>
                                        </p:tgtEl>
                                        <p:attrNameLst>
                                          <p:attrName>ppt_x</p:attrName>
                                        </p:attrNameLst>
                                      </p:cBhvr>
                                      <p:tavLst>
                                        <p:tav tm="0">
                                          <p:val>
                                            <p:strVal val="0-#ppt_w/2"/>
                                          </p:val>
                                        </p:tav>
                                        <p:tav tm="100000">
                                          <p:val>
                                            <p:strVal val="#ppt_x"/>
                                          </p:val>
                                        </p:tav>
                                      </p:tavLst>
                                    </p:anim>
                                    <p:anim calcmode="lin" valueType="num">
                                      <p:cBhvr additive="base">
                                        <p:cTn id="227" dur="2500" fill="hold"/>
                                        <p:tgtEl>
                                          <p:spTgt spid="112"/>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115"/>
                                        </p:tgtEl>
                                        <p:attrNameLst>
                                          <p:attrName>style.visibility</p:attrName>
                                        </p:attrNameLst>
                                      </p:cBhvr>
                                      <p:to>
                                        <p:strVal val="visible"/>
                                      </p:to>
                                    </p:set>
                                    <p:anim calcmode="lin" valueType="num">
                                      <p:cBhvr additive="base">
                                        <p:cTn id="230" dur="2500" fill="hold"/>
                                        <p:tgtEl>
                                          <p:spTgt spid="115"/>
                                        </p:tgtEl>
                                        <p:attrNameLst>
                                          <p:attrName>ppt_x</p:attrName>
                                        </p:attrNameLst>
                                      </p:cBhvr>
                                      <p:tavLst>
                                        <p:tav tm="0">
                                          <p:val>
                                            <p:strVal val="0-#ppt_w/2"/>
                                          </p:val>
                                        </p:tav>
                                        <p:tav tm="100000">
                                          <p:val>
                                            <p:strVal val="#ppt_x"/>
                                          </p:val>
                                        </p:tav>
                                      </p:tavLst>
                                    </p:anim>
                                    <p:anim calcmode="lin" valueType="num">
                                      <p:cBhvr additive="base">
                                        <p:cTn id="231" dur="2500" fill="hold"/>
                                        <p:tgtEl>
                                          <p:spTgt spid="115"/>
                                        </p:tgtEl>
                                        <p:attrNameLst>
                                          <p:attrName>ppt_y</p:attrName>
                                        </p:attrNameLst>
                                      </p:cBhvr>
                                      <p:tavLst>
                                        <p:tav tm="0">
                                          <p:val>
                                            <p:strVal val="0-#ppt_h/2"/>
                                          </p:val>
                                        </p:tav>
                                        <p:tav tm="100000">
                                          <p:val>
                                            <p:strVal val="#ppt_y"/>
                                          </p:val>
                                        </p:tav>
                                      </p:tavLst>
                                    </p:anim>
                                  </p:childTnLst>
                                </p:cTn>
                              </p:par>
                              <p:par>
                                <p:cTn id="232" presetID="2" presetClass="entr" presetSubtype="9" fill="hold" grpId="0" nodeType="withEffect">
                                  <p:stCondLst>
                                    <p:cond delay="0"/>
                                  </p:stCondLst>
                                  <p:childTnLst>
                                    <p:set>
                                      <p:cBhvr>
                                        <p:cTn id="233" dur="1" fill="hold">
                                          <p:stCondLst>
                                            <p:cond delay="0"/>
                                          </p:stCondLst>
                                        </p:cTn>
                                        <p:tgtEl>
                                          <p:spTgt spid="116"/>
                                        </p:tgtEl>
                                        <p:attrNameLst>
                                          <p:attrName>style.visibility</p:attrName>
                                        </p:attrNameLst>
                                      </p:cBhvr>
                                      <p:to>
                                        <p:strVal val="visible"/>
                                      </p:to>
                                    </p:set>
                                    <p:anim calcmode="lin" valueType="num">
                                      <p:cBhvr additive="base">
                                        <p:cTn id="234" dur="2500" fill="hold"/>
                                        <p:tgtEl>
                                          <p:spTgt spid="116"/>
                                        </p:tgtEl>
                                        <p:attrNameLst>
                                          <p:attrName>ppt_x</p:attrName>
                                        </p:attrNameLst>
                                      </p:cBhvr>
                                      <p:tavLst>
                                        <p:tav tm="0">
                                          <p:val>
                                            <p:strVal val="0-#ppt_w/2"/>
                                          </p:val>
                                        </p:tav>
                                        <p:tav tm="100000">
                                          <p:val>
                                            <p:strVal val="#ppt_x"/>
                                          </p:val>
                                        </p:tav>
                                      </p:tavLst>
                                    </p:anim>
                                    <p:anim calcmode="lin" valueType="num">
                                      <p:cBhvr additive="base">
                                        <p:cTn id="235" dur="2500" fill="hold"/>
                                        <p:tgtEl>
                                          <p:spTgt spid="116"/>
                                        </p:tgtEl>
                                        <p:attrNameLst>
                                          <p:attrName>ppt_y</p:attrName>
                                        </p:attrNameLst>
                                      </p:cBhvr>
                                      <p:tavLst>
                                        <p:tav tm="0">
                                          <p:val>
                                            <p:strVal val="0-#ppt_h/2"/>
                                          </p:val>
                                        </p:tav>
                                        <p:tav tm="100000">
                                          <p:val>
                                            <p:strVal val="#ppt_y"/>
                                          </p:val>
                                        </p:tav>
                                      </p:tavLst>
                                    </p:anim>
                                  </p:childTnLst>
                                </p:cTn>
                              </p:par>
                              <p:par>
                                <p:cTn id="236" presetID="2" presetClass="entr" presetSubtype="9" fill="hold" grpId="0" nodeType="withEffect">
                                  <p:stCondLst>
                                    <p:cond delay="0"/>
                                  </p:stCondLst>
                                  <p:childTnLst>
                                    <p:set>
                                      <p:cBhvr>
                                        <p:cTn id="237" dur="1" fill="hold">
                                          <p:stCondLst>
                                            <p:cond delay="0"/>
                                          </p:stCondLst>
                                        </p:cTn>
                                        <p:tgtEl>
                                          <p:spTgt spid="113"/>
                                        </p:tgtEl>
                                        <p:attrNameLst>
                                          <p:attrName>style.visibility</p:attrName>
                                        </p:attrNameLst>
                                      </p:cBhvr>
                                      <p:to>
                                        <p:strVal val="visible"/>
                                      </p:to>
                                    </p:set>
                                    <p:anim calcmode="lin" valueType="num">
                                      <p:cBhvr additive="base">
                                        <p:cTn id="238" dur="2500" fill="hold"/>
                                        <p:tgtEl>
                                          <p:spTgt spid="113"/>
                                        </p:tgtEl>
                                        <p:attrNameLst>
                                          <p:attrName>ppt_x</p:attrName>
                                        </p:attrNameLst>
                                      </p:cBhvr>
                                      <p:tavLst>
                                        <p:tav tm="0">
                                          <p:val>
                                            <p:strVal val="0-#ppt_w/2"/>
                                          </p:val>
                                        </p:tav>
                                        <p:tav tm="100000">
                                          <p:val>
                                            <p:strVal val="#ppt_x"/>
                                          </p:val>
                                        </p:tav>
                                      </p:tavLst>
                                    </p:anim>
                                    <p:anim calcmode="lin" valueType="num">
                                      <p:cBhvr additive="base">
                                        <p:cTn id="239" dur="2500" fill="hold"/>
                                        <p:tgtEl>
                                          <p:spTgt spid="113"/>
                                        </p:tgtEl>
                                        <p:attrNameLst>
                                          <p:attrName>ppt_y</p:attrName>
                                        </p:attrNameLst>
                                      </p:cBhvr>
                                      <p:tavLst>
                                        <p:tav tm="0">
                                          <p:val>
                                            <p:strVal val="0-#ppt_h/2"/>
                                          </p:val>
                                        </p:tav>
                                        <p:tav tm="100000">
                                          <p:val>
                                            <p:strVal val="#ppt_y"/>
                                          </p:val>
                                        </p:tav>
                                      </p:tavLst>
                                    </p:anim>
                                  </p:childTnLst>
                                </p:cTn>
                              </p:par>
                              <p:par>
                                <p:cTn id="240" presetID="2" presetClass="entr" presetSubtype="9" fill="hold" grpId="0" nodeType="withEffect">
                                  <p:stCondLst>
                                    <p:cond delay="0"/>
                                  </p:stCondLst>
                                  <p:childTnLst>
                                    <p:set>
                                      <p:cBhvr>
                                        <p:cTn id="241" dur="1" fill="hold">
                                          <p:stCondLst>
                                            <p:cond delay="0"/>
                                          </p:stCondLst>
                                        </p:cTn>
                                        <p:tgtEl>
                                          <p:spTgt spid="117"/>
                                        </p:tgtEl>
                                        <p:attrNameLst>
                                          <p:attrName>style.visibility</p:attrName>
                                        </p:attrNameLst>
                                      </p:cBhvr>
                                      <p:to>
                                        <p:strVal val="visible"/>
                                      </p:to>
                                    </p:set>
                                    <p:anim calcmode="lin" valueType="num">
                                      <p:cBhvr additive="base">
                                        <p:cTn id="242" dur="2500" fill="hold"/>
                                        <p:tgtEl>
                                          <p:spTgt spid="117"/>
                                        </p:tgtEl>
                                        <p:attrNameLst>
                                          <p:attrName>ppt_x</p:attrName>
                                        </p:attrNameLst>
                                      </p:cBhvr>
                                      <p:tavLst>
                                        <p:tav tm="0">
                                          <p:val>
                                            <p:strVal val="0-#ppt_w/2"/>
                                          </p:val>
                                        </p:tav>
                                        <p:tav tm="100000">
                                          <p:val>
                                            <p:strVal val="#ppt_x"/>
                                          </p:val>
                                        </p:tav>
                                      </p:tavLst>
                                    </p:anim>
                                    <p:anim calcmode="lin" valueType="num">
                                      <p:cBhvr additive="base">
                                        <p:cTn id="243" dur="2500" fill="hold"/>
                                        <p:tgtEl>
                                          <p:spTgt spid="117"/>
                                        </p:tgtEl>
                                        <p:attrNameLst>
                                          <p:attrName>ppt_y</p:attrName>
                                        </p:attrNameLst>
                                      </p:cBhvr>
                                      <p:tavLst>
                                        <p:tav tm="0">
                                          <p:val>
                                            <p:strVal val="0-#ppt_h/2"/>
                                          </p:val>
                                        </p:tav>
                                        <p:tav tm="100000">
                                          <p:val>
                                            <p:strVal val="#ppt_y"/>
                                          </p:val>
                                        </p:tav>
                                      </p:tavLst>
                                    </p:anim>
                                  </p:childTnLst>
                                </p:cTn>
                              </p:par>
                              <p:par>
                                <p:cTn id="244" presetID="2" presetClass="entr" presetSubtype="9" fill="hold" grpId="0" nodeType="withEffect">
                                  <p:stCondLst>
                                    <p:cond delay="0"/>
                                  </p:stCondLst>
                                  <p:childTnLst>
                                    <p:set>
                                      <p:cBhvr>
                                        <p:cTn id="245" dur="1" fill="hold">
                                          <p:stCondLst>
                                            <p:cond delay="0"/>
                                          </p:stCondLst>
                                        </p:cTn>
                                        <p:tgtEl>
                                          <p:spTgt spid="118"/>
                                        </p:tgtEl>
                                        <p:attrNameLst>
                                          <p:attrName>style.visibility</p:attrName>
                                        </p:attrNameLst>
                                      </p:cBhvr>
                                      <p:to>
                                        <p:strVal val="visible"/>
                                      </p:to>
                                    </p:set>
                                    <p:anim calcmode="lin" valueType="num">
                                      <p:cBhvr additive="base">
                                        <p:cTn id="246" dur="2500" fill="hold"/>
                                        <p:tgtEl>
                                          <p:spTgt spid="118"/>
                                        </p:tgtEl>
                                        <p:attrNameLst>
                                          <p:attrName>ppt_x</p:attrName>
                                        </p:attrNameLst>
                                      </p:cBhvr>
                                      <p:tavLst>
                                        <p:tav tm="0">
                                          <p:val>
                                            <p:strVal val="0-#ppt_w/2"/>
                                          </p:val>
                                        </p:tav>
                                        <p:tav tm="100000">
                                          <p:val>
                                            <p:strVal val="#ppt_x"/>
                                          </p:val>
                                        </p:tav>
                                      </p:tavLst>
                                    </p:anim>
                                    <p:anim calcmode="lin" valueType="num">
                                      <p:cBhvr additive="base">
                                        <p:cTn id="247" dur="2500" fill="hold"/>
                                        <p:tgtEl>
                                          <p:spTgt spid="118"/>
                                        </p:tgtEl>
                                        <p:attrNameLst>
                                          <p:attrName>ppt_y</p:attrName>
                                        </p:attrNameLst>
                                      </p:cBhvr>
                                      <p:tavLst>
                                        <p:tav tm="0">
                                          <p:val>
                                            <p:strVal val="0-#ppt_h/2"/>
                                          </p:val>
                                        </p:tav>
                                        <p:tav tm="100000">
                                          <p:val>
                                            <p:strVal val="#ppt_y"/>
                                          </p:val>
                                        </p:tav>
                                      </p:tavLst>
                                    </p:anim>
                                  </p:childTnLst>
                                </p:cTn>
                              </p:par>
                              <p:par>
                                <p:cTn id="248" presetID="2" presetClass="exit" presetSubtype="6" fill="hold" grpId="1" nodeType="withEffect">
                                  <p:stCondLst>
                                    <p:cond delay="0"/>
                                  </p:stCondLst>
                                  <p:childTnLst>
                                    <p:anim calcmode="lin" valueType="num">
                                      <p:cBhvr additive="base">
                                        <p:cTn id="249" dur="3500"/>
                                        <p:tgtEl>
                                          <p:spTgt spid="17"/>
                                        </p:tgtEl>
                                        <p:attrNameLst>
                                          <p:attrName>ppt_x</p:attrName>
                                        </p:attrNameLst>
                                      </p:cBhvr>
                                      <p:tavLst>
                                        <p:tav tm="0">
                                          <p:val>
                                            <p:strVal val="ppt_x"/>
                                          </p:val>
                                        </p:tav>
                                        <p:tav tm="100000">
                                          <p:val>
                                            <p:strVal val="1+ppt_w/2"/>
                                          </p:val>
                                        </p:tav>
                                      </p:tavLst>
                                    </p:anim>
                                    <p:anim calcmode="lin" valueType="num">
                                      <p:cBhvr additive="base">
                                        <p:cTn id="250" dur="3500"/>
                                        <p:tgtEl>
                                          <p:spTgt spid="17"/>
                                        </p:tgtEl>
                                        <p:attrNameLst>
                                          <p:attrName>ppt_y</p:attrName>
                                        </p:attrNameLst>
                                      </p:cBhvr>
                                      <p:tavLst>
                                        <p:tav tm="0">
                                          <p:val>
                                            <p:strVal val="ppt_y"/>
                                          </p:val>
                                        </p:tav>
                                        <p:tav tm="100000">
                                          <p:val>
                                            <p:strVal val="1+ppt_h/2"/>
                                          </p:val>
                                        </p:tav>
                                      </p:tavLst>
                                    </p:anim>
                                    <p:set>
                                      <p:cBhvr>
                                        <p:cTn id="251" dur="1" fill="hold">
                                          <p:stCondLst>
                                            <p:cond delay="3499"/>
                                          </p:stCondLst>
                                        </p:cTn>
                                        <p:tgtEl>
                                          <p:spTgt spid="17"/>
                                        </p:tgtEl>
                                        <p:attrNameLst>
                                          <p:attrName>style.visibility</p:attrName>
                                        </p:attrNameLst>
                                      </p:cBhvr>
                                      <p:to>
                                        <p:strVal val="hidden"/>
                                      </p:to>
                                    </p:set>
                                  </p:childTnLst>
                                </p:cTn>
                              </p:par>
                              <p:par>
                                <p:cTn id="252" presetID="19" presetClass="exit" presetSubtype="5" fill="hold" grpId="2" nodeType="withEffect">
                                  <p:stCondLst>
                                    <p:cond delay="0"/>
                                  </p:stCondLst>
                                  <p:childTnLst>
                                    <p:anim calcmode="lin" valueType="num">
                                      <p:cBhvr>
                                        <p:cTn id="253" dur="3000"/>
                                        <p:tgtEl>
                                          <p:spTgt spid="17"/>
                                        </p:tgtEl>
                                        <p:attrNameLst>
                                          <p:attrName>ppt_w</p:attrName>
                                        </p:attrNameLst>
                                      </p:cBhvr>
                                      <p:tavLst>
                                        <p:tav tm="0">
                                          <p:val>
                                            <p:strVal val="ppt_w"/>
                                          </p:val>
                                        </p:tav>
                                        <p:tav tm="100000">
                                          <p:val>
                                            <p:strVal val="ppt_w"/>
                                          </p:val>
                                        </p:tav>
                                      </p:tavLst>
                                    </p:anim>
                                    <p:anim calcmode="lin" valueType="num">
                                      <p:cBhvr>
                                        <p:cTn id="2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6" fill="hold" grpId="1" nodeType="withEffect">
                                  <p:stCondLst>
                                    <p:cond delay="0"/>
                                  </p:stCondLst>
                                  <p:childTnLst>
                                    <p:anim calcmode="lin" valueType="num">
                                      <p:cBhvr additive="base">
                                        <p:cTn id="257" dur="3500"/>
                                        <p:tgtEl>
                                          <p:spTgt spid="31"/>
                                        </p:tgtEl>
                                        <p:attrNameLst>
                                          <p:attrName>ppt_x</p:attrName>
                                        </p:attrNameLst>
                                      </p:cBhvr>
                                      <p:tavLst>
                                        <p:tav tm="0">
                                          <p:val>
                                            <p:strVal val="ppt_x"/>
                                          </p:val>
                                        </p:tav>
                                        <p:tav tm="100000">
                                          <p:val>
                                            <p:strVal val="1+ppt_w/2"/>
                                          </p:val>
                                        </p:tav>
                                      </p:tavLst>
                                    </p:anim>
                                    <p:anim calcmode="lin" valueType="num">
                                      <p:cBhvr additive="base">
                                        <p:cTn id="258" dur="3500"/>
                                        <p:tgtEl>
                                          <p:spTgt spid="31"/>
                                        </p:tgtEl>
                                        <p:attrNameLst>
                                          <p:attrName>ppt_y</p:attrName>
                                        </p:attrNameLst>
                                      </p:cBhvr>
                                      <p:tavLst>
                                        <p:tav tm="0">
                                          <p:val>
                                            <p:strVal val="ppt_y"/>
                                          </p:val>
                                        </p:tav>
                                        <p:tav tm="100000">
                                          <p:val>
                                            <p:strVal val="1+ppt_h/2"/>
                                          </p:val>
                                        </p:tav>
                                      </p:tavLst>
                                    </p:anim>
                                    <p:set>
                                      <p:cBhvr>
                                        <p:cTn id="259" dur="1" fill="hold">
                                          <p:stCondLst>
                                            <p:cond delay="3499"/>
                                          </p:stCondLst>
                                        </p:cTn>
                                        <p:tgtEl>
                                          <p:spTgt spid="31"/>
                                        </p:tgtEl>
                                        <p:attrNameLst>
                                          <p:attrName>style.visibility</p:attrName>
                                        </p:attrNameLst>
                                      </p:cBhvr>
                                      <p:to>
                                        <p:strVal val="hidden"/>
                                      </p:to>
                                    </p:set>
                                  </p:childTnLst>
                                </p:cTn>
                              </p:par>
                              <p:par>
                                <p:cTn id="260" presetID="19" presetClass="exit" presetSubtype="5" fill="hold" grpId="2" nodeType="withEffect">
                                  <p:stCondLst>
                                    <p:cond delay="0"/>
                                  </p:stCondLst>
                                  <p:childTnLst>
                                    <p:anim calcmode="lin" valueType="num">
                                      <p:cBhvr>
                                        <p:cTn id="261" dur="3000"/>
                                        <p:tgtEl>
                                          <p:spTgt spid="31"/>
                                        </p:tgtEl>
                                        <p:attrNameLst>
                                          <p:attrName>ppt_w</p:attrName>
                                        </p:attrNameLst>
                                      </p:cBhvr>
                                      <p:tavLst>
                                        <p:tav tm="0">
                                          <p:val>
                                            <p:strVal val="ppt_w"/>
                                          </p:val>
                                        </p:tav>
                                        <p:tav tm="100000">
                                          <p:val>
                                            <p:strVal val="ppt_w"/>
                                          </p:val>
                                        </p:tav>
                                      </p:tavLst>
                                    </p:anim>
                                    <p:anim calcmode="lin" valueType="num">
                                      <p:cBhvr>
                                        <p:cTn id="262"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2999"/>
                                          </p:stCondLst>
                                        </p:cTn>
                                        <p:tgtEl>
                                          <p:spTgt spid="31"/>
                                        </p:tgtEl>
                                        <p:attrNameLst>
                                          <p:attrName>style.visibility</p:attrName>
                                        </p:attrNameLst>
                                      </p:cBhvr>
                                      <p:to>
                                        <p:strVal val="hidden"/>
                                      </p:to>
                                    </p:set>
                                  </p:childTnLst>
                                </p:cTn>
                              </p:par>
                              <p:par>
                                <p:cTn id="264" presetID="2" presetClass="exit" presetSubtype="6" fill="hold" grpId="1" nodeType="withEffect">
                                  <p:stCondLst>
                                    <p:cond delay="0"/>
                                  </p:stCondLst>
                                  <p:childTnLst>
                                    <p:anim calcmode="lin" valueType="num">
                                      <p:cBhvr additive="base">
                                        <p:cTn id="265" dur="3500"/>
                                        <p:tgtEl>
                                          <p:spTgt spid="27"/>
                                        </p:tgtEl>
                                        <p:attrNameLst>
                                          <p:attrName>ppt_x</p:attrName>
                                        </p:attrNameLst>
                                      </p:cBhvr>
                                      <p:tavLst>
                                        <p:tav tm="0">
                                          <p:val>
                                            <p:strVal val="ppt_x"/>
                                          </p:val>
                                        </p:tav>
                                        <p:tav tm="100000">
                                          <p:val>
                                            <p:strVal val="1+ppt_w/2"/>
                                          </p:val>
                                        </p:tav>
                                      </p:tavLst>
                                    </p:anim>
                                    <p:anim calcmode="lin" valueType="num">
                                      <p:cBhvr additive="base">
                                        <p:cTn id="266" dur="3500"/>
                                        <p:tgtEl>
                                          <p:spTgt spid="27"/>
                                        </p:tgtEl>
                                        <p:attrNameLst>
                                          <p:attrName>ppt_y</p:attrName>
                                        </p:attrNameLst>
                                      </p:cBhvr>
                                      <p:tavLst>
                                        <p:tav tm="0">
                                          <p:val>
                                            <p:strVal val="ppt_y"/>
                                          </p:val>
                                        </p:tav>
                                        <p:tav tm="100000">
                                          <p:val>
                                            <p:strVal val="1+ppt_h/2"/>
                                          </p:val>
                                        </p:tav>
                                      </p:tavLst>
                                    </p:anim>
                                    <p:set>
                                      <p:cBhvr>
                                        <p:cTn id="267" dur="1" fill="hold">
                                          <p:stCondLst>
                                            <p:cond delay="3499"/>
                                          </p:stCondLst>
                                        </p:cTn>
                                        <p:tgtEl>
                                          <p:spTgt spid="27"/>
                                        </p:tgtEl>
                                        <p:attrNameLst>
                                          <p:attrName>style.visibility</p:attrName>
                                        </p:attrNameLst>
                                      </p:cBhvr>
                                      <p:to>
                                        <p:strVal val="hidden"/>
                                      </p:to>
                                    </p:set>
                                  </p:childTnLst>
                                </p:cTn>
                              </p:par>
                              <p:par>
                                <p:cTn id="268" presetID="19" presetClass="exit" presetSubtype="5" fill="hold" grpId="2" nodeType="withEffect">
                                  <p:stCondLst>
                                    <p:cond delay="0"/>
                                  </p:stCondLst>
                                  <p:childTnLst>
                                    <p:anim calcmode="lin" valueType="num">
                                      <p:cBhvr>
                                        <p:cTn id="269" dur="3000"/>
                                        <p:tgtEl>
                                          <p:spTgt spid="27"/>
                                        </p:tgtEl>
                                        <p:attrNameLst>
                                          <p:attrName>ppt_w</p:attrName>
                                        </p:attrNameLst>
                                      </p:cBhvr>
                                      <p:tavLst>
                                        <p:tav tm="0">
                                          <p:val>
                                            <p:strVal val="ppt_w"/>
                                          </p:val>
                                        </p:tav>
                                        <p:tav tm="100000">
                                          <p:val>
                                            <p:strVal val="ppt_w"/>
                                          </p:val>
                                        </p:tav>
                                      </p:tavLst>
                                    </p:anim>
                                    <p:anim calcmode="lin" valueType="num">
                                      <p:cBhvr>
                                        <p:cTn id="270"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6" fill="hold" grpId="1" nodeType="withEffect">
                                  <p:stCondLst>
                                    <p:cond delay="0"/>
                                  </p:stCondLst>
                                  <p:childTnLst>
                                    <p:anim calcmode="lin" valueType="num">
                                      <p:cBhvr additive="base">
                                        <p:cTn id="273" dur="3500"/>
                                        <p:tgtEl>
                                          <p:spTgt spid="28"/>
                                        </p:tgtEl>
                                        <p:attrNameLst>
                                          <p:attrName>ppt_x</p:attrName>
                                        </p:attrNameLst>
                                      </p:cBhvr>
                                      <p:tavLst>
                                        <p:tav tm="0">
                                          <p:val>
                                            <p:strVal val="ppt_x"/>
                                          </p:val>
                                        </p:tav>
                                        <p:tav tm="100000">
                                          <p:val>
                                            <p:strVal val="1+ppt_w/2"/>
                                          </p:val>
                                        </p:tav>
                                      </p:tavLst>
                                    </p:anim>
                                    <p:anim calcmode="lin" valueType="num">
                                      <p:cBhvr additive="base">
                                        <p:cTn id="274" dur="3500"/>
                                        <p:tgtEl>
                                          <p:spTgt spid="28"/>
                                        </p:tgtEl>
                                        <p:attrNameLst>
                                          <p:attrName>ppt_y</p:attrName>
                                        </p:attrNameLst>
                                      </p:cBhvr>
                                      <p:tavLst>
                                        <p:tav tm="0">
                                          <p:val>
                                            <p:strVal val="ppt_y"/>
                                          </p:val>
                                        </p:tav>
                                        <p:tav tm="100000">
                                          <p:val>
                                            <p:strVal val="1+ppt_h/2"/>
                                          </p:val>
                                        </p:tav>
                                      </p:tavLst>
                                    </p:anim>
                                    <p:set>
                                      <p:cBhvr>
                                        <p:cTn id="275" dur="1" fill="hold">
                                          <p:stCondLst>
                                            <p:cond delay="3499"/>
                                          </p:stCondLst>
                                        </p:cTn>
                                        <p:tgtEl>
                                          <p:spTgt spid="28"/>
                                        </p:tgtEl>
                                        <p:attrNameLst>
                                          <p:attrName>style.visibility</p:attrName>
                                        </p:attrNameLst>
                                      </p:cBhvr>
                                      <p:to>
                                        <p:strVal val="hidden"/>
                                      </p:to>
                                    </p:set>
                                  </p:childTnLst>
                                </p:cTn>
                              </p:par>
                              <p:par>
                                <p:cTn id="276" presetID="19" presetClass="exit" presetSubtype="5" fill="hold" grpId="2" nodeType="withEffect">
                                  <p:stCondLst>
                                    <p:cond delay="0"/>
                                  </p:stCondLst>
                                  <p:childTnLst>
                                    <p:anim calcmode="lin" valueType="num">
                                      <p:cBhvr>
                                        <p:cTn id="277" dur="3000"/>
                                        <p:tgtEl>
                                          <p:spTgt spid="28"/>
                                        </p:tgtEl>
                                        <p:attrNameLst>
                                          <p:attrName>ppt_w</p:attrName>
                                        </p:attrNameLst>
                                      </p:cBhvr>
                                      <p:tavLst>
                                        <p:tav tm="0">
                                          <p:val>
                                            <p:strVal val="ppt_w"/>
                                          </p:val>
                                        </p:tav>
                                        <p:tav tm="100000">
                                          <p:val>
                                            <p:strVal val="ppt_w"/>
                                          </p:val>
                                        </p:tav>
                                      </p:tavLst>
                                    </p:anim>
                                    <p:anim calcmode="lin" valueType="num">
                                      <p:cBhvr>
                                        <p:cTn id="278"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6" fill="hold" grpId="1" nodeType="withEffect">
                                  <p:stCondLst>
                                    <p:cond delay="0"/>
                                  </p:stCondLst>
                                  <p:childTnLst>
                                    <p:anim calcmode="lin" valueType="num">
                                      <p:cBhvr additive="base">
                                        <p:cTn id="281" dur="3500"/>
                                        <p:tgtEl>
                                          <p:spTgt spid="18"/>
                                        </p:tgtEl>
                                        <p:attrNameLst>
                                          <p:attrName>ppt_x</p:attrName>
                                        </p:attrNameLst>
                                      </p:cBhvr>
                                      <p:tavLst>
                                        <p:tav tm="0">
                                          <p:val>
                                            <p:strVal val="ppt_x"/>
                                          </p:val>
                                        </p:tav>
                                        <p:tav tm="100000">
                                          <p:val>
                                            <p:strVal val="1+ppt_w/2"/>
                                          </p:val>
                                        </p:tav>
                                      </p:tavLst>
                                    </p:anim>
                                    <p:anim calcmode="lin" valueType="num">
                                      <p:cBhvr additive="base">
                                        <p:cTn id="282" dur="3500"/>
                                        <p:tgtEl>
                                          <p:spTgt spid="18"/>
                                        </p:tgtEl>
                                        <p:attrNameLst>
                                          <p:attrName>ppt_y</p:attrName>
                                        </p:attrNameLst>
                                      </p:cBhvr>
                                      <p:tavLst>
                                        <p:tav tm="0">
                                          <p:val>
                                            <p:strVal val="ppt_y"/>
                                          </p:val>
                                        </p:tav>
                                        <p:tav tm="100000">
                                          <p:val>
                                            <p:strVal val="1+ppt_h/2"/>
                                          </p:val>
                                        </p:tav>
                                      </p:tavLst>
                                    </p:anim>
                                    <p:set>
                                      <p:cBhvr>
                                        <p:cTn id="283" dur="1" fill="hold">
                                          <p:stCondLst>
                                            <p:cond delay="3499"/>
                                          </p:stCondLst>
                                        </p:cTn>
                                        <p:tgtEl>
                                          <p:spTgt spid="18"/>
                                        </p:tgtEl>
                                        <p:attrNameLst>
                                          <p:attrName>style.visibility</p:attrName>
                                        </p:attrNameLst>
                                      </p:cBhvr>
                                      <p:to>
                                        <p:strVal val="hidden"/>
                                      </p:to>
                                    </p:set>
                                  </p:childTnLst>
                                </p:cTn>
                              </p:par>
                              <p:par>
                                <p:cTn id="284" presetID="19" presetClass="exit" presetSubtype="5" fill="hold" grpId="2" nodeType="withEffect">
                                  <p:stCondLst>
                                    <p:cond delay="0"/>
                                  </p:stCondLst>
                                  <p:childTnLst>
                                    <p:anim calcmode="lin" valueType="num">
                                      <p:cBhvr>
                                        <p:cTn id="285" dur="3000"/>
                                        <p:tgtEl>
                                          <p:spTgt spid="18"/>
                                        </p:tgtEl>
                                        <p:attrNameLst>
                                          <p:attrName>ppt_w</p:attrName>
                                        </p:attrNameLst>
                                      </p:cBhvr>
                                      <p:tavLst>
                                        <p:tav tm="0">
                                          <p:val>
                                            <p:strVal val="ppt_w"/>
                                          </p:val>
                                        </p:tav>
                                        <p:tav tm="100000">
                                          <p:val>
                                            <p:strVal val="ppt_w"/>
                                          </p:val>
                                        </p:tav>
                                      </p:tavLst>
                                    </p:anim>
                                    <p:anim calcmode="lin" valueType="num">
                                      <p:cBhvr>
                                        <p:cTn id="286"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2999"/>
                                          </p:stCondLst>
                                        </p:cTn>
                                        <p:tgtEl>
                                          <p:spTgt spid="18"/>
                                        </p:tgtEl>
                                        <p:attrNameLst>
                                          <p:attrName>style.visibility</p:attrName>
                                        </p:attrNameLst>
                                      </p:cBhvr>
                                      <p:to>
                                        <p:strVal val="hidden"/>
                                      </p:to>
                                    </p:set>
                                  </p:childTnLst>
                                </p:cTn>
                              </p:par>
                              <p:par>
                                <p:cTn id="288" presetID="2" presetClass="exit" presetSubtype="6" fill="hold" grpId="1" nodeType="withEffect">
                                  <p:stCondLst>
                                    <p:cond delay="0"/>
                                  </p:stCondLst>
                                  <p:childTnLst>
                                    <p:anim calcmode="lin" valueType="num">
                                      <p:cBhvr additive="base">
                                        <p:cTn id="289" dur="3500"/>
                                        <p:tgtEl>
                                          <p:spTgt spid="30"/>
                                        </p:tgtEl>
                                        <p:attrNameLst>
                                          <p:attrName>ppt_x</p:attrName>
                                        </p:attrNameLst>
                                      </p:cBhvr>
                                      <p:tavLst>
                                        <p:tav tm="0">
                                          <p:val>
                                            <p:strVal val="ppt_x"/>
                                          </p:val>
                                        </p:tav>
                                        <p:tav tm="100000">
                                          <p:val>
                                            <p:strVal val="1+ppt_w/2"/>
                                          </p:val>
                                        </p:tav>
                                      </p:tavLst>
                                    </p:anim>
                                    <p:anim calcmode="lin" valueType="num">
                                      <p:cBhvr additive="base">
                                        <p:cTn id="290" dur="3500"/>
                                        <p:tgtEl>
                                          <p:spTgt spid="30"/>
                                        </p:tgtEl>
                                        <p:attrNameLst>
                                          <p:attrName>ppt_y</p:attrName>
                                        </p:attrNameLst>
                                      </p:cBhvr>
                                      <p:tavLst>
                                        <p:tav tm="0">
                                          <p:val>
                                            <p:strVal val="ppt_y"/>
                                          </p:val>
                                        </p:tav>
                                        <p:tav tm="100000">
                                          <p:val>
                                            <p:strVal val="1+ppt_h/2"/>
                                          </p:val>
                                        </p:tav>
                                      </p:tavLst>
                                    </p:anim>
                                    <p:set>
                                      <p:cBhvr>
                                        <p:cTn id="291" dur="1" fill="hold">
                                          <p:stCondLst>
                                            <p:cond delay="3499"/>
                                          </p:stCondLst>
                                        </p:cTn>
                                        <p:tgtEl>
                                          <p:spTgt spid="30"/>
                                        </p:tgtEl>
                                        <p:attrNameLst>
                                          <p:attrName>style.visibility</p:attrName>
                                        </p:attrNameLst>
                                      </p:cBhvr>
                                      <p:to>
                                        <p:strVal val="hidden"/>
                                      </p:to>
                                    </p:set>
                                  </p:childTnLst>
                                </p:cTn>
                              </p:par>
                              <p:par>
                                <p:cTn id="292" presetID="19" presetClass="exit" presetSubtype="5" fill="hold" grpId="2" nodeType="withEffect">
                                  <p:stCondLst>
                                    <p:cond delay="0"/>
                                  </p:stCondLst>
                                  <p:childTnLst>
                                    <p:anim calcmode="lin" valueType="num">
                                      <p:cBhvr>
                                        <p:cTn id="293" dur="3000"/>
                                        <p:tgtEl>
                                          <p:spTgt spid="30"/>
                                        </p:tgtEl>
                                        <p:attrNameLst>
                                          <p:attrName>ppt_w</p:attrName>
                                        </p:attrNameLst>
                                      </p:cBhvr>
                                      <p:tavLst>
                                        <p:tav tm="0">
                                          <p:val>
                                            <p:strVal val="ppt_w"/>
                                          </p:val>
                                        </p:tav>
                                        <p:tav tm="100000">
                                          <p:val>
                                            <p:strVal val="ppt_w"/>
                                          </p:val>
                                        </p:tav>
                                      </p:tavLst>
                                    </p:anim>
                                    <p:anim calcmode="lin" valueType="num">
                                      <p:cBhvr>
                                        <p:cTn id="294"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30"/>
                                        </p:tgtEl>
                                        <p:attrNameLst>
                                          <p:attrName>style.visibility</p:attrName>
                                        </p:attrNameLst>
                                      </p:cBhvr>
                                      <p:to>
                                        <p:strVal val="hidden"/>
                                      </p:to>
                                    </p:set>
                                  </p:childTnLst>
                                </p:cTn>
                              </p:par>
                              <p:par>
                                <p:cTn id="296" presetID="2" presetClass="exit" presetSubtype="6" fill="hold" grpId="1" nodeType="withEffect">
                                  <p:stCondLst>
                                    <p:cond delay="0"/>
                                  </p:stCondLst>
                                  <p:childTnLst>
                                    <p:anim calcmode="lin" valueType="num">
                                      <p:cBhvr additive="base">
                                        <p:cTn id="297" dur="3500"/>
                                        <p:tgtEl>
                                          <p:spTgt spid="22"/>
                                        </p:tgtEl>
                                        <p:attrNameLst>
                                          <p:attrName>ppt_x</p:attrName>
                                        </p:attrNameLst>
                                      </p:cBhvr>
                                      <p:tavLst>
                                        <p:tav tm="0">
                                          <p:val>
                                            <p:strVal val="ppt_x"/>
                                          </p:val>
                                        </p:tav>
                                        <p:tav tm="100000">
                                          <p:val>
                                            <p:strVal val="1+ppt_w/2"/>
                                          </p:val>
                                        </p:tav>
                                      </p:tavLst>
                                    </p:anim>
                                    <p:anim calcmode="lin" valueType="num">
                                      <p:cBhvr additive="base">
                                        <p:cTn id="298" dur="3500"/>
                                        <p:tgtEl>
                                          <p:spTgt spid="22"/>
                                        </p:tgtEl>
                                        <p:attrNameLst>
                                          <p:attrName>ppt_y</p:attrName>
                                        </p:attrNameLst>
                                      </p:cBhvr>
                                      <p:tavLst>
                                        <p:tav tm="0">
                                          <p:val>
                                            <p:strVal val="ppt_y"/>
                                          </p:val>
                                        </p:tav>
                                        <p:tav tm="100000">
                                          <p:val>
                                            <p:strVal val="1+ppt_h/2"/>
                                          </p:val>
                                        </p:tav>
                                      </p:tavLst>
                                    </p:anim>
                                    <p:set>
                                      <p:cBhvr>
                                        <p:cTn id="299" dur="1" fill="hold">
                                          <p:stCondLst>
                                            <p:cond delay="3499"/>
                                          </p:stCondLst>
                                        </p:cTn>
                                        <p:tgtEl>
                                          <p:spTgt spid="22"/>
                                        </p:tgtEl>
                                        <p:attrNameLst>
                                          <p:attrName>style.visibility</p:attrName>
                                        </p:attrNameLst>
                                      </p:cBhvr>
                                      <p:to>
                                        <p:strVal val="hidden"/>
                                      </p:to>
                                    </p:set>
                                  </p:childTnLst>
                                </p:cTn>
                              </p:par>
                              <p:par>
                                <p:cTn id="300" presetID="19" presetClass="exit" presetSubtype="5" fill="hold" grpId="2" nodeType="withEffect">
                                  <p:stCondLst>
                                    <p:cond delay="0"/>
                                  </p:stCondLst>
                                  <p:childTnLst>
                                    <p:anim calcmode="lin" valueType="num">
                                      <p:cBhvr>
                                        <p:cTn id="301" dur="3000"/>
                                        <p:tgtEl>
                                          <p:spTgt spid="22"/>
                                        </p:tgtEl>
                                        <p:attrNameLst>
                                          <p:attrName>ppt_w</p:attrName>
                                        </p:attrNameLst>
                                      </p:cBhvr>
                                      <p:tavLst>
                                        <p:tav tm="0">
                                          <p:val>
                                            <p:strVal val="ppt_w"/>
                                          </p:val>
                                        </p:tav>
                                        <p:tav tm="100000">
                                          <p:val>
                                            <p:strVal val="ppt_w"/>
                                          </p:val>
                                        </p:tav>
                                      </p:tavLst>
                                    </p:anim>
                                    <p:anim calcmode="lin" valueType="num">
                                      <p:cBhvr>
                                        <p:cTn id="302"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22"/>
                                        </p:tgtEl>
                                        <p:attrNameLst>
                                          <p:attrName>style.visibility</p:attrName>
                                        </p:attrNameLst>
                                      </p:cBhvr>
                                      <p:to>
                                        <p:strVal val="hidden"/>
                                      </p:to>
                                    </p:set>
                                  </p:childTnLst>
                                </p:cTn>
                              </p:par>
                              <p:par>
                                <p:cTn id="304" presetID="2" presetClass="exit" presetSubtype="6" fill="hold" grpId="1" nodeType="withEffect">
                                  <p:stCondLst>
                                    <p:cond delay="0"/>
                                  </p:stCondLst>
                                  <p:childTnLst>
                                    <p:anim calcmode="lin" valueType="num">
                                      <p:cBhvr additive="base">
                                        <p:cTn id="305" dur="3500"/>
                                        <p:tgtEl>
                                          <p:spTgt spid="23"/>
                                        </p:tgtEl>
                                        <p:attrNameLst>
                                          <p:attrName>ppt_x</p:attrName>
                                        </p:attrNameLst>
                                      </p:cBhvr>
                                      <p:tavLst>
                                        <p:tav tm="0">
                                          <p:val>
                                            <p:strVal val="ppt_x"/>
                                          </p:val>
                                        </p:tav>
                                        <p:tav tm="100000">
                                          <p:val>
                                            <p:strVal val="1+ppt_w/2"/>
                                          </p:val>
                                        </p:tav>
                                      </p:tavLst>
                                    </p:anim>
                                    <p:anim calcmode="lin" valueType="num">
                                      <p:cBhvr additive="base">
                                        <p:cTn id="306" dur="3500"/>
                                        <p:tgtEl>
                                          <p:spTgt spid="23"/>
                                        </p:tgtEl>
                                        <p:attrNameLst>
                                          <p:attrName>ppt_y</p:attrName>
                                        </p:attrNameLst>
                                      </p:cBhvr>
                                      <p:tavLst>
                                        <p:tav tm="0">
                                          <p:val>
                                            <p:strVal val="ppt_y"/>
                                          </p:val>
                                        </p:tav>
                                        <p:tav tm="100000">
                                          <p:val>
                                            <p:strVal val="1+ppt_h/2"/>
                                          </p:val>
                                        </p:tav>
                                      </p:tavLst>
                                    </p:anim>
                                    <p:set>
                                      <p:cBhvr>
                                        <p:cTn id="307" dur="1" fill="hold">
                                          <p:stCondLst>
                                            <p:cond delay="3499"/>
                                          </p:stCondLst>
                                        </p:cTn>
                                        <p:tgtEl>
                                          <p:spTgt spid="23"/>
                                        </p:tgtEl>
                                        <p:attrNameLst>
                                          <p:attrName>style.visibility</p:attrName>
                                        </p:attrNameLst>
                                      </p:cBhvr>
                                      <p:to>
                                        <p:strVal val="hidden"/>
                                      </p:to>
                                    </p:set>
                                  </p:childTnLst>
                                </p:cTn>
                              </p:par>
                              <p:par>
                                <p:cTn id="308" presetID="19" presetClass="exit" presetSubtype="5" fill="hold" grpId="2" nodeType="withEffect">
                                  <p:stCondLst>
                                    <p:cond delay="0"/>
                                  </p:stCondLst>
                                  <p:childTnLst>
                                    <p:anim calcmode="lin" valueType="num">
                                      <p:cBhvr>
                                        <p:cTn id="309" dur="3000"/>
                                        <p:tgtEl>
                                          <p:spTgt spid="23"/>
                                        </p:tgtEl>
                                        <p:attrNameLst>
                                          <p:attrName>ppt_w</p:attrName>
                                        </p:attrNameLst>
                                      </p:cBhvr>
                                      <p:tavLst>
                                        <p:tav tm="0">
                                          <p:val>
                                            <p:strVal val="ppt_w"/>
                                          </p:val>
                                        </p:tav>
                                        <p:tav tm="100000">
                                          <p:val>
                                            <p:strVal val="ppt_w"/>
                                          </p:val>
                                        </p:tav>
                                      </p:tavLst>
                                    </p:anim>
                                    <p:anim calcmode="lin" valueType="num">
                                      <p:cBhvr>
                                        <p:cTn id="31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23"/>
                                        </p:tgtEl>
                                        <p:attrNameLst>
                                          <p:attrName>style.visibility</p:attrName>
                                        </p:attrNameLst>
                                      </p:cBhvr>
                                      <p:to>
                                        <p:strVal val="hidden"/>
                                      </p:to>
                                    </p:set>
                                  </p:childTnLst>
                                </p:cTn>
                              </p:par>
                              <p:par>
                                <p:cTn id="312" presetID="2" presetClass="exit" presetSubtype="6" fill="hold" grpId="1" nodeType="withEffect">
                                  <p:stCondLst>
                                    <p:cond delay="0"/>
                                  </p:stCondLst>
                                  <p:childTnLst>
                                    <p:anim calcmode="lin" valueType="num">
                                      <p:cBhvr additive="base">
                                        <p:cTn id="313" dur="3500"/>
                                        <p:tgtEl>
                                          <p:spTgt spid="19"/>
                                        </p:tgtEl>
                                        <p:attrNameLst>
                                          <p:attrName>ppt_x</p:attrName>
                                        </p:attrNameLst>
                                      </p:cBhvr>
                                      <p:tavLst>
                                        <p:tav tm="0">
                                          <p:val>
                                            <p:strVal val="ppt_x"/>
                                          </p:val>
                                        </p:tav>
                                        <p:tav tm="100000">
                                          <p:val>
                                            <p:strVal val="1+ppt_w/2"/>
                                          </p:val>
                                        </p:tav>
                                      </p:tavLst>
                                    </p:anim>
                                    <p:anim calcmode="lin" valueType="num">
                                      <p:cBhvr additive="base">
                                        <p:cTn id="314" dur="3500"/>
                                        <p:tgtEl>
                                          <p:spTgt spid="19"/>
                                        </p:tgtEl>
                                        <p:attrNameLst>
                                          <p:attrName>ppt_y</p:attrName>
                                        </p:attrNameLst>
                                      </p:cBhvr>
                                      <p:tavLst>
                                        <p:tav tm="0">
                                          <p:val>
                                            <p:strVal val="ppt_y"/>
                                          </p:val>
                                        </p:tav>
                                        <p:tav tm="100000">
                                          <p:val>
                                            <p:strVal val="1+ppt_h/2"/>
                                          </p:val>
                                        </p:tav>
                                      </p:tavLst>
                                    </p:anim>
                                    <p:set>
                                      <p:cBhvr>
                                        <p:cTn id="315" dur="1" fill="hold">
                                          <p:stCondLst>
                                            <p:cond delay="3499"/>
                                          </p:stCondLst>
                                        </p:cTn>
                                        <p:tgtEl>
                                          <p:spTgt spid="19"/>
                                        </p:tgtEl>
                                        <p:attrNameLst>
                                          <p:attrName>style.visibility</p:attrName>
                                        </p:attrNameLst>
                                      </p:cBhvr>
                                      <p:to>
                                        <p:strVal val="hidden"/>
                                      </p:to>
                                    </p:set>
                                  </p:childTnLst>
                                </p:cTn>
                              </p:par>
                              <p:par>
                                <p:cTn id="316" presetID="19" presetClass="exit" presetSubtype="5" fill="hold" grpId="2" nodeType="withEffect">
                                  <p:stCondLst>
                                    <p:cond delay="0"/>
                                  </p:stCondLst>
                                  <p:childTnLst>
                                    <p:anim calcmode="lin" valueType="num">
                                      <p:cBhvr>
                                        <p:cTn id="317" dur="3000"/>
                                        <p:tgtEl>
                                          <p:spTgt spid="19"/>
                                        </p:tgtEl>
                                        <p:attrNameLst>
                                          <p:attrName>ppt_w</p:attrName>
                                        </p:attrNameLst>
                                      </p:cBhvr>
                                      <p:tavLst>
                                        <p:tav tm="0">
                                          <p:val>
                                            <p:strVal val="ppt_w"/>
                                          </p:val>
                                        </p:tav>
                                        <p:tav tm="100000">
                                          <p:val>
                                            <p:strVal val="ppt_w"/>
                                          </p:val>
                                        </p:tav>
                                      </p:tavLst>
                                    </p:anim>
                                    <p:anim calcmode="lin" valueType="num">
                                      <p:cBhvr>
                                        <p:cTn id="318"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9"/>
                                        </p:tgtEl>
                                        <p:attrNameLst>
                                          <p:attrName>style.visibility</p:attrName>
                                        </p:attrNameLst>
                                      </p:cBhvr>
                                      <p:to>
                                        <p:strVal val="hidden"/>
                                      </p:to>
                                    </p:set>
                                  </p:childTnLst>
                                </p:cTn>
                              </p:par>
                              <p:par>
                                <p:cTn id="320" presetID="2" presetClass="exit" presetSubtype="6" fill="hold" grpId="1" nodeType="withEffect">
                                  <p:stCondLst>
                                    <p:cond delay="0"/>
                                  </p:stCondLst>
                                  <p:childTnLst>
                                    <p:anim calcmode="lin" valueType="num">
                                      <p:cBhvr additive="base">
                                        <p:cTn id="321" dur="3500"/>
                                        <p:tgtEl>
                                          <p:spTgt spid="20"/>
                                        </p:tgtEl>
                                        <p:attrNameLst>
                                          <p:attrName>ppt_x</p:attrName>
                                        </p:attrNameLst>
                                      </p:cBhvr>
                                      <p:tavLst>
                                        <p:tav tm="0">
                                          <p:val>
                                            <p:strVal val="ppt_x"/>
                                          </p:val>
                                        </p:tav>
                                        <p:tav tm="100000">
                                          <p:val>
                                            <p:strVal val="1+ppt_w/2"/>
                                          </p:val>
                                        </p:tav>
                                      </p:tavLst>
                                    </p:anim>
                                    <p:anim calcmode="lin" valueType="num">
                                      <p:cBhvr additive="base">
                                        <p:cTn id="322" dur="3500"/>
                                        <p:tgtEl>
                                          <p:spTgt spid="20"/>
                                        </p:tgtEl>
                                        <p:attrNameLst>
                                          <p:attrName>ppt_y</p:attrName>
                                        </p:attrNameLst>
                                      </p:cBhvr>
                                      <p:tavLst>
                                        <p:tav tm="0">
                                          <p:val>
                                            <p:strVal val="ppt_y"/>
                                          </p:val>
                                        </p:tav>
                                        <p:tav tm="100000">
                                          <p:val>
                                            <p:strVal val="1+ppt_h/2"/>
                                          </p:val>
                                        </p:tav>
                                      </p:tavLst>
                                    </p:anim>
                                    <p:set>
                                      <p:cBhvr>
                                        <p:cTn id="323" dur="1" fill="hold">
                                          <p:stCondLst>
                                            <p:cond delay="3499"/>
                                          </p:stCondLst>
                                        </p:cTn>
                                        <p:tgtEl>
                                          <p:spTgt spid="20"/>
                                        </p:tgtEl>
                                        <p:attrNameLst>
                                          <p:attrName>style.visibility</p:attrName>
                                        </p:attrNameLst>
                                      </p:cBhvr>
                                      <p:to>
                                        <p:strVal val="hidden"/>
                                      </p:to>
                                    </p:set>
                                  </p:childTnLst>
                                </p:cTn>
                              </p:par>
                              <p:par>
                                <p:cTn id="324" presetID="19" presetClass="exit" presetSubtype="5" fill="hold" grpId="2" nodeType="withEffect">
                                  <p:stCondLst>
                                    <p:cond delay="0"/>
                                  </p:stCondLst>
                                  <p:childTnLst>
                                    <p:anim calcmode="lin" valueType="num">
                                      <p:cBhvr>
                                        <p:cTn id="325" dur="3000"/>
                                        <p:tgtEl>
                                          <p:spTgt spid="20"/>
                                        </p:tgtEl>
                                        <p:attrNameLst>
                                          <p:attrName>ppt_w</p:attrName>
                                        </p:attrNameLst>
                                      </p:cBhvr>
                                      <p:tavLst>
                                        <p:tav tm="0">
                                          <p:val>
                                            <p:strVal val="ppt_w"/>
                                          </p:val>
                                        </p:tav>
                                        <p:tav tm="100000">
                                          <p:val>
                                            <p:strVal val="ppt_w"/>
                                          </p:val>
                                        </p:tav>
                                      </p:tavLst>
                                    </p:anim>
                                    <p:anim calcmode="lin" valueType="num">
                                      <p:cBhvr>
                                        <p:cTn id="32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20"/>
                                        </p:tgtEl>
                                        <p:attrNameLst>
                                          <p:attrName>style.visibility</p:attrName>
                                        </p:attrNameLst>
                                      </p:cBhvr>
                                      <p:to>
                                        <p:strVal val="hidden"/>
                                      </p:to>
                                    </p:set>
                                  </p:childTnLst>
                                </p:cTn>
                              </p:par>
                              <p:par>
                                <p:cTn id="328" presetID="2" presetClass="exit" presetSubtype="6" fill="hold" grpId="1" nodeType="withEffect">
                                  <p:stCondLst>
                                    <p:cond delay="0"/>
                                  </p:stCondLst>
                                  <p:childTnLst>
                                    <p:anim calcmode="lin" valueType="num">
                                      <p:cBhvr additive="base">
                                        <p:cTn id="329" dur="3500"/>
                                        <p:tgtEl>
                                          <p:spTgt spid="24"/>
                                        </p:tgtEl>
                                        <p:attrNameLst>
                                          <p:attrName>ppt_x</p:attrName>
                                        </p:attrNameLst>
                                      </p:cBhvr>
                                      <p:tavLst>
                                        <p:tav tm="0">
                                          <p:val>
                                            <p:strVal val="ppt_x"/>
                                          </p:val>
                                        </p:tav>
                                        <p:tav tm="100000">
                                          <p:val>
                                            <p:strVal val="1+ppt_w/2"/>
                                          </p:val>
                                        </p:tav>
                                      </p:tavLst>
                                    </p:anim>
                                    <p:anim calcmode="lin" valueType="num">
                                      <p:cBhvr additive="base">
                                        <p:cTn id="330" dur="3500"/>
                                        <p:tgtEl>
                                          <p:spTgt spid="24"/>
                                        </p:tgtEl>
                                        <p:attrNameLst>
                                          <p:attrName>ppt_y</p:attrName>
                                        </p:attrNameLst>
                                      </p:cBhvr>
                                      <p:tavLst>
                                        <p:tav tm="0">
                                          <p:val>
                                            <p:strVal val="ppt_y"/>
                                          </p:val>
                                        </p:tav>
                                        <p:tav tm="100000">
                                          <p:val>
                                            <p:strVal val="1+ppt_h/2"/>
                                          </p:val>
                                        </p:tav>
                                      </p:tavLst>
                                    </p:anim>
                                    <p:set>
                                      <p:cBhvr>
                                        <p:cTn id="331" dur="1" fill="hold">
                                          <p:stCondLst>
                                            <p:cond delay="3499"/>
                                          </p:stCondLst>
                                        </p:cTn>
                                        <p:tgtEl>
                                          <p:spTgt spid="24"/>
                                        </p:tgtEl>
                                        <p:attrNameLst>
                                          <p:attrName>style.visibility</p:attrName>
                                        </p:attrNameLst>
                                      </p:cBhvr>
                                      <p:to>
                                        <p:strVal val="hidden"/>
                                      </p:to>
                                    </p:set>
                                  </p:childTnLst>
                                </p:cTn>
                              </p:par>
                              <p:par>
                                <p:cTn id="332" presetID="19" presetClass="exit" presetSubtype="5" fill="hold" grpId="2" nodeType="withEffect">
                                  <p:stCondLst>
                                    <p:cond delay="0"/>
                                  </p:stCondLst>
                                  <p:childTnLst>
                                    <p:anim calcmode="lin" valueType="num">
                                      <p:cBhvr>
                                        <p:cTn id="333" dur="3000"/>
                                        <p:tgtEl>
                                          <p:spTgt spid="24"/>
                                        </p:tgtEl>
                                        <p:attrNameLst>
                                          <p:attrName>ppt_w</p:attrName>
                                        </p:attrNameLst>
                                      </p:cBhvr>
                                      <p:tavLst>
                                        <p:tav tm="0">
                                          <p:val>
                                            <p:strVal val="ppt_w"/>
                                          </p:val>
                                        </p:tav>
                                        <p:tav tm="100000">
                                          <p:val>
                                            <p:strVal val="ppt_w"/>
                                          </p:val>
                                        </p:tav>
                                      </p:tavLst>
                                    </p:anim>
                                    <p:anim calcmode="lin" valueType="num">
                                      <p:cBhvr>
                                        <p:cTn id="33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24"/>
                                        </p:tgtEl>
                                        <p:attrNameLst>
                                          <p:attrName>style.visibility</p:attrName>
                                        </p:attrNameLst>
                                      </p:cBhvr>
                                      <p:to>
                                        <p:strVal val="hidden"/>
                                      </p:to>
                                    </p:set>
                                  </p:childTnLst>
                                </p:cTn>
                              </p:par>
                              <p:par>
                                <p:cTn id="336" presetID="2" presetClass="exit" presetSubtype="6" fill="hold" grpId="1" nodeType="withEffect">
                                  <p:stCondLst>
                                    <p:cond delay="0"/>
                                  </p:stCondLst>
                                  <p:childTnLst>
                                    <p:anim calcmode="lin" valueType="num">
                                      <p:cBhvr additive="base">
                                        <p:cTn id="337" dur="3500"/>
                                        <p:tgtEl>
                                          <p:spTgt spid="25"/>
                                        </p:tgtEl>
                                        <p:attrNameLst>
                                          <p:attrName>ppt_x</p:attrName>
                                        </p:attrNameLst>
                                      </p:cBhvr>
                                      <p:tavLst>
                                        <p:tav tm="0">
                                          <p:val>
                                            <p:strVal val="ppt_x"/>
                                          </p:val>
                                        </p:tav>
                                        <p:tav tm="100000">
                                          <p:val>
                                            <p:strVal val="1+ppt_w/2"/>
                                          </p:val>
                                        </p:tav>
                                      </p:tavLst>
                                    </p:anim>
                                    <p:anim calcmode="lin" valueType="num">
                                      <p:cBhvr additive="base">
                                        <p:cTn id="338" dur="3500"/>
                                        <p:tgtEl>
                                          <p:spTgt spid="25"/>
                                        </p:tgtEl>
                                        <p:attrNameLst>
                                          <p:attrName>ppt_y</p:attrName>
                                        </p:attrNameLst>
                                      </p:cBhvr>
                                      <p:tavLst>
                                        <p:tav tm="0">
                                          <p:val>
                                            <p:strVal val="ppt_y"/>
                                          </p:val>
                                        </p:tav>
                                        <p:tav tm="100000">
                                          <p:val>
                                            <p:strVal val="1+ppt_h/2"/>
                                          </p:val>
                                        </p:tav>
                                      </p:tavLst>
                                    </p:anim>
                                    <p:set>
                                      <p:cBhvr>
                                        <p:cTn id="339" dur="1" fill="hold">
                                          <p:stCondLst>
                                            <p:cond delay="3499"/>
                                          </p:stCondLst>
                                        </p:cTn>
                                        <p:tgtEl>
                                          <p:spTgt spid="25"/>
                                        </p:tgtEl>
                                        <p:attrNameLst>
                                          <p:attrName>style.visibility</p:attrName>
                                        </p:attrNameLst>
                                      </p:cBhvr>
                                      <p:to>
                                        <p:strVal val="hidden"/>
                                      </p:to>
                                    </p:set>
                                  </p:childTnLst>
                                </p:cTn>
                              </p:par>
                              <p:par>
                                <p:cTn id="340" presetID="19" presetClass="exit" presetSubtype="5" fill="hold" grpId="2" nodeType="withEffect">
                                  <p:stCondLst>
                                    <p:cond delay="0"/>
                                  </p:stCondLst>
                                  <p:childTnLst>
                                    <p:anim calcmode="lin" valueType="num">
                                      <p:cBhvr>
                                        <p:cTn id="341" dur="3000"/>
                                        <p:tgtEl>
                                          <p:spTgt spid="25"/>
                                        </p:tgtEl>
                                        <p:attrNameLst>
                                          <p:attrName>ppt_w</p:attrName>
                                        </p:attrNameLst>
                                      </p:cBhvr>
                                      <p:tavLst>
                                        <p:tav tm="0">
                                          <p:val>
                                            <p:strVal val="ppt_w"/>
                                          </p:val>
                                        </p:tav>
                                        <p:tav tm="100000">
                                          <p:val>
                                            <p:strVal val="ppt_w"/>
                                          </p:val>
                                        </p:tav>
                                      </p:tavLst>
                                    </p:anim>
                                    <p:anim calcmode="lin" valueType="num">
                                      <p:cBhvr>
                                        <p:cTn id="342"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25"/>
                                        </p:tgtEl>
                                        <p:attrNameLst>
                                          <p:attrName>style.visibility</p:attrName>
                                        </p:attrNameLst>
                                      </p:cBhvr>
                                      <p:to>
                                        <p:strVal val="hidden"/>
                                      </p:to>
                                    </p:set>
                                  </p:childTnLst>
                                </p:cTn>
                              </p:par>
                              <p:par>
                                <p:cTn id="344" presetID="2" presetClass="exit" presetSubtype="6" fill="hold" grpId="1" nodeType="withEffect">
                                  <p:stCondLst>
                                    <p:cond delay="0"/>
                                  </p:stCondLst>
                                  <p:childTnLst>
                                    <p:anim calcmode="lin" valueType="num">
                                      <p:cBhvr additive="base">
                                        <p:cTn id="345" dur="3500"/>
                                        <p:tgtEl>
                                          <p:spTgt spid="26"/>
                                        </p:tgtEl>
                                        <p:attrNameLst>
                                          <p:attrName>ppt_x</p:attrName>
                                        </p:attrNameLst>
                                      </p:cBhvr>
                                      <p:tavLst>
                                        <p:tav tm="0">
                                          <p:val>
                                            <p:strVal val="ppt_x"/>
                                          </p:val>
                                        </p:tav>
                                        <p:tav tm="100000">
                                          <p:val>
                                            <p:strVal val="1+ppt_w/2"/>
                                          </p:val>
                                        </p:tav>
                                      </p:tavLst>
                                    </p:anim>
                                    <p:anim calcmode="lin" valueType="num">
                                      <p:cBhvr additive="base">
                                        <p:cTn id="346" dur="3500"/>
                                        <p:tgtEl>
                                          <p:spTgt spid="26"/>
                                        </p:tgtEl>
                                        <p:attrNameLst>
                                          <p:attrName>ppt_y</p:attrName>
                                        </p:attrNameLst>
                                      </p:cBhvr>
                                      <p:tavLst>
                                        <p:tav tm="0">
                                          <p:val>
                                            <p:strVal val="ppt_y"/>
                                          </p:val>
                                        </p:tav>
                                        <p:tav tm="100000">
                                          <p:val>
                                            <p:strVal val="1+ppt_h/2"/>
                                          </p:val>
                                        </p:tav>
                                      </p:tavLst>
                                    </p:anim>
                                    <p:set>
                                      <p:cBhvr>
                                        <p:cTn id="347" dur="1" fill="hold">
                                          <p:stCondLst>
                                            <p:cond delay="3499"/>
                                          </p:stCondLst>
                                        </p:cTn>
                                        <p:tgtEl>
                                          <p:spTgt spid="26"/>
                                        </p:tgtEl>
                                        <p:attrNameLst>
                                          <p:attrName>style.visibility</p:attrName>
                                        </p:attrNameLst>
                                      </p:cBhvr>
                                      <p:to>
                                        <p:strVal val="hidden"/>
                                      </p:to>
                                    </p:set>
                                  </p:childTnLst>
                                </p:cTn>
                              </p:par>
                              <p:par>
                                <p:cTn id="348" presetID="19" presetClass="exit" presetSubtype="5" fill="hold" grpId="2" nodeType="withEffect">
                                  <p:stCondLst>
                                    <p:cond delay="0"/>
                                  </p:stCondLst>
                                  <p:childTnLst>
                                    <p:anim calcmode="lin" valueType="num">
                                      <p:cBhvr>
                                        <p:cTn id="349" dur="3000"/>
                                        <p:tgtEl>
                                          <p:spTgt spid="26"/>
                                        </p:tgtEl>
                                        <p:attrNameLst>
                                          <p:attrName>ppt_w</p:attrName>
                                        </p:attrNameLst>
                                      </p:cBhvr>
                                      <p:tavLst>
                                        <p:tav tm="0">
                                          <p:val>
                                            <p:strVal val="ppt_w"/>
                                          </p:val>
                                        </p:tav>
                                        <p:tav tm="100000">
                                          <p:val>
                                            <p:strVal val="ppt_w"/>
                                          </p:val>
                                        </p:tav>
                                      </p:tavLst>
                                    </p:anim>
                                    <p:anim calcmode="lin" valueType="num">
                                      <p:cBhvr>
                                        <p:cTn id="350"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26"/>
                                        </p:tgtEl>
                                        <p:attrNameLst>
                                          <p:attrName>style.visibility</p:attrName>
                                        </p:attrNameLst>
                                      </p:cBhvr>
                                      <p:to>
                                        <p:strVal val="hidden"/>
                                      </p:to>
                                    </p:set>
                                  </p:childTnLst>
                                </p:cTn>
                              </p:par>
                              <p:par>
                                <p:cTn id="352" presetID="2" presetClass="exit" presetSubtype="6" fill="hold" grpId="1" nodeType="withEffect">
                                  <p:stCondLst>
                                    <p:cond delay="0"/>
                                  </p:stCondLst>
                                  <p:childTnLst>
                                    <p:anim calcmode="lin" valueType="num">
                                      <p:cBhvr additive="base">
                                        <p:cTn id="353" dur="3500"/>
                                        <p:tgtEl>
                                          <p:spTgt spid="21"/>
                                        </p:tgtEl>
                                        <p:attrNameLst>
                                          <p:attrName>ppt_x</p:attrName>
                                        </p:attrNameLst>
                                      </p:cBhvr>
                                      <p:tavLst>
                                        <p:tav tm="0">
                                          <p:val>
                                            <p:strVal val="ppt_x"/>
                                          </p:val>
                                        </p:tav>
                                        <p:tav tm="100000">
                                          <p:val>
                                            <p:strVal val="1+ppt_w/2"/>
                                          </p:val>
                                        </p:tav>
                                      </p:tavLst>
                                    </p:anim>
                                    <p:anim calcmode="lin" valueType="num">
                                      <p:cBhvr additive="base">
                                        <p:cTn id="354" dur="3500"/>
                                        <p:tgtEl>
                                          <p:spTgt spid="21"/>
                                        </p:tgtEl>
                                        <p:attrNameLst>
                                          <p:attrName>ppt_y</p:attrName>
                                        </p:attrNameLst>
                                      </p:cBhvr>
                                      <p:tavLst>
                                        <p:tav tm="0">
                                          <p:val>
                                            <p:strVal val="ppt_y"/>
                                          </p:val>
                                        </p:tav>
                                        <p:tav tm="100000">
                                          <p:val>
                                            <p:strVal val="1+ppt_h/2"/>
                                          </p:val>
                                        </p:tav>
                                      </p:tavLst>
                                    </p:anim>
                                    <p:set>
                                      <p:cBhvr>
                                        <p:cTn id="355" dur="1" fill="hold">
                                          <p:stCondLst>
                                            <p:cond delay="3499"/>
                                          </p:stCondLst>
                                        </p:cTn>
                                        <p:tgtEl>
                                          <p:spTgt spid="21"/>
                                        </p:tgtEl>
                                        <p:attrNameLst>
                                          <p:attrName>style.visibility</p:attrName>
                                        </p:attrNameLst>
                                      </p:cBhvr>
                                      <p:to>
                                        <p:strVal val="hidden"/>
                                      </p:to>
                                    </p:set>
                                  </p:childTnLst>
                                </p:cTn>
                              </p:par>
                              <p:par>
                                <p:cTn id="356" presetID="19" presetClass="exit" presetSubtype="5" fill="hold" grpId="2" nodeType="withEffect">
                                  <p:stCondLst>
                                    <p:cond delay="0"/>
                                  </p:stCondLst>
                                  <p:childTnLst>
                                    <p:anim calcmode="lin" valueType="num">
                                      <p:cBhvr>
                                        <p:cTn id="357" dur="3000"/>
                                        <p:tgtEl>
                                          <p:spTgt spid="21"/>
                                        </p:tgtEl>
                                        <p:attrNameLst>
                                          <p:attrName>ppt_w</p:attrName>
                                        </p:attrNameLst>
                                      </p:cBhvr>
                                      <p:tavLst>
                                        <p:tav tm="0">
                                          <p:val>
                                            <p:strVal val="ppt_w"/>
                                          </p:val>
                                        </p:tav>
                                        <p:tav tm="100000">
                                          <p:val>
                                            <p:strVal val="ppt_w"/>
                                          </p:val>
                                        </p:tav>
                                      </p:tavLst>
                                    </p:anim>
                                    <p:anim calcmode="lin" valueType="num">
                                      <p:cBhvr>
                                        <p:cTn id="358"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1"/>
                                        </p:tgtEl>
                                        <p:attrNameLst>
                                          <p:attrName>style.visibility</p:attrName>
                                        </p:attrNameLst>
                                      </p:cBhvr>
                                      <p:to>
                                        <p:strVal val="hidden"/>
                                      </p:to>
                                    </p:set>
                                  </p:childTnLst>
                                </p:cTn>
                              </p:par>
                              <p:par>
                                <p:cTn id="360" presetID="2" presetClass="exit" presetSubtype="6" fill="hold" grpId="1" nodeType="withEffect">
                                  <p:stCondLst>
                                    <p:cond delay="0"/>
                                  </p:stCondLst>
                                  <p:childTnLst>
                                    <p:anim calcmode="lin" valueType="num">
                                      <p:cBhvr additive="base">
                                        <p:cTn id="361" dur="3500"/>
                                        <p:tgtEl>
                                          <p:spTgt spid="29"/>
                                        </p:tgtEl>
                                        <p:attrNameLst>
                                          <p:attrName>ppt_x</p:attrName>
                                        </p:attrNameLst>
                                      </p:cBhvr>
                                      <p:tavLst>
                                        <p:tav tm="0">
                                          <p:val>
                                            <p:strVal val="ppt_x"/>
                                          </p:val>
                                        </p:tav>
                                        <p:tav tm="100000">
                                          <p:val>
                                            <p:strVal val="1+ppt_w/2"/>
                                          </p:val>
                                        </p:tav>
                                      </p:tavLst>
                                    </p:anim>
                                    <p:anim calcmode="lin" valueType="num">
                                      <p:cBhvr additive="base">
                                        <p:cTn id="362" dur="3500"/>
                                        <p:tgtEl>
                                          <p:spTgt spid="29"/>
                                        </p:tgtEl>
                                        <p:attrNameLst>
                                          <p:attrName>ppt_y</p:attrName>
                                        </p:attrNameLst>
                                      </p:cBhvr>
                                      <p:tavLst>
                                        <p:tav tm="0">
                                          <p:val>
                                            <p:strVal val="ppt_y"/>
                                          </p:val>
                                        </p:tav>
                                        <p:tav tm="100000">
                                          <p:val>
                                            <p:strVal val="1+ppt_h/2"/>
                                          </p:val>
                                        </p:tav>
                                      </p:tavLst>
                                    </p:anim>
                                    <p:set>
                                      <p:cBhvr>
                                        <p:cTn id="363" dur="1" fill="hold">
                                          <p:stCondLst>
                                            <p:cond delay="3499"/>
                                          </p:stCondLst>
                                        </p:cTn>
                                        <p:tgtEl>
                                          <p:spTgt spid="29"/>
                                        </p:tgtEl>
                                        <p:attrNameLst>
                                          <p:attrName>style.visibility</p:attrName>
                                        </p:attrNameLst>
                                      </p:cBhvr>
                                      <p:to>
                                        <p:strVal val="hidden"/>
                                      </p:to>
                                    </p:set>
                                  </p:childTnLst>
                                </p:cTn>
                              </p:par>
                              <p:par>
                                <p:cTn id="364" presetID="19" presetClass="exit" presetSubtype="5" fill="hold" grpId="2" nodeType="withEffect">
                                  <p:stCondLst>
                                    <p:cond delay="0"/>
                                  </p:stCondLst>
                                  <p:childTnLst>
                                    <p:anim calcmode="lin" valueType="num">
                                      <p:cBhvr>
                                        <p:cTn id="365" dur="3000"/>
                                        <p:tgtEl>
                                          <p:spTgt spid="29"/>
                                        </p:tgtEl>
                                        <p:attrNameLst>
                                          <p:attrName>ppt_w</p:attrName>
                                        </p:attrNameLst>
                                      </p:cBhvr>
                                      <p:tavLst>
                                        <p:tav tm="0">
                                          <p:val>
                                            <p:strVal val="ppt_w"/>
                                          </p:val>
                                        </p:tav>
                                        <p:tav tm="100000">
                                          <p:val>
                                            <p:strVal val="ppt_w"/>
                                          </p:val>
                                        </p:tav>
                                      </p:tavLst>
                                    </p:anim>
                                    <p:anim calcmode="lin" valueType="num">
                                      <p:cBhvr>
                                        <p:cTn id="366"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9"/>
                                        </p:tgtEl>
                                        <p:attrNameLst>
                                          <p:attrName>style.visibility</p:attrName>
                                        </p:attrNameLst>
                                      </p:cBhvr>
                                      <p:to>
                                        <p:strVal val="hidden"/>
                                      </p:to>
                                    </p:set>
                                  </p:childTnLst>
                                </p:cTn>
                              </p:par>
                              <p:par>
                                <p:cTn id="368" presetID="2" presetClass="exit" presetSubtype="12" fill="hold" grpId="1" nodeType="withEffect">
                                  <p:stCondLst>
                                    <p:cond delay="0"/>
                                  </p:stCondLst>
                                  <p:childTnLst>
                                    <p:anim calcmode="lin" valueType="num">
                                      <p:cBhvr additive="base">
                                        <p:cTn id="369" dur="3500"/>
                                        <p:tgtEl>
                                          <p:spTgt spid="61"/>
                                        </p:tgtEl>
                                        <p:attrNameLst>
                                          <p:attrName>ppt_x</p:attrName>
                                        </p:attrNameLst>
                                      </p:cBhvr>
                                      <p:tavLst>
                                        <p:tav tm="0">
                                          <p:val>
                                            <p:strVal val="ppt_x"/>
                                          </p:val>
                                        </p:tav>
                                        <p:tav tm="100000">
                                          <p:val>
                                            <p:strVal val="0-ppt_w/2"/>
                                          </p:val>
                                        </p:tav>
                                      </p:tavLst>
                                    </p:anim>
                                    <p:anim calcmode="lin" valueType="num">
                                      <p:cBhvr additive="base">
                                        <p:cTn id="370" dur="3500"/>
                                        <p:tgtEl>
                                          <p:spTgt spid="61"/>
                                        </p:tgtEl>
                                        <p:attrNameLst>
                                          <p:attrName>ppt_y</p:attrName>
                                        </p:attrNameLst>
                                      </p:cBhvr>
                                      <p:tavLst>
                                        <p:tav tm="0">
                                          <p:val>
                                            <p:strVal val="ppt_y"/>
                                          </p:val>
                                        </p:tav>
                                        <p:tav tm="100000">
                                          <p:val>
                                            <p:strVal val="1+ppt_h/2"/>
                                          </p:val>
                                        </p:tav>
                                      </p:tavLst>
                                    </p:anim>
                                    <p:set>
                                      <p:cBhvr>
                                        <p:cTn id="371" dur="1" fill="hold">
                                          <p:stCondLst>
                                            <p:cond delay="3499"/>
                                          </p:stCondLst>
                                        </p:cTn>
                                        <p:tgtEl>
                                          <p:spTgt spid="61"/>
                                        </p:tgtEl>
                                        <p:attrNameLst>
                                          <p:attrName>style.visibility</p:attrName>
                                        </p:attrNameLst>
                                      </p:cBhvr>
                                      <p:to>
                                        <p:strVal val="hidden"/>
                                      </p:to>
                                    </p:set>
                                  </p:childTnLst>
                                </p:cTn>
                              </p:par>
                              <p:par>
                                <p:cTn id="372" presetID="19" presetClass="exit" presetSubtype="5" fill="hold" grpId="2" nodeType="withEffect">
                                  <p:stCondLst>
                                    <p:cond delay="0"/>
                                  </p:stCondLst>
                                  <p:childTnLst>
                                    <p:anim calcmode="lin" valueType="num">
                                      <p:cBhvr>
                                        <p:cTn id="373" dur="3000"/>
                                        <p:tgtEl>
                                          <p:spTgt spid="61"/>
                                        </p:tgtEl>
                                        <p:attrNameLst>
                                          <p:attrName>ppt_w</p:attrName>
                                        </p:attrNameLst>
                                      </p:cBhvr>
                                      <p:tavLst>
                                        <p:tav tm="0">
                                          <p:val>
                                            <p:strVal val="ppt_w"/>
                                          </p:val>
                                        </p:tav>
                                        <p:tav tm="100000">
                                          <p:val>
                                            <p:strVal val="ppt_w"/>
                                          </p:val>
                                        </p:tav>
                                      </p:tavLst>
                                    </p:anim>
                                    <p:anim calcmode="lin" valueType="num">
                                      <p:cBhvr>
                                        <p:cTn id="374"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61"/>
                                        </p:tgtEl>
                                        <p:attrNameLst>
                                          <p:attrName>style.visibility</p:attrName>
                                        </p:attrNameLst>
                                      </p:cBhvr>
                                      <p:to>
                                        <p:strVal val="hidden"/>
                                      </p:to>
                                    </p:set>
                                  </p:childTnLst>
                                </p:cTn>
                              </p:par>
                              <p:par>
                                <p:cTn id="376" presetID="2" presetClass="exit" presetSubtype="12" fill="hold" grpId="1" nodeType="withEffect">
                                  <p:stCondLst>
                                    <p:cond delay="0"/>
                                  </p:stCondLst>
                                  <p:childTnLst>
                                    <p:anim calcmode="lin" valueType="num">
                                      <p:cBhvr additive="base">
                                        <p:cTn id="377" dur="3500"/>
                                        <p:tgtEl>
                                          <p:spTgt spid="57"/>
                                        </p:tgtEl>
                                        <p:attrNameLst>
                                          <p:attrName>ppt_x</p:attrName>
                                        </p:attrNameLst>
                                      </p:cBhvr>
                                      <p:tavLst>
                                        <p:tav tm="0">
                                          <p:val>
                                            <p:strVal val="ppt_x"/>
                                          </p:val>
                                        </p:tav>
                                        <p:tav tm="100000">
                                          <p:val>
                                            <p:strVal val="0-ppt_w/2"/>
                                          </p:val>
                                        </p:tav>
                                      </p:tavLst>
                                    </p:anim>
                                    <p:anim calcmode="lin" valueType="num">
                                      <p:cBhvr additive="base">
                                        <p:cTn id="378" dur="3500"/>
                                        <p:tgtEl>
                                          <p:spTgt spid="57"/>
                                        </p:tgtEl>
                                        <p:attrNameLst>
                                          <p:attrName>ppt_y</p:attrName>
                                        </p:attrNameLst>
                                      </p:cBhvr>
                                      <p:tavLst>
                                        <p:tav tm="0">
                                          <p:val>
                                            <p:strVal val="ppt_y"/>
                                          </p:val>
                                        </p:tav>
                                        <p:tav tm="100000">
                                          <p:val>
                                            <p:strVal val="1+ppt_h/2"/>
                                          </p:val>
                                        </p:tav>
                                      </p:tavLst>
                                    </p:anim>
                                    <p:set>
                                      <p:cBhvr>
                                        <p:cTn id="379" dur="1" fill="hold">
                                          <p:stCondLst>
                                            <p:cond delay="3499"/>
                                          </p:stCondLst>
                                        </p:cTn>
                                        <p:tgtEl>
                                          <p:spTgt spid="57"/>
                                        </p:tgtEl>
                                        <p:attrNameLst>
                                          <p:attrName>style.visibility</p:attrName>
                                        </p:attrNameLst>
                                      </p:cBhvr>
                                      <p:to>
                                        <p:strVal val="hidden"/>
                                      </p:to>
                                    </p:set>
                                  </p:childTnLst>
                                </p:cTn>
                              </p:par>
                              <p:par>
                                <p:cTn id="380" presetID="19" presetClass="exit" presetSubtype="5" fill="hold" grpId="2" nodeType="withEffect">
                                  <p:stCondLst>
                                    <p:cond delay="0"/>
                                  </p:stCondLst>
                                  <p:childTnLst>
                                    <p:anim calcmode="lin" valueType="num">
                                      <p:cBhvr>
                                        <p:cTn id="381" dur="3000"/>
                                        <p:tgtEl>
                                          <p:spTgt spid="57"/>
                                        </p:tgtEl>
                                        <p:attrNameLst>
                                          <p:attrName>ppt_w</p:attrName>
                                        </p:attrNameLst>
                                      </p:cBhvr>
                                      <p:tavLst>
                                        <p:tav tm="0">
                                          <p:val>
                                            <p:strVal val="ppt_w"/>
                                          </p:val>
                                        </p:tav>
                                        <p:tav tm="100000">
                                          <p:val>
                                            <p:strVal val="ppt_w"/>
                                          </p:val>
                                        </p:tav>
                                      </p:tavLst>
                                    </p:anim>
                                    <p:anim calcmode="lin" valueType="num">
                                      <p:cBhvr>
                                        <p:cTn id="382"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57"/>
                                        </p:tgtEl>
                                        <p:attrNameLst>
                                          <p:attrName>style.visibility</p:attrName>
                                        </p:attrNameLst>
                                      </p:cBhvr>
                                      <p:to>
                                        <p:strVal val="hidden"/>
                                      </p:to>
                                    </p:set>
                                  </p:childTnLst>
                                </p:cTn>
                              </p:par>
                              <p:par>
                                <p:cTn id="384" presetID="2" presetClass="exit" presetSubtype="12" fill="hold" grpId="1" nodeType="withEffect">
                                  <p:stCondLst>
                                    <p:cond delay="0"/>
                                  </p:stCondLst>
                                  <p:childTnLst>
                                    <p:anim calcmode="lin" valueType="num">
                                      <p:cBhvr additive="base">
                                        <p:cTn id="385" dur="3500"/>
                                        <p:tgtEl>
                                          <p:spTgt spid="48"/>
                                        </p:tgtEl>
                                        <p:attrNameLst>
                                          <p:attrName>ppt_x</p:attrName>
                                        </p:attrNameLst>
                                      </p:cBhvr>
                                      <p:tavLst>
                                        <p:tav tm="0">
                                          <p:val>
                                            <p:strVal val="ppt_x"/>
                                          </p:val>
                                        </p:tav>
                                        <p:tav tm="100000">
                                          <p:val>
                                            <p:strVal val="0-ppt_w/2"/>
                                          </p:val>
                                        </p:tav>
                                      </p:tavLst>
                                    </p:anim>
                                    <p:anim calcmode="lin" valueType="num">
                                      <p:cBhvr additive="base">
                                        <p:cTn id="386" dur="3500"/>
                                        <p:tgtEl>
                                          <p:spTgt spid="48"/>
                                        </p:tgtEl>
                                        <p:attrNameLst>
                                          <p:attrName>ppt_y</p:attrName>
                                        </p:attrNameLst>
                                      </p:cBhvr>
                                      <p:tavLst>
                                        <p:tav tm="0">
                                          <p:val>
                                            <p:strVal val="ppt_y"/>
                                          </p:val>
                                        </p:tav>
                                        <p:tav tm="100000">
                                          <p:val>
                                            <p:strVal val="1+ppt_h/2"/>
                                          </p:val>
                                        </p:tav>
                                      </p:tavLst>
                                    </p:anim>
                                    <p:set>
                                      <p:cBhvr>
                                        <p:cTn id="387" dur="1" fill="hold">
                                          <p:stCondLst>
                                            <p:cond delay="3499"/>
                                          </p:stCondLst>
                                        </p:cTn>
                                        <p:tgtEl>
                                          <p:spTgt spid="48"/>
                                        </p:tgtEl>
                                        <p:attrNameLst>
                                          <p:attrName>style.visibility</p:attrName>
                                        </p:attrNameLst>
                                      </p:cBhvr>
                                      <p:to>
                                        <p:strVal val="hidden"/>
                                      </p:to>
                                    </p:set>
                                  </p:childTnLst>
                                </p:cTn>
                              </p:par>
                              <p:par>
                                <p:cTn id="388" presetID="19" presetClass="exit" presetSubtype="5" fill="hold" grpId="2" nodeType="withEffect">
                                  <p:stCondLst>
                                    <p:cond delay="0"/>
                                  </p:stCondLst>
                                  <p:childTnLst>
                                    <p:anim calcmode="lin" valueType="num">
                                      <p:cBhvr>
                                        <p:cTn id="389" dur="3000"/>
                                        <p:tgtEl>
                                          <p:spTgt spid="48"/>
                                        </p:tgtEl>
                                        <p:attrNameLst>
                                          <p:attrName>ppt_w</p:attrName>
                                        </p:attrNameLst>
                                      </p:cBhvr>
                                      <p:tavLst>
                                        <p:tav tm="0">
                                          <p:val>
                                            <p:strVal val="ppt_w"/>
                                          </p:val>
                                        </p:tav>
                                        <p:tav tm="100000">
                                          <p:val>
                                            <p:strVal val="ppt_w"/>
                                          </p:val>
                                        </p:tav>
                                      </p:tavLst>
                                    </p:anim>
                                    <p:anim calcmode="lin" valueType="num">
                                      <p:cBhvr>
                                        <p:cTn id="390"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48"/>
                                        </p:tgtEl>
                                        <p:attrNameLst>
                                          <p:attrName>style.visibility</p:attrName>
                                        </p:attrNameLst>
                                      </p:cBhvr>
                                      <p:to>
                                        <p:strVal val="hidden"/>
                                      </p:to>
                                    </p:set>
                                  </p:childTnLst>
                                </p:cTn>
                              </p:par>
                              <p:par>
                                <p:cTn id="392" presetID="2" presetClass="exit" presetSubtype="12" fill="hold" grpId="1" nodeType="withEffect">
                                  <p:stCondLst>
                                    <p:cond delay="0"/>
                                  </p:stCondLst>
                                  <p:childTnLst>
                                    <p:anim calcmode="lin" valueType="num">
                                      <p:cBhvr additive="base">
                                        <p:cTn id="393" dur="3500"/>
                                        <p:tgtEl>
                                          <p:spTgt spid="58"/>
                                        </p:tgtEl>
                                        <p:attrNameLst>
                                          <p:attrName>ppt_x</p:attrName>
                                        </p:attrNameLst>
                                      </p:cBhvr>
                                      <p:tavLst>
                                        <p:tav tm="0">
                                          <p:val>
                                            <p:strVal val="ppt_x"/>
                                          </p:val>
                                        </p:tav>
                                        <p:tav tm="100000">
                                          <p:val>
                                            <p:strVal val="0-ppt_w/2"/>
                                          </p:val>
                                        </p:tav>
                                      </p:tavLst>
                                    </p:anim>
                                    <p:anim calcmode="lin" valueType="num">
                                      <p:cBhvr additive="base">
                                        <p:cTn id="394" dur="3500"/>
                                        <p:tgtEl>
                                          <p:spTgt spid="58"/>
                                        </p:tgtEl>
                                        <p:attrNameLst>
                                          <p:attrName>ppt_y</p:attrName>
                                        </p:attrNameLst>
                                      </p:cBhvr>
                                      <p:tavLst>
                                        <p:tav tm="0">
                                          <p:val>
                                            <p:strVal val="ppt_y"/>
                                          </p:val>
                                        </p:tav>
                                        <p:tav tm="100000">
                                          <p:val>
                                            <p:strVal val="1+ppt_h/2"/>
                                          </p:val>
                                        </p:tav>
                                      </p:tavLst>
                                    </p:anim>
                                    <p:set>
                                      <p:cBhvr>
                                        <p:cTn id="395" dur="1" fill="hold">
                                          <p:stCondLst>
                                            <p:cond delay="3499"/>
                                          </p:stCondLst>
                                        </p:cTn>
                                        <p:tgtEl>
                                          <p:spTgt spid="58"/>
                                        </p:tgtEl>
                                        <p:attrNameLst>
                                          <p:attrName>style.visibility</p:attrName>
                                        </p:attrNameLst>
                                      </p:cBhvr>
                                      <p:to>
                                        <p:strVal val="hidden"/>
                                      </p:to>
                                    </p:set>
                                  </p:childTnLst>
                                </p:cTn>
                              </p:par>
                              <p:par>
                                <p:cTn id="396" presetID="2" presetClass="exit" presetSubtype="12" fill="hold" grpId="1" nodeType="withEffect">
                                  <p:stCondLst>
                                    <p:cond delay="0"/>
                                  </p:stCondLst>
                                  <p:childTnLst>
                                    <p:anim calcmode="lin" valueType="num">
                                      <p:cBhvr additive="base">
                                        <p:cTn id="397" dur="3500"/>
                                        <p:tgtEl>
                                          <p:spTgt spid="59"/>
                                        </p:tgtEl>
                                        <p:attrNameLst>
                                          <p:attrName>ppt_x</p:attrName>
                                        </p:attrNameLst>
                                      </p:cBhvr>
                                      <p:tavLst>
                                        <p:tav tm="0">
                                          <p:val>
                                            <p:strVal val="ppt_x"/>
                                          </p:val>
                                        </p:tav>
                                        <p:tav tm="100000">
                                          <p:val>
                                            <p:strVal val="0-ppt_w/2"/>
                                          </p:val>
                                        </p:tav>
                                      </p:tavLst>
                                    </p:anim>
                                    <p:anim calcmode="lin" valueType="num">
                                      <p:cBhvr additive="base">
                                        <p:cTn id="398" dur="3500"/>
                                        <p:tgtEl>
                                          <p:spTgt spid="59"/>
                                        </p:tgtEl>
                                        <p:attrNameLst>
                                          <p:attrName>ppt_y</p:attrName>
                                        </p:attrNameLst>
                                      </p:cBhvr>
                                      <p:tavLst>
                                        <p:tav tm="0">
                                          <p:val>
                                            <p:strVal val="ppt_y"/>
                                          </p:val>
                                        </p:tav>
                                        <p:tav tm="100000">
                                          <p:val>
                                            <p:strVal val="1+ppt_h/2"/>
                                          </p:val>
                                        </p:tav>
                                      </p:tavLst>
                                    </p:anim>
                                    <p:set>
                                      <p:cBhvr>
                                        <p:cTn id="399" dur="1" fill="hold">
                                          <p:stCondLst>
                                            <p:cond delay="3499"/>
                                          </p:stCondLst>
                                        </p:cTn>
                                        <p:tgtEl>
                                          <p:spTgt spid="59"/>
                                        </p:tgtEl>
                                        <p:attrNameLst>
                                          <p:attrName>style.visibility</p:attrName>
                                        </p:attrNameLst>
                                      </p:cBhvr>
                                      <p:to>
                                        <p:strVal val="hidden"/>
                                      </p:to>
                                    </p:set>
                                  </p:childTnLst>
                                </p:cTn>
                              </p:par>
                              <p:par>
                                <p:cTn id="400" presetID="19" presetClass="exit" presetSubtype="5" fill="hold" grpId="2" nodeType="withEffect">
                                  <p:stCondLst>
                                    <p:cond delay="0"/>
                                  </p:stCondLst>
                                  <p:childTnLst>
                                    <p:anim calcmode="lin" valueType="num">
                                      <p:cBhvr>
                                        <p:cTn id="401" dur="3000"/>
                                        <p:tgtEl>
                                          <p:spTgt spid="58"/>
                                        </p:tgtEl>
                                        <p:attrNameLst>
                                          <p:attrName>ppt_w</p:attrName>
                                        </p:attrNameLst>
                                      </p:cBhvr>
                                      <p:tavLst>
                                        <p:tav tm="0">
                                          <p:val>
                                            <p:strVal val="ppt_w"/>
                                          </p:val>
                                        </p:tav>
                                        <p:tav tm="100000">
                                          <p:val>
                                            <p:strVal val="ppt_w"/>
                                          </p:val>
                                        </p:tav>
                                      </p:tavLst>
                                    </p:anim>
                                    <p:anim calcmode="lin" valueType="num">
                                      <p:cBhvr>
                                        <p:cTn id="402"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2999"/>
                                          </p:stCondLst>
                                        </p:cTn>
                                        <p:tgtEl>
                                          <p:spTgt spid="58"/>
                                        </p:tgtEl>
                                        <p:attrNameLst>
                                          <p:attrName>style.visibility</p:attrName>
                                        </p:attrNameLst>
                                      </p:cBhvr>
                                      <p:to>
                                        <p:strVal val="hidden"/>
                                      </p:to>
                                    </p:set>
                                  </p:childTnLst>
                                </p:cTn>
                              </p:par>
                              <p:par>
                                <p:cTn id="404" presetID="19" presetClass="exit" presetSubtype="5" fill="hold" grpId="2" nodeType="withEffect">
                                  <p:stCondLst>
                                    <p:cond delay="0"/>
                                  </p:stCondLst>
                                  <p:childTnLst>
                                    <p:anim calcmode="lin" valueType="num">
                                      <p:cBhvr>
                                        <p:cTn id="405" dur="3000"/>
                                        <p:tgtEl>
                                          <p:spTgt spid="59"/>
                                        </p:tgtEl>
                                        <p:attrNameLst>
                                          <p:attrName>ppt_w</p:attrName>
                                        </p:attrNameLst>
                                      </p:cBhvr>
                                      <p:tavLst>
                                        <p:tav tm="0">
                                          <p:val>
                                            <p:strVal val="ppt_w"/>
                                          </p:val>
                                        </p:tav>
                                        <p:tav tm="100000">
                                          <p:val>
                                            <p:strVal val="ppt_w"/>
                                          </p:val>
                                        </p:tav>
                                      </p:tavLst>
                                    </p:anim>
                                    <p:anim calcmode="lin" valueType="num">
                                      <p:cBhvr>
                                        <p:cTn id="406"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2999"/>
                                          </p:stCondLst>
                                        </p:cTn>
                                        <p:tgtEl>
                                          <p:spTgt spid="59"/>
                                        </p:tgtEl>
                                        <p:attrNameLst>
                                          <p:attrName>style.visibility</p:attrName>
                                        </p:attrNameLst>
                                      </p:cBhvr>
                                      <p:to>
                                        <p:strVal val="hidden"/>
                                      </p:to>
                                    </p:set>
                                  </p:childTnLst>
                                </p:cTn>
                              </p:par>
                              <p:par>
                                <p:cTn id="408" presetID="2" presetClass="exit" presetSubtype="12" fill="hold" grpId="1" nodeType="withEffect">
                                  <p:stCondLst>
                                    <p:cond delay="0"/>
                                  </p:stCondLst>
                                  <p:childTnLst>
                                    <p:anim calcmode="lin" valueType="num">
                                      <p:cBhvr additive="base">
                                        <p:cTn id="409" dur="3500"/>
                                        <p:tgtEl>
                                          <p:spTgt spid="53"/>
                                        </p:tgtEl>
                                        <p:attrNameLst>
                                          <p:attrName>ppt_x</p:attrName>
                                        </p:attrNameLst>
                                      </p:cBhvr>
                                      <p:tavLst>
                                        <p:tav tm="0">
                                          <p:val>
                                            <p:strVal val="ppt_x"/>
                                          </p:val>
                                        </p:tav>
                                        <p:tav tm="100000">
                                          <p:val>
                                            <p:strVal val="0-ppt_w/2"/>
                                          </p:val>
                                        </p:tav>
                                      </p:tavLst>
                                    </p:anim>
                                    <p:anim calcmode="lin" valueType="num">
                                      <p:cBhvr additive="base">
                                        <p:cTn id="410" dur="3500"/>
                                        <p:tgtEl>
                                          <p:spTgt spid="53"/>
                                        </p:tgtEl>
                                        <p:attrNameLst>
                                          <p:attrName>ppt_y</p:attrName>
                                        </p:attrNameLst>
                                      </p:cBhvr>
                                      <p:tavLst>
                                        <p:tav tm="0">
                                          <p:val>
                                            <p:strVal val="ppt_y"/>
                                          </p:val>
                                        </p:tav>
                                        <p:tav tm="100000">
                                          <p:val>
                                            <p:strVal val="1+ppt_h/2"/>
                                          </p:val>
                                        </p:tav>
                                      </p:tavLst>
                                    </p:anim>
                                    <p:set>
                                      <p:cBhvr>
                                        <p:cTn id="411" dur="1" fill="hold">
                                          <p:stCondLst>
                                            <p:cond delay="3499"/>
                                          </p:stCondLst>
                                        </p:cTn>
                                        <p:tgtEl>
                                          <p:spTgt spid="53"/>
                                        </p:tgtEl>
                                        <p:attrNameLst>
                                          <p:attrName>style.visibility</p:attrName>
                                        </p:attrNameLst>
                                      </p:cBhvr>
                                      <p:to>
                                        <p:strVal val="hidden"/>
                                      </p:to>
                                    </p:set>
                                  </p:childTnLst>
                                </p:cTn>
                              </p:par>
                              <p:par>
                                <p:cTn id="412" presetID="19" presetClass="exit" presetSubtype="5" fill="hold" grpId="2" nodeType="withEffect">
                                  <p:stCondLst>
                                    <p:cond delay="0"/>
                                  </p:stCondLst>
                                  <p:childTnLst>
                                    <p:anim calcmode="lin" valueType="num">
                                      <p:cBhvr>
                                        <p:cTn id="413" dur="3000"/>
                                        <p:tgtEl>
                                          <p:spTgt spid="53"/>
                                        </p:tgtEl>
                                        <p:attrNameLst>
                                          <p:attrName>ppt_w</p:attrName>
                                        </p:attrNameLst>
                                      </p:cBhvr>
                                      <p:tavLst>
                                        <p:tav tm="0">
                                          <p:val>
                                            <p:strVal val="ppt_w"/>
                                          </p:val>
                                        </p:tav>
                                        <p:tav tm="100000">
                                          <p:val>
                                            <p:strVal val="ppt_w"/>
                                          </p:val>
                                        </p:tav>
                                      </p:tavLst>
                                    </p:anim>
                                    <p:anim calcmode="lin" valueType="num">
                                      <p:cBhvr>
                                        <p:cTn id="414"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2999"/>
                                          </p:stCondLst>
                                        </p:cTn>
                                        <p:tgtEl>
                                          <p:spTgt spid="53"/>
                                        </p:tgtEl>
                                        <p:attrNameLst>
                                          <p:attrName>style.visibility</p:attrName>
                                        </p:attrNameLst>
                                      </p:cBhvr>
                                      <p:to>
                                        <p:strVal val="hidden"/>
                                      </p:to>
                                    </p:set>
                                  </p:childTnLst>
                                </p:cTn>
                              </p:par>
                              <p:par>
                                <p:cTn id="416" presetID="2" presetClass="exit" presetSubtype="12" fill="hold" grpId="1" nodeType="withEffect">
                                  <p:stCondLst>
                                    <p:cond delay="0"/>
                                  </p:stCondLst>
                                  <p:childTnLst>
                                    <p:anim calcmode="lin" valueType="num">
                                      <p:cBhvr additive="base">
                                        <p:cTn id="417" dur="3500"/>
                                        <p:tgtEl>
                                          <p:spTgt spid="49"/>
                                        </p:tgtEl>
                                        <p:attrNameLst>
                                          <p:attrName>ppt_x</p:attrName>
                                        </p:attrNameLst>
                                      </p:cBhvr>
                                      <p:tavLst>
                                        <p:tav tm="0">
                                          <p:val>
                                            <p:strVal val="ppt_x"/>
                                          </p:val>
                                        </p:tav>
                                        <p:tav tm="100000">
                                          <p:val>
                                            <p:strVal val="0-ppt_w/2"/>
                                          </p:val>
                                        </p:tav>
                                      </p:tavLst>
                                    </p:anim>
                                    <p:anim calcmode="lin" valueType="num">
                                      <p:cBhvr additive="base">
                                        <p:cTn id="418" dur="3500"/>
                                        <p:tgtEl>
                                          <p:spTgt spid="49"/>
                                        </p:tgtEl>
                                        <p:attrNameLst>
                                          <p:attrName>ppt_y</p:attrName>
                                        </p:attrNameLst>
                                      </p:cBhvr>
                                      <p:tavLst>
                                        <p:tav tm="0">
                                          <p:val>
                                            <p:strVal val="ppt_y"/>
                                          </p:val>
                                        </p:tav>
                                        <p:tav tm="100000">
                                          <p:val>
                                            <p:strVal val="1+ppt_h/2"/>
                                          </p:val>
                                        </p:tav>
                                      </p:tavLst>
                                    </p:anim>
                                    <p:set>
                                      <p:cBhvr>
                                        <p:cTn id="419" dur="1" fill="hold">
                                          <p:stCondLst>
                                            <p:cond delay="3499"/>
                                          </p:stCondLst>
                                        </p:cTn>
                                        <p:tgtEl>
                                          <p:spTgt spid="49"/>
                                        </p:tgtEl>
                                        <p:attrNameLst>
                                          <p:attrName>style.visibility</p:attrName>
                                        </p:attrNameLst>
                                      </p:cBhvr>
                                      <p:to>
                                        <p:strVal val="hidden"/>
                                      </p:to>
                                    </p:set>
                                  </p:childTnLst>
                                </p:cTn>
                              </p:par>
                              <p:par>
                                <p:cTn id="420" presetID="19" presetClass="exit" presetSubtype="5" fill="hold" grpId="2" nodeType="withEffect">
                                  <p:stCondLst>
                                    <p:cond delay="0"/>
                                  </p:stCondLst>
                                  <p:childTnLst>
                                    <p:anim calcmode="lin" valueType="num">
                                      <p:cBhvr>
                                        <p:cTn id="421" dur="3000"/>
                                        <p:tgtEl>
                                          <p:spTgt spid="49"/>
                                        </p:tgtEl>
                                        <p:attrNameLst>
                                          <p:attrName>ppt_w</p:attrName>
                                        </p:attrNameLst>
                                      </p:cBhvr>
                                      <p:tavLst>
                                        <p:tav tm="0">
                                          <p:val>
                                            <p:strVal val="ppt_w"/>
                                          </p:val>
                                        </p:tav>
                                        <p:tav tm="100000">
                                          <p:val>
                                            <p:strVal val="ppt_w"/>
                                          </p:val>
                                        </p:tav>
                                      </p:tavLst>
                                    </p:anim>
                                    <p:anim calcmode="lin" valueType="num">
                                      <p:cBhvr>
                                        <p:cTn id="422"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2999"/>
                                          </p:stCondLst>
                                        </p:cTn>
                                        <p:tgtEl>
                                          <p:spTgt spid="49"/>
                                        </p:tgtEl>
                                        <p:attrNameLst>
                                          <p:attrName>style.visibility</p:attrName>
                                        </p:attrNameLst>
                                      </p:cBhvr>
                                      <p:to>
                                        <p:strVal val="hidden"/>
                                      </p:to>
                                    </p:set>
                                  </p:childTnLst>
                                </p:cTn>
                              </p:par>
                              <p:par>
                                <p:cTn id="424" presetID="2" presetClass="exit" presetSubtype="12" fill="hold" grpId="1" nodeType="withEffect">
                                  <p:stCondLst>
                                    <p:cond delay="0"/>
                                  </p:stCondLst>
                                  <p:childTnLst>
                                    <p:anim calcmode="lin" valueType="num">
                                      <p:cBhvr additive="base">
                                        <p:cTn id="425" dur="3500"/>
                                        <p:tgtEl>
                                          <p:spTgt spid="50"/>
                                        </p:tgtEl>
                                        <p:attrNameLst>
                                          <p:attrName>ppt_x</p:attrName>
                                        </p:attrNameLst>
                                      </p:cBhvr>
                                      <p:tavLst>
                                        <p:tav tm="0">
                                          <p:val>
                                            <p:strVal val="ppt_x"/>
                                          </p:val>
                                        </p:tav>
                                        <p:tav tm="100000">
                                          <p:val>
                                            <p:strVal val="0-ppt_w/2"/>
                                          </p:val>
                                        </p:tav>
                                      </p:tavLst>
                                    </p:anim>
                                    <p:anim calcmode="lin" valueType="num">
                                      <p:cBhvr additive="base">
                                        <p:cTn id="426" dur="3500"/>
                                        <p:tgtEl>
                                          <p:spTgt spid="50"/>
                                        </p:tgtEl>
                                        <p:attrNameLst>
                                          <p:attrName>ppt_y</p:attrName>
                                        </p:attrNameLst>
                                      </p:cBhvr>
                                      <p:tavLst>
                                        <p:tav tm="0">
                                          <p:val>
                                            <p:strVal val="ppt_y"/>
                                          </p:val>
                                        </p:tav>
                                        <p:tav tm="100000">
                                          <p:val>
                                            <p:strVal val="1+ppt_h/2"/>
                                          </p:val>
                                        </p:tav>
                                      </p:tavLst>
                                    </p:anim>
                                    <p:set>
                                      <p:cBhvr>
                                        <p:cTn id="427" dur="1" fill="hold">
                                          <p:stCondLst>
                                            <p:cond delay="3499"/>
                                          </p:stCondLst>
                                        </p:cTn>
                                        <p:tgtEl>
                                          <p:spTgt spid="50"/>
                                        </p:tgtEl>
                                        <p:attrNameLst>
                                          <p:attrName>style.visibility</p:attrName>
                                        </p:attrNameLst>
                                      </p:cBhvr>
                                      <p:to>
                                        <p:strVal val="hidden"/>
                                      </p:to>
                                    </p:set>
                                  </p:childTnLst>
                                </p:cTn>
                              </p:par>
                              <p:par>
                                <p:cTn id="428" presetID="19" presetClass="exit" presetSubtype="5" fill="hold" grpId="2" nodeType="withEffect">
                                  <p:stCondLst>
                                    <p:cond delay="0"/>
                                  </p:stCondLst>
                                  <p:childTnLst>
                                    <p:anim calcmode="lin" valueType="num">
                                      <p:cBhvr>
                                        <p:cTn id="429" dur="3000"/>
                                        <p:tgtEl>
                                          <p:spTgt spid="50"/>
                                        </p:tgtEl>
                                        <p:attrNameLst>
                                          <p:attrName>ppt_w</p:attrName>
                                        </p:attrNameLst>
                                      </p:cBhvr>
                                      <p:tavLst>
                                        <p:tav tm="0">
                                          <p:val>
                                            <p:strVal val="ppt_w"/>
                                          </p:val>
                                        </p:tav>
                                        <p:tav tm="100000">
                                          <p:val>
                                            <p:strVal val="ppt_w"/>
                                          </p:val>
                                        </p:tav>
                                      </p:tavLst>
                                    </p:anim>
                                    <p:anim calcmode="lin" valueType="num">
                                      <p:cBhvr>
                                        <p:cTn id="430"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2999"/>
                                          </p:stCondLst>
                                        </p:cTn>
                                        <p:tgtEl>
                                          <p:spTgt spid="50"/>
                                        </p:tgtEl>
                                        <p:attrNameLst>
                                          <p:attrName>style.visibility</p:attrName>
                                        </p:attrNameLst>
                                      </p:cBhvr>
                                      <p:to>
                                        <p:strVal val="hidden"/>
                                      </p:to>
                                    </p:set>
                                  </p:childTnLst>
                                </p:cTn>
                              </p:par>
                              <p:par>
                                <p:cTn id="432" presetID="2" presetClass="exit" presetSubtype="12" fill="hold" grpId="1" nodeType="withEffect">
                                  <p:stCondLst>
                                    <p:cond delay="0"/>
                                  </p:stCondLst>
                                  <p:childTnLst>
                                    <p:anim calcmode="lin" valueType="num">
                                      <p:cBhvr additive="base">
                                        <p:cTn id="433" dur="3500"/>
                                        <p:tgtEl>
                                          <p:spTgt spid="54"/>
                                        </p:tgtEl>
                                        <p:attrNameLst>
                                          <p:attrName>ppt_x</p:attrName>
                                        </p:attrNameLst>
                                      </p:cBhvr>
                                      <p:tavLst>
                                        <p:tav tm="0">
                                          <p:val>
                                            <p:strVal val="ppt_x"/>
                                          </p:val>
                                        </p:tav>
                                        <p:tav tm="100000">
                                          <p:val>
                                            <p:strVal val="0-ppt_w/2"/>
                                          </p:val>
                                        </p:tav>
                                      </p:tavLst>
                                    </p:anim>
                                    <p:anim calcmode="lin" valueType="num">
                                      <p:cBhvr additive="base">
                                        <p:cTn id="434" dur="3500"/>
                                        <p:tgtEl>
                                          <p:spTgt spid="54"/>
                                        </p:tgtEl>
                                        <p:attrNameLst>
                                          <p:attrName>ppt_y</p:attrName>
                                        </p:attrNameLst>
                                      </p:cBhvr>
                                      <p:tavLst>
                                        <p:tav tm="0">
                                          <p:val>
                                            <p:strVal val="ppt_y"/>
                                          </p:val>
                                        </p:tav>
                                        <p:tav tm="100000">
                                          <p:val>
                                            <p:strVal val="1+ppt_h/2"/>
                                          </p:val>
                                        </p:tav>
                                      </p:tavLst>
                                    </p:anim>
                                    <p:set>
                                      <p:cBhvr>
                                        <p:cTn id="435" dur="1" fill="hold">
                                          <p:stCondLst>
                                            <p:cond delay="3499"/>
                                          </p:stCondLst>
                                        </p:cTn>
                                        <p:tgtEl>
                                          <p:spTgt spid="54"/>
                                        </p:tgtEl>
                                        <p:attrNameLst>
                                          <p:attrName>style.visibility</p:attrName>
                                        </p:attrNameLst>
                                      </p:cBhvr>
                                      <p:to>
                                        <p:strVal val="hidden"/>
                                      </p:to>
                                    </p:set>
                                  </p:childTnLst>
                                </p:cTn>
                              </p:par>
                              <p:par>
                                <p:cTn id="436" presetID="19" presetClass="exit" presetSubtype="5" fill="hold" grpId="2" nodeType="withEffect">
                                  <p:stCondLst>
                                    <p:cond delay="0"/>
                                  </p:stCondLst>
                                  <p:childTnLst>
                                    <p:anim calcmode="lin" valueType="num">
                                      <p:cBhvr>
                                        <p:cTn id="437" dur="3000"/>
                                        <p:tgtEl>
                                          <p:spTgt spid="54"/>
                                        </p:tgtEl>
                                        <p:attrNameLst>
                                          <p:attrName>ppt_w</p:attrName>
                                        </p:attrNameLst>
                                      </p:cBhvr>
                                      <p:tavLst>
                                        <p:tav tm="0">
                                          <p:val>
                                            <p:strVal val="ppt_w"/>
                                          </p:val>
                                        </p:tav>
                                        <p:tav tm="100000">
                                          <p:val>
                                            <p:strVal val="ppt_w"/>
                                          </p:val>
                                        </p:tav>
                                      </p:tavLst>
                                    </p:anim>
                                    <p:anim calcmode="lin" valueType="num">
                                      <p:cBhvr>
                                        <p:cTn id="438"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9" dur="1" fill="hold">
                                          <p:stCondLst>
                                            <p:cond delay="2999"/>
                                          </p:stCondLst>
                                        </p:cTn>
                                        <p:tgtEl>
                                          <p:spTgt spid="54"/>
                                        </p:tgtEl>
                                        <p:attrNameLst>
                                          <p:attrName>style.visibility</p:attrName>
                                        </p:attrNameLst>
                                      </p:cBhvr>
                                      <p:to>
                                        <p:strVal val="hidden"/>
                                      </p:to>
                                    </p:set>
                                  </p:childTnLst>
                                </p:cTn>
                              </p:par>
                              <p:par>
                                <p:cTn id="440" presetID="2" presetClass="exit" presetSubtype="12" fill="hold" grpId="1" nodeType="withEffect">
                                  <p:stCondLst>
                                    <p:cond delay="0"/>
                                  </p:stCondLst>
                                  <p:childTnLst>
                                    <p:anim calcmode="lin" valueType="num">
                                      <p:cBhvr additive="base">
                                        <p:cTn id="441" dur="3500"/>
                                        <p:tgtEl>
                                          <p:spTgt spid="51"/>
                                        </p:tgtEl>
                                        <p:attrNameLst>
                                          <p:attrName>ppt_x</p:attrName>
                                        </p:attrNameLst>
                                      </p:cBhvr>
                                      <p:tavLst>
                                        <p:tav tm="0">
                                          <p:val>
                                            <p:strVal val="ppt_x"/>
                                          </p:val>
                                        </p:tav>
                                        <p:tav tm="100000">
                                          <p:val>
                                            <p:strVal val="0-ppt_w/2"/>
                                          </p:val>
                                        </p:tav>
                                      </p:tavLst>
                                    </p:anim>
                                    <p:anim calcmode="lin" valueType="num">
                                      <p:cBhvr additive="base">
                                        <p:cTn id="442" dur="3500"/>
                                        <p:tgtEl>
                                          <p:spTgt spid="51"/>
                                        </p:tgtEl>
                                        <p:attrNameLst>
                                          <p:attrName>ppt_y</p:attrName>
                                        </p:attrNameLst>
                                      </p:cBhvr>
                                      <p:tavLst>
                                        <p:tav tm="0">
                                          <p:val>
                                            <p:strVal val="ppt_y"/>
                                          </p:val>
                                        </p:tav>
                                        <p:tav tm="100000">
                                          <p:val>
                                            <p:strVal val="1+ppt_h/2"/>
                                          </p:val>
                                        </p:tav>
                                      </p:tavLst>
                                    </p:anim>
                                    <p:set>
                                      <p:cBhvr>
                                        <p:cTn id="443" dur="1" fill="hold">
                                          <p:stCondLst>
                                            <p:cond delay="3499"/>
                                          </p:stCondLst>
                                        </p:cTn>
                                        <p:tgtEl>
                                          <p:spTgt spid="51"/>
                                        </p:tgtEl>
                                        <p:attrNameLst>
                                          <p:attrName>style.visibility</p:attrName>
                                        </p:attrNameLst>
                                      </p:cBhvr>
                                      <p:to>
                                        <p:strVal val="hidden"/>
                                      </p:to>
                                    </p:set>
                                  </p:childTnLst>
                                </p:cTn>
                              </p:par>
                              <p:par>
                                <p:cTn id="444" presetID="19" presetClass="exit" presetSubtype="5" fill="hold" grpId="2" nodeType="withEffect">
                                  <p:stCondLst>
                                    <p:cond delay="0"/>
                                  </p:stCondLst>
                                  <p:childTnLst>
                                    <p:anim calcmode="lin" valueType="num">
                                      <p:cBhvr>
                                        <p:cTn id="445" dur="3000"/>
                                        <p:tgtEl>
                                          <p:spTgt spid="51"/>
                                        </p:tgtEl>
                                        <p:attrNameLst>
                                          <p:attrName>ppt_w</p:attrName>
                                        </p:attrNameLst>
                                      </p:cBhvr>
                                      <p:tavLst>
                                        <p:tav tm="0">
                                          <p:val>
                                            <p:strVal val="ppt_w"/>
                                          </p:val>
                                        </p:tav>
                                        <p:tav tm="100000">
                                          <p:val>
                                            <p:strVal val="ppt_w"/>
                                          </p:val>
                                        </p:tav>
                                      </p:tavLst>
                                    </p:anim>
                                    <p:anim calcmode="lin" valueType="num">
                                      <p:cBhvr>
                                        <p:cTn id="446"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7" dur="1" fill="hold">
                                          <p:stCondLst>
                                            <p:cond delay="2999"/>
                                          </p:stCondLst>
                                        </p:cTn>
                                        <p:tgtEl>
                                          <p:spTgt spid="51"/>
                                        </p:tgtEl>
                                        <p:attrNameLst>
                                          <p:attrName>style.visibility</p:attrName>
                                        </p:attrNameLst>
                                      </p:cBhvr>
                                      <p:to>
                                        <p:strVal val="hidden"/>
                                      </p:to>
                                    </p:set>
                                  </p:childTnLst>
                                </p:cTn>
                              </p:par>
                              <p:par>
                                <p:cTn id="448" presetID="2" presetClass="exit" presetSubtype="12" fill="hold" grpId="1" nodeType="withEffect">
                                  <p:stCondLst>
                                    <p:cond delay="0"/>
                                  </p:stCondLst>
                                  <p:childTnLst>
                                    <p:anim calcmode="lin" valueType="num">
                                      <p:cBhvr additive="base">
                                        <p:cTn id="449" dur="3500"/>
                                        <p:tgtEl>
                                          <p:spTgt spid="55"/>
                                        </p:tgtEl>
                                        <p:attrNameLst>
                                          <p:attrName>ppt_x</p:attrName>
                                        </p:attrNameLst>
                                      </p:cBhvr>
                                      <p:tavLst>
                                        <p:tav tm="0">
                                          <p:val>
                                            <p:strVal val="ppt_x"/>
                                          </p:val>
                                        </p:tav>
                                        <p:tav tm="100000">
                                          <p:val>
                                            <p:strVal val="0-ppt_w/2"/>
                                          </p:val>
                                        </p:tav>
                                      </p:tavLst>
                                    </p:anim>
                                    <p:anim calcmode="lin" valueType="num">
                                      <p:cBhvr additive="base">
                                        <p:cTn id="450" dur="3500"/>
                                        <p:tgtEl>
                                          <p:spTgt spid="55"/>
                                        </p:tgtEl>
                                        <p:attrNameLst>
                                          <p:attrName>ppt_y</p:attrName>
                                        </p:attrNameLst>
                                      </p:cBhvr>
                                      <p:tavLst>
                                        <p:tav tm="0">
                                          <p:val>
                                            <p:strVal val="ppt_y"/>
                                          </p:val>
                                        </p:tav>
                                        <p:tav tm="100000">
                                          <p:val>
                                            <p:strVal val="1+ppt_h/2"/>
                                          </p:val>
                                        </p:tav>
                                      </p:tavLst>
                                    </p:anim>
                                    <p:set>
                                      <p:cBhvr>
                                        <p:cTn id="451" dur="1" fill="hold">
                                          <p:stCondLst>
                                            <p:cond delay="3499"/>
                                          </p:stCondLst>
                                        </p:cTn>
                                        <p:tgtEl>
                                          <p:spTgt spid="55"/>
                                        </p:tgtEl>
                                        <p:attrNameLst>
                                          <p:attrName>style.visibility</p:attrName>
                                        </p:attrNameLst>
                                      </p:cBhvr>
                                      <p:to>
                                        <p:strVal val="hidden"/>
                                      </p:to>
                                    </p:set>
                                  </p:childTnLst>
                                </p:cTn>
                              </p:par>
                              <p:par>
                                <p:cTn id="452" presetID="19" presetClass="exit" presetSubtype="5" fill="hold" grpId="2" nodeType="withEffect">
                                  <p:stCondLst>
                                    <p:cond delay="0"/>
                                  </p:stCondLst>
                                  <p:childTnLst>
                                    <p:anim calcmode="lin" valueType="num">
                                      <p:cBhvr>
                                        <p:cTn id="453" dur="3000"/>
                                        <p:tgtEl>
                                          <p:spTgt spid="55"/>
                                        </p:tgtEl>
                                        <p:attrNameLst>
                                          <p:attrName>ppt_w</p:attrName>
                                        </p:attrNameLst>
                                      </p:cBhvr>
                                      <p:tavLst>
                                        <p:tav tm="0">
                                          <p:val>
                                            <p:strVal val="ppt_w"/>
                                          </p:val>
                                        </p:tav>
                                        <p:tav tm="100000">
                                          <p:val>
                                            <p:strVal val="ppt_w"/>
                                          </p:val>
                                        </p:tav>
                                      </p:tavLst>
                                    </p:anim>
                                    <p:anim calcmode="lin" valueType="num">
                                      <p:cBhvr>
                                        <p:cTn id="454"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5" dur="1" fill="hold">
                                          <p:stCondLst>
                                            <p:cond delay="2999"/>
                                          </p:stCondLst>
                                        </p:cTn>
                                        <p:tgtEl>
                                          <p:spTgt spid="55"/>
                                        </p:tgtEl>
                                        <p:attrNameLst>
                                          <p:attrName>style.visibility</p:attrName>
                                        </p:attrNameLst>
                                      </p:cBhvr>
                                      <p:to>
                                        <p:strVal val="hidden"/>
                                      </p:to>
                                    </p:set>
                                  </p:childTnLst>
                                </p:cTn>
                              </p:par>
                              <p:par>
                                <p:cTn id="456" presetID="2" presetClass="exit" presetSubtype="12" fill="hold" grpId="1" nodeType="withEffect">
                                  <p:stCondLst>
                                    <p:cond delay="0"/>
                                  </p:stCondLst>
                                  <p:childTnLst>
                                    <p:anim calcmode="lin" valueType="num">
                                      <p:cBhvr additive="base">
                                        <p:cTn id="457" dur="3500"/>
                                        <p:tgtEl>
                                          <p:spTgt spid="56"/>
                                        </p:tgtEl>
                                        <p:attrNameLst>
                                          <p:attrName>ppt_x</p:attrName>
                                        </p:attrNameLst>
                                      </p:cBhvr>
                                      <p:tavLst>
                                        <p:tav tm="0">
                                          <p:val>
                                            <p:strVal val="ppt_x"/>
                                          </p:val>
                                        </p:tav>
                                        <p:tav tm="100000">
                                          <p:val>
                                            <p:strVal val="0-ppt_w/2"/>
                                          </p:val>
                                        </p:tav>
                                      </p:tavLst>
                                    </p:anim>
                                    <p:anim calcmode="lin" valueType="num">
                                      <p:cBhvr additive="base">
                                        <p:cTn id="458" dur="3500"/>
                                        <p:tgtEl>
                                          <p:spTgt spid="56"/>
                                        </p:tgtEl>
                                        <p:attrNameLst>
                                          <p:attrName>ppt_y</p:attrName>
                                        </p:attrNameLst>
                                      </p:cBhvr>
                                      <p:tavLst>
                                        <p:tav tm="0">
                                          <p:val>
                                            <p:strVal val="ppt_y"/>
                                          </p:val>
                                        </p:tav>
                                        <p:tav tm="100000">
                                          <p:val>
                                            <p:strVal val="1+ppt_h/2"/>
                                          </p:val>
                                        </p:tav>
                                      </p:tavLst>
                                    </p:anim>
                                    <p:set>
                                      <p:cBhvr>
                                        <p:cTn id="459" dur="1" fill="hold">
                                          <p:stCondLst>
                                            <p:cond delay="3499"/>
                                          </p:stCondLst>
                                        </p:cTn>
                                        <p:tgtEl>
                                          <p:spTgt spid="56"/>
                                        </p:tgtEl>
                                        <p:attrNameLst>
                                          <p:attrName>style.visibility</p:attrName>
                                        </p:attrNameLst>
                                      </p:cBhvr>
                                      <p:to>
                                        <p:strVal val="hidden"/>
                                      </p:to>
                                    </p:set>
                                  </p:childTnLst>
                                </p:cTn>
                              </p:par>
                              <p:par>
                                <p:cTn id="460" presetID="19" presetClass="exit" presetSubtype="5" fill="hold" grpId="2" nodeType="withEffect">
                                  <p:stCondLst>
                                    <p:cond delay="0"/>
                                  </p:stCondLst>
                                  <p:childTnLst>
                                    <p:anim calcmode="lin" valueType="num">
                                      <p:cBhvr>
                                        <p:cTn id="461" dur="3000"/>
                                        <p:tgtEl>
                                          <p:spTgt spid="56"/>
                                        </p:tgtEl>
                                        <p:attrNameLst>
                                          <p:attrName>ppt_w</p:attrName>
                                        </p:attrNameLst>
                                      </p:cBhvr>
                                      <p:tavLst>
                                        <p:tav tm="0">
                                          <p:val>
                                            <p:strVal val="ppt_w"/>
                                          </p:val>
                                        </p:tav>
                                        <p:tav tm="100000">
                                          <p:val>
                                            <p:strVal val="ppt_w"/>
                                          </p:val>
                                        </p:tav>
                                      </p:tavLst>
                                    </p:anim>
                                    <p:anim calcmode="lin" valueType="num">
                                      <p:cBhvr>
                                        <p:cTn id="462"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3" dur="1" fill="hold">
                                          <p:stCondLst>
                                            <p:cond delay="2999"/>
                                          </p:stCondLst>
                                        </p:cTn>
                                        <p:tgtEl>
                                          <p:spTgt spid="56"/>
                                        </p:tgtEl>
                                        <p:attrNameLst>
                                          <p:attrName>style.visibility</p:attrName>
                                        </p:attrNameLst>
                                      </p:cBhvr>
                                      <p:to>
                                        <p:strVal val="hidden"/>
                                      </p:to>
                                    </p:set>
                                  </p:childTnLst>
                                </p:cTn>
                              </p:par>
                              <p:par>
                                <p:cTn id="464" presetID="2" presetClass="exit" presetSubtype="12" fill="hold" grpId="1" nodeType="withEffect">
                                  <p:stCondLst>
                                    <p:cond delay="0"/>
                                  </p:stCondLst>
                                  <p:childTnLst>
                                    <p:anim calcmode="lin" valueType="num">
                                      <p:cBhvr additive="base">
                                        <p:cTn id="465" dur="3500"/>
                                        <p:tgtEl>
                                          <p:spTgt spid="52"/>
                                        </p:tgtEl>
                                        <p:attrNameLst>
                                          <p:attrName>ppt_x</p:attrName>
                                        </p:attrNameLst>
                                      </p:cBhvr>
                                      <p:tavLst>
                                        <p:tav tm="0">
                                          <p:val>
                                            <p:strVal val="ppt_x"/>
                                          </p:val>
                                        </p:tav>
                                        <p:tav tm="100000">
                                          <p:val>
                                            <p:strVal val="0-ppt_w/2"/>
                                          </p:val>
                                        </p:tav>
                                      </p:tavLst>
                                    </p:anim>
                                    <p:anim calcmode="lin" valueType="num">
                                      <p:cBhvr additive="base">
                                        <p:cTn id="466" dur="3500"/>
                                        <p:tgtEl>
                                          <p:spTgt spid="52"/>
                                        </p:tgtEl>
                                        <p:attrNameLst>
                                          <p:attrName>ppt_y</p:attrName>
                                        </p:attrNameLst>
                                      </p:cBhvr>
                                      <p:tavLst>
                                        <p:tav tm="0">
                                          <p:val>
                                            <p:strVal val="ppt_y"/>
                                          </p:val>
                                        </p:tav>
                                        <p:tav tm="100000">
                                          <p:val>
                                            <p:strVal val="1+ppt_h/2"/>
                                          </p:val>
                                        </p:tav>
                                      </p:tavLst>
                                    </p:anim>
                                    <p:set>
                                      <p:cBhvr>
                                        <p:cTn id="467" dur="1" fill="hold">
                                          <p:stCondLst>
                                            <p:cond delay="3499"/>
                                          </p:stCondLst>
                                        </p:cTn>
                                        <p:tgtEl>
                                          <p:spTgt spid="52"/>
                                        </p:tgtEl>
                                        <p:attrNameLst>
                                          <p:attrName>style.visibility</p:attrName>
                                        </p:attrNameLst>
                                      </p:cBhvr>
                                      <p:to>
                                        <p:strVal val="hidden"/>
                                      </p:to>
                                    </p:set>
                                  </p:childTnLst>
                                </p:cTn>
                              </p:par>
                              <p:par>
                                <p:cTn id="468" presetID="19" presetClass="exit" presetSubtype="5" fill="hold" grpId="2" nodeType="withEffect">
                                  <p:stCondLst>
                                    <p:cond delay="0"/>
                                  </p:stCondLst>
                                  <p:childTnLst>
                                    <p:anim calcmode="lin" valueType="num">
                                      <p:cBhvr>
                                        <p:cTn id="469" dur="3000"/>
                                        <p:tgtEl>
                                          <p:spTgt spid="52"/>
                                        </p:tgtEl>
                                        <p:attrNameLst>
                                          <p:attrName>ppt_w</p:attrName>
                                        </p:attrNameLst>
                                      </p:cBhvr>
                                      <p:tavLst>
                                        <p:tav tm="0">
                                          <p:val>
                                            <p:strVal val="ppt_w"/>
                                          </p:val>
                                        </p:tav>
                                        <p:tav tm="100000">
                                          <p:val>
                                            <p:strVal val="ppt_w"/>
                                          </p:val>
                                        </p:tav>
                                      </p:tavLst>
                                    </p:anim>
                                    <p:anim calcmode="lin" valueType="num">
                                      <p:cBhvr>
                                        <p:cTn id="470"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1" dur="1" fill="hold">
                                          <p:stCondLst>
                                            <p:cond delay="2999"/>
                                          </p:stCondLst>
                                        </p:cTn>
                                        <p:tgtEl>
                                          <p:spTgt spid="52"/>
                                        </p:tgtEl>
                                        <p:attrNameLst>
                                          <p:attrName>style.visibility</p:attrName>
                                        </p:attrNameLst>
                                      </p:cBhvr>
                                      <p:to>
                                        <p:strVal val="hidden"/>
                                      </p:to>
                                    </p:set>
                                  </p:childTnLst>
                                </p:cTn>
                              </p:par>
                              <p:par>
                                <p:cTn id="472" presetID="2" presetClass="exit" presetSubtype="12" fill="hold" grpId="1" nodeType="withEffect">
                                  <p:stCondLst>
                                    <p:cond delay="0"/>
                                  </p:stCondLst>
                                  <p:childTnLst>
                                    <p:anim calcmode="lin" valueType="num">
                                      <p:cBhvr additive="base">
                                        <p:cTn id="473" dur="3500"/>
                                        <p:tgtEl>
                                          <p:spTgt spid="60"/>
                                        </p:tgtEl>
                                        <p:attrNameLst>
                                          <p:attrName>ppt_x</p:attrName>
                                        </p:attrNameLst>
                                      </p:cBhvr>
                                      <p:tavLst>
                                        <p:tav tm="0">
                                          <p:val>
                                            <p:strVal val="ppt_x"/>
                                          </p:val>
                                        </p:tav>
                                        <p:tav tm="100000">
                                          <p:val>
                                            <p:strVal val="0-ppt_w/2"/>
                                          </p:val>
                                        </p:tav>
                                      </p:tavLst>
                                    </p:anim>
                                    <p:anim calcmode="lin" valueType="num">
                                      <p:cBhvr additive="base">
                                        <p:cTn id="474" dur="3500"/>
                                        <p:tgtEl>
                                          <p:spTgt spid="60"/>
                                        </p:tgtEl>
                                        <p:attrNameLst>
                                          <p:attrName>ppt_y</p:attrName>
                                        </p:attrNameLst>
                                      </p:cBhvr>
                                      <p:tavLst>
                                        <p:tav tm="0">
                                          <p:val>
                                            <p:strVal val="ppt_y"/>
                                          </p:val>
                                        </p:tav>
                                        <p:tav tm="100000">
                                          <p:val>
                                            <p:strVal val="1+ppt_h/2"/>
                                          </p:val>
                                        </p:tav>
                                      </p:tavLst>
                                    </p:anim>
                                    <p:set>
                                      <p:cBhvr>
                                        <p:cTn id="475" dur="1" fill="hold">
                                          <p:stCondLst>
                                            <p:cond delay="3499"/>
                                          </p:stCondLst>
                                        </p:cTn>
                                        <p:tgtEl>
                                          <p:spTgt spid="60"/>
                                        </p:tgtEl>
                                        <p:attrNameLst>
                                          <p:attrName>style.visibility</p:attrName>
                                        </p:attrNameLst>
                                      </p:cBhvr>
                                      <p:to>
                                        <p:strVal val="hidden"/>
                                      </p:to>
                                    </p:set>
                                  </p:childTnLst>
                                </p:cTn>
                              </p:par>
                              <p:par>
                                <p:cTn id="476" presetID="19" presetClass="exit" presetSubtype="5" fill="hold" grpId="2" nodeType="withEffect">
                                  <p:stCondLst>
                                    <p:cond delay="0"/>
                                  </p:stCondLst>
                                  <p:childTnLst>
                                    <p:anim calcmode="lin" valueType="num">
                                      <p:cBhvr>
                                        <p:cTn id="477" dur="3000"/>
                                        <p:tgtEl>
                                          <p:spTgt spid="60"/>
                                        </p:tgtEl>
                                        <p:attrNameLst>
                                          <p:attrName>ppt_w</p:attrName>
                                        </p:attrNameLst>
                                      </p:cBhvr>
                                      <p:tavLst>
                                        <p:tav tm="0">
                                          <p:val>
                                            <p:strVal val="ppt_w"/>
                                          </p:val>
                                        </p:tav>
                                        <p:tav tm="100000">
                                          <p:val>
                                            <p:strVal val="ppt_w"/>
                                          </p:val>
                                        </p:tav>
                                      </p:tavLst>
                                    </p:anim>
                                    <p:anim calcmode="lin" valueType="num">
                                      <p:cBhvr>
                                        <p:cTn id="478"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9" dur="1" fill="hold">
                                          <p:stCondLst>
                                            <p:cond delay="2999"/>
                                          </p:stCondLst>
                                        </p:cTn>
                                        <p:tgtEl>
                                          <p:spTgt spid="60"/>
                                        </p:tgtEl>
                                        <p:attrNameLst>
                                          <p:attrName>style.visibility</p:attrName>
                                        </p:attrNameLst>
                                      </p:cBhvr>
                                      <p:to>
                                        <p:strVal val="hidden"/>
                                      </p:to>
                                    </p:set>
                                  </p:childTnLst>
                                </p:cTn>
                              </p:par>
                              <p:par>
                                <p:cTn id="480" presetID="2" presetClass="exit" presetSubtype="12" fill="hold" grpId="1" nodeType="withEffect">
                                  <p:stCondLst>
                                    <p:cond delay="0"/>
                                  </p:stCondLst>
                                  <p:childTnLst>
                                    <p:anim calcmode="lin" valueType="num">
                                      <p:cBhvr additive="base">
                                        <p:cTn id="481" dur="3500"/>
                                        <p:tgtEl>
                                          <p:spTgt spid="47"/>
                                        </p:tgtEl>
                                        <p:attrNameLst>
                                          <p:attrName>ppt_x</p:attrName>
                                        </p:attrNameLst>
                                      </p:cBhvr>
                                      <p:tavLst>
                                        <p:tav tm="0">
                                          <p:val>
                                            <p:strVal val="ppt_x"/>
                                          </p:val>
                                        </p:tav>
                                        <p:tav tm="100000">
                                          <p:val>
                                            <p:strVal val="0-ppt_w/2"/>
                                          </p:val>
                                        </p:tav>
                                      </p:tavLst>
                                    </p:anim>
                                    <p:anim calcmode="lin" valueType="num">
                                      <p:cBhvr additive="base">
                                        <p:cTn id="482" dur="3500"/>
                                        <p:tgtEl>
                                          <p:spTgt spid="47"/>
                                        </p:tgtEl>
                                        <p:attrNameLst>
                                          <p:attrName>ppt_y</p:attrName>
                                        </p:attrNameLst>
                                      </p:cBhvr>
                                      <p:tavLst>
                                        <p:tav tm="0">
                                          <p:val>
                                            <p:strVal val="ppt_y"/>
                                          </p:val>
                                        </p:tav>
                                        <p:tav tm="100000">
                                          <p:val>
                                            <p:strVal val="1+ppt_h/2"/>
                                          </p:val>
                                        </p:tav>
                                      </p:tavLst>
                                    </p:anim>
                                    <p:set>
                                      <p:cBhvr>
                                        <p:cTn id="483" dur="1" fill="hold">
                                          <p:stCondLst>
                                            <p:cond delay="3499"/>
                                          </p:stCondLst>
                                        </p:cTn>
                                        <p:tgtEl>
                                          <p:spTgt spid="47"/>
                                        </p:tgtEl>
                                        <p:attrNameLst>
                                          <p:attrName>style.visibility</p:attrName>
                                        </p:attrNameLst>
                                      </p:cBhvr>
                                      <p:to>
                                        <p:strVal val="hidden"/>
                                      </p:to>
                                    </p:set>
                                  </p:childTnLst>
                                </p:cTn>
                              </p:par>
                              <p:par>
                                <p:cTn id="484" presetID="19" presetClass="exit" presetSubtype="5" fill="hold" grpId="2" nodeType="withEffect">
                                  <p:stCondLst>
                                    <p:cond delay="0"/>
                                  </p:stCondLst>
                                  <p:childTnLst>
                                    <p:anim calcmode="lin" valueType="num">
                                      <p:cBhvr>
                                        <p:cTn id="485" dur="3000"/>
                                        <p:tgtEl>
                                          <p:spTgt spid="47"/>
                                        </p:tgtEl>
                                        <p:attrNameLst>
                                          <p:attrName>ppt_w</p:attrName>
                                        </p:attrNameLst>
                                      </p:cBhvr>
                                      <p:tavLst>
                                        <p:tav tm="0">
                                          <p:val>
                                            <p:strVal val="ppt_w"/>
                                          </p:val>
                                        </p:tav>
                                        <p:tav tm="100000">
                                          <p:val>
                                            <p:strVal val="ppt_w"/>
                                          </p:val>
                                        </p:tav>
                                      </p:tavLst>
                                    </p:anim>
                                    <p:anim calcmode="lin" valueType="num">
                                      <p:cBhvr>
                                        <p:cTn id="486"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7" dur="1" fill="hold">
                                          <p:stCondLst>
                                            <p:cond delay="2999"/>
                                          </p:stCondLst>
                                        </p:cTn>
                                        <p:tgtEl>
                                          <p:spTgt spid="47"/>
                                        </p:tgtEl>
                                        <p:attrNameLst>
                                          <p:attrName>style.visibility</p:attrName>
                                        </p:attrNameLst>
                                      </p:cBhvr>
                                      <p:to>
                                        <p:strVal val="hidden"/>
                                      </p:to>
                                    </p:set>
                                  </p:childTnLst>
                                </p:cTn>
                              </p:par>
                              <p:par>
                                <p:cTn id="488" presetID="2" presetClass="exit" presetSubtype="3" fill="hold" grpId="1" nodeType="withEffect">
                                  <p:stCondLst>
                                    <p:cond delay="0"/>
                                  </p:stCondLst>
                                  <p:childTnLst>
                                    <p:anim calcmode="lin" valueType="num">
                                      <p:cBhvr additive="base">
                                        <p:cTn id="489" dur="3500"/>
                                        <p:tgtEl>
                                          <p:spTgt spid="125"/>
                                        </p:tgtEl>
                                        <p:attrNameLst>
                                          <p:attrName>ppt_x</p:attrName>
                                        </p:attrNameLst>
                                      </p:cBhvr>
                                      <p:tavLst>
                                        <p:tav tm="0">
                                          <p:val>
                                            <p:strVal val="ppt_x"/>
                                          </p:val>
                                        </p:tav>
                                        <p:tav tm="100000">
                                          <p:val>
                                            <p:strVal val="1+ppt_w/2"/>
                                          </p:val>
                                        </p:tav>
                                      </p:tavLst>
                                    </p:anim>
                                    <p:anim calcmode="lin" valueType="num">
                                      <p:cBhvr additive="base">
                                        <p:cTn id="490" dur="3500"/>
                                        <p:tgtEl>
                                          <p:spTgt spid="125"/>
                                        </p:tgtEl>
                                        <p:attrNameLst>
                                          <p:attrName>ppt_y</p:attrName>
                                        </p:attrNameLst>
                                      </p:cBhvr>
                                      <p:tavLst>
                                        <p:tav tm="0">
                                          <p:val>
                                            <p:strVal val="ppt_y"/>
                                          </p:val>
                                        </p:tav>
                                        <p:tav tm="100000">
                                          <p:val>
                                            <p:strVal val="0-ppt_h/2"/>
                                          </p:val>
                                        </p:tav>
                                      </p:tavLst>
                                    </p:anim>
                                    <p:set>
                                      <p:cBhvr>
                                        <p:cTn id="491" dur="1" fill="hold">
                                          <p:stCondLst>
                                            <p:cond delay="3499"/>
                                          </p:stCondLst>
                                        </p:cTn>
                                        <p:tgtEl>
                                          <p:spTgt spid="125"/>
                                        </p:tgtEl>
                                        <p:attrNameLst>
                                          <p:attrName>style.visibility</p:attrName>
                                        </p:attrNameLst>
                                      </p:cBhvr>
                                      <p:to>
                                        <p:strVal val="hidden"/>
                                      </p:to>
                                    </p:set>
                                  </p:childTnLst>
                                </p:cTn>
                              </p:par>
                              <p:par>
                                <p:cTn id="492" presetID="19" presetClass="exit" presetSubtype="5" fill="hold" grpId="2" nodeType="withEffect">
                                  <p:stCondLst>
                                    <p:cond delay="0"/>
                                  </p:stCondLst>
                                  <p:childTnLst>
                                    <p:anim calcmode="lin" valueType="num">
                                      <p:cBhvr>
                                        <p:cTn id="493" dur="3000"/>
                                        <p:tgtEl>
                                          <p:spTgt spid="125"/>
                                        </p:tgtEl>
                                        <p:attrNameLst>
                                          <p:attrName>ppt_w</p:attrName>
                                        </p:attrNameLst>
                                      </p:cBhvr>
                                      <p:tavLst>
                                        <p:tav tm="0">
                                          <p:val>
                                            <p:strVal val="ppt_w"/>
                                          </p:val>
                                        </p:tav>
                                        <p:tav tm="100000">
                                          <p:val>
                                            <p:strVal val="ppt_w"/>
                                          </p:val>
                                        </p:tav>
                                      </p:tavLst>
                                    </p:anim>
                                    <p:anim calcmode="lin" valueType="num">
                                      <p:cBhvr>
                                        <p:cTn id="494" dur="3000"/>
                                        <p:tgtEl>
                                          <p:spTgt spid="1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5" dur="1" fill="hold">
                                          <p:stCondLst>
                                            <p:cond delay="2999"/>
                                          </p:stCondLst>
                                        </p:cTn>
                                        <p:tgtEl>
                                          <p:spTgt spid="125"/>
                                        </p:tgtEl>
                                        <p:attrNameLst>
                                          <p:attrName>style.visibility</p:attrName>
                                        </p:attrNameLst>
                                      </p:cBhvr>
                                      <p:to>
                                        <p:strVal val="hidden"/>
                                      </p:to>
                                    </p:set>
                                  </p:childTnLst>
                                </p:cTn>
                              </p:par>
                              <p:par>
                                <p:cTn id="496" presetID="2" presetClass="exit" presetSubtype="3" fill="hold" grpId="1" nodeType="withEffect">
                                  <p:stCondLst>
                                    <p:cond delay="0"/>
                                  </p:stCondLst>
                                  <p:childTnLst>
                                    <p:anim calcmode="lin" valueType="num">
                                      <p:cBhvr additive="base">
                                        <p:cTn id="497" dur="3500"/>
                                        <p:tgtEl>
                                          <p:spTgt spid="139"/>
                                        </p:tgtEl>
                                        <p:attrNameLst>
                                          <p:attrName>ppt_x</p:attrName>
                                        </p:attrNameLst>
                                      </p:cBhvr>
                                      <p:tavLst>
                                        <p:tav tm="0">
                                          <p:val>
                                            <p:strVal val="ppt_x"/>
                                          </p:val>
                                        </p:tav>
                                        <p:tav tm="100000">
                                          <p:val>
                                            <p:strVal val="1+ppt_w/2"/>
                                          </p:val>
                                        </p:tav>
                                      </p:tavLst>
                                    </p:anim>
                                    <p:anim calcmode="lin" valueType="num">
                                      <p:cBhvr additive="base">
                                        <p:cTn id="498" dur="3500"/>
                                        <p:tgtEl>
                                          <p:spTgt spid="139"/>
                                        </p:tgtEl>
                                        <p:attrNameLst>
                                          <p:attrName>ppt_y</p:attrName>
                                        </p:attrNameLst>
                                      </p:cBhvr>
                                      <p:tavLst>
                                        <p:tav tm="0">
                                          <p:val>
                                            <p:strVal val="ppt_y"/>
                                          </p:val>
                                        </p:tav>
                                        <p:tav tm="100000">
                                          <p:val>
                                            <p:strVal val="0-ppt_h/2"/>
                                          </p:val>
                                        </p:tav>
                                      </p:tavLst>
                                    </p:anim>
                                    <p:set>
                                      <p:cBhvr>
                                        <p:cTn id="499" dur="1" fill="hold">
                                          <p:stCondLst>
                                            <p:cond delay="3499"/>
                                          </p:stCondLst>
                                        </p:cTn>
                                        <p:tgtEl>
                                          <p:spTgt spid="139"/>
                                        </p:tgtEl>
                                        <p:attrNameLst>
                                          <p:attrName>style.visibility</p:attrName>
                                        </p:attrNameLst>
                                      </p:cBhvr>
                                      <p:to>
                                        <p:strVal val="hidden"/>
                                      </p:to>
                                    </p:set>
                                  </p:childTnLst>
                                </p:cTn>
                              </p:par>
                              <p:par>
                                <p:cTn id="500" presetID="19" presetClass="exit" presetSubtype="5" fill="hold" grpId="2" nodeType="withEffect">
                                  <p:stCondLst>
                                    <p:cond delay="0"/>
                                  </p:stCondLst>
                                  <p:childTnLst>
                                    <p:anim calcmode="lin" valueType="num">
                                      <p:cBhvr>
                                        <p:cTn id="501" dur="3000"/>
                                        <p:tgtEl>
                                          <p:spTgt spid="139"/>
                                        </p:tgtEl>
                                        <p:attrNameLst>
                                          <p:attrName>ppt_w</p:attrName>
                                        </p:attrNameLst>
                                      </p:cBhvr>
                                      <p:tavLst>
                                        <p:tav tm="0">
                                          <p:val>
                                            <p:strVal val="ppt_w"/>
                                          </p:val>
                                        </p:tav>
                                        <p:tav tm="100000">
                                          <p:val>
                                            <p:strVal val="ppt_w"/>
                                          </p:val>
                                        </p:tav>
                                      </p:tavLst>
                                    </p:anim>
                                    <p:anim calcmode="lin" valueType="num">
                                      <p:cBhvr>
                                        <p:cTn id="502" dur="3000"/>
                                        <p:tgtEl>
                                          <p:spTgt spid="1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3" dur="1" fill="hold">
                                          <p:stCondLst>
                                            <p:cond delay="2999"/>
                                          </p:stCondLst>
                                        </p:cTn>
                                        <p:tgtEl>
                                          <p:spTgt spid="139"/>
                                        </p:tgtEl>
                                        <p:attrNameLst>
                                          <p:attrName>style.visibility</p:attrName>
                                        </p:attrNameLst>
                                      </p:cBhvr>
                                      <p:to>
                                        <p:strVal val="hidden"/>
                                      </p:to>
                                    </p:set>
                                  </p:childTnLst>
                                </p:cTn>
                              </p:par>
                              <p:par>
                                <p:cTn id="504" presetID="2" presetClass="exit" presetSubtype="3" fill="hold" grpId="1" nodeType="withEffect">
                                  <p:stCondLst>
                                    <p:cond delay="0"/>
                                  </p:stCondLst>
                                  <p:childTnLst>
                                    <p:anim calcmode="lin" valueType="num">
                                      <p:cBhvr additive="base">
                                        <p:cTn id="505" dur="3500"/>
                                        <p:tgtEl>
                                          <p:spTgt spid="135"/>
                                        </p:tgtEl>
                                        <p:attrNameLst>
                                          <p:attrName>ppt_x</p:attrName>
                                        </p:attrNameLst>
                                      </p:cBhvr>
                                      <p:tavLst>
                                        <p:tav tm="0">
                                          <p:val>
                                            <p:strVal val="ppt_x"/>
                                          </p:val>
                                        </p:tav>
                                        <p:tav tm="100000">
                                          <p:val>
                                            <p:strVal val="1+ppt_w/2"/>
                                          </p:val>
                                        </p:tav>
                                      </p:tavLst>
                                    </p:anim>
                                    <p:anim calcmode="lin" valueType="num">
                                      <p:cBhvr additive="base">
                                        <p:cTn id="506" dur="3500"/>
                                        <p:tgtEl>
                                          <p:spTgt spid="135"/>
                                        </p:tgtEl>
                                        <p:attrNameLst>
                                          <p:attrName>ppt_y</p:attrName>
                                        </p:attrNameLst>
                                      </p:cBhvr>
                                      <p:tavLst>
                                        <p:tav tm="0">
                                          <p:val>
                                            <p:strVal val="ppt_y"/>
                                          </p:val>
                                        </p:tav>
                                        <p:tav tm="100000">
                                          <p:val>
                                            <p:strVal val="0-ppt_h/2"/>
                                          </p:val>
                                        </p:tav>
                                      </p:tavLst>
                                    </p:anim>
                                    <p:set>
                                      <p:cBhvr>
                                        <p:cTn id="507" dur="1" fill="hold">
                                          <p:stCondLst>
                                            <p:cond delay="3499"/>
                                          </p:stCondLst>
                                        </p:cTn>
                                        <p:tgtEl>
                                          <p:spTgt spid="135"/>
                                        </p:tgtEl>
                                        <p:attrNameLst>
                                          <p:attrName>style.visibility</p:attrName>
                                        </p:attrNameLst>
                                      </p:cBhvr>
                                      <p:to>
                                        <p:strVal val="hidden"/>
                                      </p:to>
                                    </p:set>
                                  </p:childTnLst>
                                </p:cTn>
                              </p:par>
                              <p:par>
                                <p:cTn id="508" presetID="19" presetClass="exit" presetSubtype="5" fill="hold" grpId="2" nodeType="withEffect">
                                  <p:stCondLst>
                                    <p:cond delay="0"/>
                                  </p:stCondLst>
                                  <p:childTnLst>
                                    <p:anim calcmode="lin" valueType="num">
                                      <p:cBhvr>
                                        <p:cTn id="509" dur="3000"/>
                                        <p:tgtEl>
                                          <p:spTgt spid="135"/>
                                        </p:tgtEl>
                                        <p:attrNameLst>
                                          <p:attrName>ppt_w</p:attrName>
                                        </p:attrNameLst>
                                      </p:cBhvr>
                                      <p:tavLst>
                                        <p:tav tm="0">
                                          <p:val>
                                            <p:strVal val="ppt_w"/>
                                          </p:val>
                                        </p:tav>
                                        <p:tav tm="100000">
                                          <p:val>
                                            <p:strVal val="ppt_w"/>
                                          </p:val>
                                        </p:tav>
                                      </p:tavLst>
                                    </p:anim>
                                    <p:anim calcmode="lin" valueType="num">
                                      <p:cBhvr>
                                        <p:cTn id="510" dur="3000"/>
                                        <p:tgtEl>
                                          <p:spTgt spid="1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1" dur="1" fill="hold">
                                          <p:stCondLst>
                                            <p:cond delay="2999"/>
                                          </p:stCondLst>
                                        </p:cTn>
                                        <p:tgtEl>
                                          <p:spTgt spid="135"/>
                                        </p:tgtEl>
                                        <p:attrNameLst>
                                          <p:attrName>style.visibility</p:attrName>
                                        </p:attrNameLst>
                                      </p:cBhvr>
                                      <p:to>
                                        <p:strVal val="hidden"/>
                                      </p:to>
                                    </p:set>
                                  </p:childTnLst>
                                </p:cTn>
                              </p:par>
                              <p:par>
                                <p:cTn id="512" presetID="2" presetClass="exit" presetSubtype="3" fill="hold" grpId="1" nodeType="withEffect">
                                  <p:stCondLst>
                                    <p:cond delay="0"/>
                                  </p:stCondLst>
                                  <p:childTnLst>
                                    <p:anim calcmode="lin" valueType="num">
                                      <p:cBhvr additive="base">
                                        <p:cTn id="513" dur="3500"/>
                                        <p:tgtEl>
                                          <p:spTgt spid="130"/>
                                        </p:tgtEl>
                                        <p:attrNameLst>
                                          <p:attrName>ppt_x</p:attrName>
                                        </p:attrNameLst>
                                      </p:cBhvr>
                                      <p:tavLst>
                                        <p:tav tm="0">
                                          <p:val>
                                            <p:strVal val="ppt_x"/>
                                          </p:val>
                                        </p:tav>
                                        <p:tav tm="100000">
                                          <p:val>
                                            <p:strVal val="1+ppt_w/2"/>
                                          </p:val>
                                        </p:tav>
                                      </p:tavLst>
                                    </p:anim>
                                    <p:anim calcmode="lin" valueType="num">
                                      <p:cBhvr additive="base">
                                        <p:cTn id="514" dur="3500"/>
                                        <p:tgtEl>
                                          <p:spTgt spid="130"/>
                                        </p:tgtEl>
                                        <p:attrNameLst>
                                          <p:attrName>ppt_y</p:attrName>
                                        </p:attrNameLst>
                                      </p:cBhvr>
                                      <p:tavLst>
                                        <p:tav tm="0">
                                          <p:val>
                                            <p:strVal val="ppt_y"/>
                                          </p:val>
                                        </p:tav>
                                        <p:tav tm="100000">
                                          <p:val>
                                            <p:strVal val="0-ppt_h/2"/>
                                          </p:val>
                                        </p:tav>
                                      </p:tavLst>
                                    </p:anim>
                                    <p:set>
                                      <p:cBhvr>
                                        <p:cTn id="515" dur="1" fill="hold">
                                          <p:stCondLst>
                                            <p:cond delay="3499"/>
                                          </p:stCondLst>
                                        </p:cTn>
                                        <p:tgtEl>
                                          <p:spTgt spid="130"/>
                                        </p:tgtEl>
                                        <p:attrNameLst>
                                          <p:attrName>style.visibility</p:attrName>
                                        </p:attrNameLst>
                                      </p:cBhvr>
                                      <p:to>
                                        <p:strVal val="hidden"/>
                                      </p:to>
                                    </p:set>
                                  </p:childTnLst>
                                </p:cTn>
                              </p:par>
                              <p:par>
                                <p:cTn id="516" presetID="19" presetClass="exit" presetSubtype="5" fill="hold" grpId="2" nodeType="withEffect">
                                  <p:stCondLst>
                                    <p:cond delay="0"/>
                                  </p:stCondLst>
                                  <p:childTnLst>
                                    <p:anim calcmode="lin" valueType="num">
                                      <p:cBhvr>
                                        <p:cTn id="517" dur="3000"/>
                                        <p:tgtEl>
                                          <p:spTgt spid="130"/>
                                        </p:tgtEl>
                                        <p:attrNameLst>
                                          <p:attrName>ppt_w</p:attrName>
                                        </p:attrNameLst>
                                      </p:cBhvr>
                                      <p:tavLst>
                                        <p:tav tm="0">
                                          <p:val>
                                            <p:strVal val="ppt_w"/>
                                          </p:val>
                                        </p:tav>
                                        <p:tav tm="100000">
                                          <p:val>
                                            <p:strVal val="ppt_w"/>
                                          </p:val>
                                        </p:tav>
                                      </p:tavLst>
                                    </p:anim>
                                    <p:anim calcmode="lin" valueType="num">
                                      <p:cBhvr>
                                        <p:cTn id="518" dur="3000"/>
                                        <p:tgtEl>
                                          <p:spTgt spid="1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9" dur="1" fill="hold">
                                          <p:stCondLst>
                                            <p:cond delay="2999"/>
                                          </p:stCondLst>
                                        </p:cTn>
                                        <p:tgtEl>
                                          <p:spTgt spid="130"/>
                                        </p:tgtEl>
                                        <p:attrNameLst>
                                          <p:attrName>style.visibility</p:attrName>
                                        </p:attrNameLst>
                                      </p:cBhvr>
                                      <p:to>
                                        <p:strVal val="hidden"/>
                                      </p:to>
                                    </p:set>
                                  </p:childTnLst>
                                </p:cTn>
                              </p:par>
                              <p:par>
                                <p:cTn id="520" presetID="2" presetClass="exit" presetSubtype="3" fill="hold" grpId="1" nodeType="withEffect">
                                  <p:stCondLst>
                                    <p:cond delay="0"/>
                                  </p:stCondLst>
                                  <p:childTnLst>
                                    <p:anim calcmode="lin" valueType="num">
                                      <p:cBhvr additive="base">
                                        <p:cTn id="521" dur="3500"/>
                                        <p:tgtEl>
                                          <p:spTgt spid="126"/>
                                        </p:tgtEl>
                                        <p:attrNameLst>
                                          <p:attrName>ppt_x</p:attrName>
                                        </p:attrNameLst>
                                      </p:cBhvr>
                                      <p:tavLst>
                                        <p:tav tm="0">
                                          <p:val>
                                            <p:strVal val="ppt_x"/>
                                          </p:val>
                                        </p:tav>
                                        <p:tav tm="100000">
                                          <p:val>
                                            <p:strVal val="1+ppt_w/2"/>
                                          </p:val>
                                        </p:tav>
                                      </p:tavLst>
                                    </p:anim>
                                    <p:anim calcmode="lin" valueType="num">
                                      <p:cBhvr additive="base">
                                        <p:cTn id="522" dur="3500"/>
                                        <p:tgtEl>
                                          <p:spTgt spid="126"/>
                                        </p:tgtEl>
                                        <p:attrNameLst>
                                          <p:attrName>ppt_y</p:attrName>
                                        </p:attrNameLst>
                                      </p:cBhvr>
                                      <p:tavLst>
                                        <p:tav tm="0">
                                          <p:val>
                                            <p:strVal val="ppt_y"/>
                                          </p:val>
                                        </p:tav>
                                        <p:tav tm="100000">
                                          <p:val>
                                            <p:strVal val="0-ppt_h/2"/>
                                          </p:val>
                                        </p:tav>
                                      </p:tavLst>
                                    </p:anim>
                                    <p:set>
                                      <p:cBhvr>
                                        <p:cTn id="523" dur="1" fill="hold">
                                          <p:stCondLst>
                                            <p:cond delay="3499"/>
                                          </p:stCondLst>
                                        </p:cTn>
                                        <p:tgtEl>
                                          <p:spTgt spid="126"/>
                                        </p:tgtEl>
                                        <p:attrNameLst>
                                          <p:attrName>style.visibility</p:attrName>
                                        </p:attrNameLst>
                                      </p:cBhvr>
                                      <p:to>
                                        <p:strVal val="hidden"/>
                                      </p:to>
                                    </p:set>
                                  </p:childTnLst>
                                </p:cTn>
                              </p:par>
                              <p:par>
                                <p:cTn id="524" presetID="19" presetClass="exit" presetSubtype="5" fill="hold" grpId="2" nodeType="withEffect">
                                  <p:stCondLst>
                                    <p:cond delay="0"/>
                                  </p:stCondLst>
                                  <p:childTnLst>
                                    <p:anim calcmode="lin" valueType="num">
                                      <p:cBhvr>
                                        <p:cTn id="525" dur="3000"/>
                                        <p:tgtEl>
                                          <p:spTgt spid="126"/>
                                        </p:tgtEl>
                                        <p:attrNameLst>
                                          <p:attrName>ppt_w</p:attrName>
                                        </p:attrNameLst>
                                      </p:cBhvr>
                                      <p:tavLst>
                                        <p:tav tm="0">
                                          <p:val>
                                            <p:strVal val="ppt_w"/>
                                          </p:val>
                                        </p:tav>
                                        <p:tav tm="100000">
                                          <p:val>
                                            <p:strVal val="ppt_w"/>
                                          </p:val>
                                        </p:tav>
                                      </p:tavLst>
                                    </p:anim>
                                    <p:anim calcmode="lin" valueType="num">
                                      <p:cBhvr>
                                        <p:cTn id="526" dur="3000"/>
                                        <p:tgtEl>
                                          <p:spTgt spid="1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7" dur="1" fill="hold">
                                          <p:stCondLst>
                                            <p:cond delay="2999"/>
                                          </p:stCondLst>
                                        </p:cTn>
                                        <p:tgtEl>
                                          <p:spTgt spid="126"/>
                                        </p:tgtEl>
                                        <p:attrNameLst>
                                          <p:attrName>style.visibility</p:attrName>
                                        </p:attrNameLst>
                                      </p:cBhvr>
                                      <p:to>
                                        <p:strVal val="hidden"/>
                                      </p:to>
                                    </p:set>
                                  </p:childTnLst>
                                </p:cTn>
                              </p:par>
                              <p:par>
                                <p:cTn id="528" presetID="2" presetClass="exit" presetSubtype="3" fill="hold" grpId="1" nodeType="withEffect">
                                  <p:stCondLst>
                                    <p:cond delay="0"/>
                                  </p:stCondLst>
                                  <p:childTnLst>
                                    <p:anim calcmode="lin" valueType="num">
                                      <p:cBhvr additive="base">
                                        <p:cTn id="529" dur="3500"/>
                                        <p:tgtEl>
                                          <p:spTgt spid="138"/>
                                        </p:tgtEl>
                                        <p:attrNameLst>
                                          <p:attrName>ppt_x</p:attrName>
                                        </p:attrNameLst>
                                      </p:cBhvr>
                                      <p:tavLst>
                                        <p:tav tm="0">
                                          <p:val>
                                            <p:strVal val="ppt_x"/>
                                          </p:val>
                                        </p:tav>
                                        <p:tav tm="100000">
                                          <p:val>
                                            <p:strVal val="1+ppt_w/2"/>
                                          </p:val>
                                        </p:tav>
                                      </p:tavLst>
                                    </p:anim>
                                    <p:anim calcmode="lin" valueType="num">
                                      <p:cBhvr additive="base">
                                        <p:cTn id="530" dur="3500"/>
                                        <p:tgtEl>
                                          <p:spTgt spid="138"/>
                                        </p:tgtEl>
                                        <p:attrNameLst>
                                          <p:attrName>ppt_y</p:attrName>
                                        </p:attrNameLst>
                                      </p:cBhvr>
                                      <p:tavLst>
                                        <p:tav tm="0">
                                          <p:val>
                                            <p:strVal val="ppt_y"/>
                                          </p:val>
                                        </p:tav>
                                        <p:tav tm="100000">
                                          <p:val>
                                            <p:strVal val="0-ppt_h/2"/>
                                          </p:val>
                                        </p:tav>
                                      </p:tavLst>
                                    </p:anim>
                                    <p:set>
                                      <p:cBhvr>
                                        <p:cTn id="531" dur="1" fill="hold">
                                          <p:stCondLst>
                                            <p:cond delay="3499"/>
                                          </p:stCondLst>
                                        </p:cTn>
                                        <p:tgtEl>
                                          <p:spTgt spid="138"/>
                                        </p:tgtEl>
                                        <p:attrNameLst>
                                          <p:attrName>style.visibility</p:attrName>
                                        </p:attrNameLst>
                                      </p:cBhvr>
                                      <p:to>
                                        <p:strVal val="hidden"/>
                                      </p:to>
                                    </p:set>
                                  </p:childTnLst>
                                </p:cTn>
                              </p:par>
                              <p:par>
                                <p:cTn id="532" presetID="19" presetClass="exit" presetSubtype="5" fill="hold" grpId="2" nodeType="withEffect">
                                  <p:stCondLst>
                                    <p:cond delay="0"/>
                                  </p:stCondLst>
                                  <p:childTnLst>
                                    <p:anim calcmode="lin" valueType="num">
                                      <p:cBhvr>
                                        <p:cTn id="533" dur="3000"/>
                                        <p:tgtEl>
                                          <p:spTgt spid="138"/>
                                        </p:tgtEl>
                                        <p:attrNameLst>
                                          <p:attrName>ppt_w</p:attrName>
                                        </p:attrNameLst>
                                      </p:cBhvr>
                                      <p:tavLst>
                                        <p:tav tm="0">
                                          <p:val>
                                            <p:strVal val="ppt_w"/>
                                          </p:val>
                                        </p:tav>
                                        <p:tav tm="100000">
                                          <p:val>
                                            <p:strVal val="ppt_w"/>
                                          </p:val>
                                        </p:tav>
                                      </p:tavLst>
                                    </p:anim>
                                    <p:anim calcmode="lin" valueType="num">
                                      <p:cBhvr>
                                        <p:cTn id="534" dur="3000"/>
                                        <p:tgtEl>
                                          <p:spTgt spid="1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5" dur="1" fill="hold">
                                          <p:stCondLst>
                                            <p:cond delay="2999"/>
                                          </p:stCondLst>
                                        </p:cTn>
                                        <p:tgtEl>
                                          <p:spTgt spid="138"/>
                                        </p:tgtEl>
                                        <p:attrNameLst>
                                          <p:attrName>style.visibility</p:attrName>
                                        </p:attrNameLst>
                                      </p:cBhvr>
                                      <p:to>
                                        <p:strVal val="hidden"/>
                                      </p:to>
                                    </p:set>
                                  </p:childTnLst>
                                </p:cTn>
                              </p:par>
                              <p:par>
                                <p:cTn id="536" presetID="2" presetClass="exit" presetSubtype="3" fill="hold" grpId="1" nodeType="withEffect">
                                  <p:stCondLst>
                                    <p:cond delay="0"/>
                                  </p:stCondLst>
                                  <p:childTnLst>
                                    <p:anim calcmode="lin" valueType="num">
                                      <p:cBhvr additive="base">
                                        <p:cTn id="537" dur="3500"/>
                                        <p:tgtEl>
                                          <p:spTgt spid="127"/>
                                        </p:tgtEl>
                                        <p:attrNameLst>
                                          <p:attrName>ppt_x</p:attrName>
                                        </p:attrNameLst>
                                      </p:cBhvr>
                                      <p:tavLst>
                                        <p:tav tm="0">
                                          <p:val>
                                            <p:strVal val="ppt_x"/>
                                          </p:val>
                                        </p:tav>
                                        <p:tav tm="100000">
                                          <p:val>
                                            <p:strVal val="1+ppt_w/2"/>
                                          </p:val>
                                        </p:tav>
                                      </p:tavLst>
                                    </p:anim>
                                    <p:anim calcmode="lin" valueType="num">
                                      <p:cBhvr additive="base">
                                        <p:cTn id="538" dur="3500"/>
                                        <p:tgtEl>
                                          <p:spTgt spid="127"/>
                                        </p:tgtEl>
                                        <p:attrNameLst>
                                          <p:attrName>ppt_y</p:attrName>
                                        </p:attrNameLst>
                                      </p:cBhvr>
                                      <p:tavLst>
                                        <p:tav tm="0">
                                          <p:val>
                                            <p:strVal val="ppt_y"/>
                                          </p:val>
                                        </p:tav>
                                        <p:tav tm="100000">
                                          <p:val>
                                            <p:strVal val="0-ppt_h/2"/>
                                          </p:val>
                                        </p:tav>
                                      </p:tavLst>
                                    </p:anim>
                                    <p:set>
                                      <p:cBhvr>
                                        <p:cTn id="539" dur="1" fill="hold">
                                          <p:stCondLst>
                                            <p:cond delay="3499"/>
                                          </p:stCondLst>
                                        </p:cTn>
                                        <p:tgtEl>
                                          <p:spTgt spid="127"/>
                                        </p:tgtEl>
                                        <p:attrNameLst>
                                          <p:attrName>style.visibility</p:attrName>
                                        </p:attrNameLst>
                                      </p:cBhvr>
                                      <p:to>
                                        <p:strVal val="hidden"/>
                                      </p:to>
                                    </p:set>
                                  </p:childTnLst>
                                </p:cTn>
                              </p:par>
                              <p:par>
                                <p:cTn id="540" presetID="19" presetClass="exit" presetSubtype="5" fill="hold" grpId="2" nodeType="withEffect">
                                  <p:stCondLst>
                                    <p:cond delay="0"/>
                                  </p:stCondLst>
                                  <p:childTnLst>
                                    <p:anim calcmode="lin" valueType="num">
                                      <p:cBhvr>
                                        <p:cTn id="541" dur="3000"/>
                                        <p:tgtEl>
                                          <p:spTgt spid="127"/>
                                        </p:tgtEl>
                                        <p:attrNameLst>
                                          <p:attrName>ppt_w</p:attrName>
                                        </p:attrNameLst>
                                      </p:cBhvr>
                                      <p:tavLst>
                                        <p:tav tm="0">
                                          <p:val>
                                            <p:strVal val="ppt_w"/>
                                          </p:val>
                                        </p:tav>
                                        <p:tav tm="100000">
                                          <p:val>
                                            <p:strVal val="ppt_w"/>
                                          </p:val>
                                        </p:tav>
                                      </p:tavLst>
                                    </p:anim>
                                    <p:anim calcmode="lin" valueType="num">
                                      <p:cBhvr>
                                        <p:cTn id="542" dur="3000"/>
                                        <p:tgtEl>
                                          <p:spTgt spid="1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3" dur="1" fill="hold">
                                          <p:stCondLst>
                                            <p:cond delay="2999"/>
                                          </p:stCondLst>
                                        </p:cTn>
                                        <p:tgtEl>
                                          <p:spTgt spid="127"/>
                                        </p:tgtEl>
                                        <p:attrNameLst>
                                          <p:attrName>style.visibility</p:attrName>
                                        </p:attrNameLst>
                                      </p:cBhvr>
                                      <p:to>
                                        <p:strVal val="hidden"/>
                                      </p:to>
                                    </p:set>
                                  </p:childTnLst>
                                </p:cTn>
                              </p:par>
                              <p:par>
                                <p:cTn id="544" presetID="2" presetClass="exit" presetSubtype="3" fill="hold" grpId="1" nodeType="withEffect">
                                  <p:stCondLst>
                                    <p:cond delay="0"/>
                                  </p:stCondLst>
                                  <p:childTnLst>
                                    <p:anim calcmode="lin" valueType="num">
                                      <p:cBhvr additive="base">
                                        <p:cTn id="545" dur="3500"/>
                                        <p:tgtEl>
                                          <p:spTgt spid="136"/>
                                        </p:tgtEl>
                                        <p:attrNameLst>
                                          <p:attrName>ppt_x</p:attrName>
                                        </p:attrNameLst>
                                      </p:cBhvr>
                                      <p:tavLst>
                                        <p:tav tm="0">
                                          <p:val>
                                            <p:strVal val="ppt_x"/>
                                          </p:val>
                                        </p:tav>
                                        <p:tav tm="100000">
                                          <p:val>
                                            <p:strVal val="1+ppt_w/2"/>
                                          </p:val>
                                        </p:tav>
                                      </p:tavLst>
                                    </p:anim>
                                    <p:anim calcmode="lin" valueType="num">
                                      <p:cBhvr additive="base">
                                        <p:cTn id="546" dur="3500"/>
                                        <p:tgtEl>
                                          <p:spTgt spid="136"/>
                                        </p:tgtEl>
                                        <p:attrNameLst>
                                          <p:attrName>ppt_y</p:attrName>
                                        </p:attrNameLst>
                                      </p:cBhvr>
                                      <p:tavLst>
                                        <p:tav tm="0">
                                          <p:val>
                                            <p:strVal val="ppt_y"/>
                                          </p:val>
                                        </p:tav>
                                        <p:tav tm="100000">
                                          <p:val>
                                            <p:strVal val="0-ppt_h/2"/>
                                          </p:val>
                                        </p:tav>
                                      </p:tavLst>
                                    </p:anim>
                                    <p:set>
                                      <p:cBhvr>
                                        <p:cTn id="547" dur="1" fill="hold">
                                          <p:stCondLst>
                                            <p:cond delay="3499"/>
                                          </p:stCondLst>
                                        </p:cTn>
                                        <p:tgtEl>
                                          <p:spTgt spid="136"/>
                                        </p:tgtEl>
                                        <p:attrNameLst>
                                          <p:attrName>style.visibility</p:attrName>
                                        </p:attrNameLst>
                                      </p:cBhvr>
                                      <p:to>
                                        <p:strVal val="hidden"/>
                                      </p:to>
                                    </p:set>
                                  </p:childTnLst>
                                </p:cTn>
                              </p:par>
                              <p:par>
                                <p:cTn id="548" presetID="19" presetClass="exit" presetSubtype="5" fill="hold" grpId="2" nodeType="withEffect">
                                  <p:stCondLst>
                                    <p:cond delay="0"/>
                                  </p:stCondLst>
                                  <p:childTnLst>
                                    <p:anim calcmode="lin" valueType="num">
                                      <p:cBhvr>
                                        <p:cTn id="549" dur="3000"/>
                                        <p:tgtEl>
                                          <p:spTgt spid="136"/>
                                        </p:tgtEl>
                                        <p:attrNameLst>
                                          <p:attrName>ppt_w</p:attrName>
                                        </p:attrNameLst>
                                      </p:cBhvr>
                                      <p:tavLst>
                                        <p:tav tm="0">
                                          <p:val>
                                            <p:strVal val="ppt_w"/>
                                          </p:val>
                                        </p:tav>
                                        <p:tav tm="100000">
                                          <p:val>
                                            <p:strVal val="ppt_w"/>
                                          </p:val>
                                        </p:tav>
                                      </p:tavLst>
                                    </p:anim>
                                    <p:anim calcmode="lin" valueType="num">
                                      <p:cBhvr>
                                        <p:cTn id="550" dur="3000"/>
                                        <p:tgtEl>
                                          <p:spTgt spid="1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1" dur="1" fill="hold">
                                          <p:stCondLst>
                                            <p:cond delay="2999"/>
                                          </p:stCondLst>
                                        </p:cTn>
                                        <p:tgtEl>
                                          <p:spTgt spid="136"/>
                                        </p:tgtEl>
                                        <p:attrNameLst>
                                          <p:attrName>style.visibility</p:attrName>
                                        </p:attrNameLst>
                                      </p:cBhvr>
                                      <p:to>
                                        <p:strVal val="hidden"/>
                                      </p:to>
                                    </p:set>
                                  </p:childTnLst>
                                </p:cTn>
                              </p:par>
                              <p:par>
                                <p:cTn id="552" presetID="2" presetClass="exit" presetSubtype="3" fill="hold" grpId="1" nodeType="withEffect">
                                  <p:stCondLst>
                                    <p:cond delay="0"/>
                                  </p:stCondLst>
                                  <p:childTnLst>
                                    <p:anim calcmode="lin" valueType="num">
                                      <p:cBhvr additive="base">
                                        <p:cTn id="553" dur="3500"/>
                                        <p:tgtEl>
                                          <p:spTgt spid="131"/>
                                        </p:tgtEl>
                                        <p:attrNameLst>
                                          <p:attrName>ppt_x</p:attrName>
                                        </p:attrNameLst>
                                      </p:cBhvr>
                                      <p:tavLst>
                                        <p:tav tm="0">
                                          <p:val>
                                            <p:strVal val="ppt_x"/>
                                          </p:val>
                                        </p:tav>
                                        <p:tav tm="100000">
                                          <p:val>
                                            <p:strVal val="1+ppt_w/2"/>
                                          </p:val>
                                        </p:tav>
                                      </p:tavLst>
                                    </p:anim>
                                    <p:anim calcmode="lin" valueType="num">
                                      <p:cBhvr additive="base">
                                        <p:cTn id="554" dur="3500"/>
                                        <p:tgtEl>
                                          <p:spTgt spid="131"/>
                                        </p:tgtEl>
                                        <p:attrNameLst>
                                          <p:attrName>ppt_y</p:attrName>
                                        </p:attrNameLst>
                                      </p:cBhvr>
                                      <p:tavLst>
                                        <p:tav tm="0">
                                          <p:val>
                                            <p:strVal val="ppt_y"/>
                                          </p:val>
                                        </p:tav>
                                        <p:tav tm="100000">
                                          <p:val>
                                            <p:strVal val="0-ppt_h/2"/>
                                          </p:val>
                                        </p:tav>
                                      </p:tavLst>
                                    </p:anim>
                                    <p:set>
                                      <p:cBhvr>
                                        <p:cTn id="555" dur="1" fill="hold">
                                          <p:stCondLst>
                                            <p:cond delay="3499"/>
                                          </p:stCondLst>
                                        </p:cTn>
                                        <p:tgtEl>
                                          <p:spTgt spid="131"/>
                                        </p:tgtEl>
                                        <p:attrNameLst>
                                          <p:attrName>style.visibility</p:attrName>
                                        </p:attrNameLst>
                                      </p:cBhvr>
                                      <p:to>
                                        <p:strVal val="hidden"/>
                                      </p:to>
                                    </p:set>
                                  </p:childTnLst>
                                </p:cTn>
                              </p:par>
                              <p:par>
                                <p:cTn id="556" presetID="19" presetClass="exit" presetSubtype="5" fill="hold" grpId="2" nodeType="withEffect">
                                  <p:stCondLst>
                                    <p:cond delay="0"/>
                                  </p:stCondLst>
                                  <p:childTnLst>
                                    <p:anim calcmode="lin" valueType="num">
                                      <p:cBhvr>
                                        <p:cTn id="557" dur="3000"/>
                                        <p:tgtEl>
                                          <p:spTgt spid="131"/>
                                        </p:tgtEl>
                                        <p:attrNameLst>
                                          <p:attrName>ppt_w</p:attrName>
                                        </p:attrNameLst>
                                      </p:cBhvr>
                                      <p:tavLst>
                                        <p:tav tm="0">
                                          <p:val>
                                            <p:strVal val="ppt_w"/>
                                          </p:val>
                                        </p:tav>
                                        <p:tav tm="100000">
                                          <p:val>
                                            <p:strVal val="ppt_w"/>
                                          </p:val>
                                        </p:tav>
                                      </p:tavLst>
                                    </p:anim>
                                    <p:anim calcmode="lin" valueType="num">
                                      <p:cBhvr>
                                        <p:cTn id="558" dur="3000"/>
                                        <p:tgtEl>
                                          <p:spTgt spid="1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9" dur="1" fill="hold">
                                          <p:stCondLst>
                                            <p:cond delay="2999"/>
                                          </p:stCondLst>
                                        </p:cTn>
                                        <p:tgtEl>
                                          <p:spTgt spid="131"/>
                                        </p:tgtEl>
                                        <p:attrNameLst>
                                          <p:attrName>style.visibility</p:attrName>
                                        </p:attrNameLst>
                                      </p:cBhvr>
                                      <p:to>
                                        <p:strVal val="hidden"/>
                                      </p:to>
                                    </p:set>
                                  </p:childTnLst>
                                </p:cTn>
                              </p:par>
                              <p:par>
                                <p:cTn id="560" presetID="2" presetClass="exit" presetSubtype="3" fill="hold" grpId="1" nodeType="withEffect">
                                  <p:stCondLst>
                                    <p:cond delay="0"/>
                                  </p:stCondLst>
                                  <p:childTnLst>
                                    <p:anim calcmode="lin" valueType="num">
                                      <p:cBhvr additive="base">
                                        <p:cTn id="561" dur="3500"/>
                                        <p:tgtEl>
                                          <p:spTgt spid="137"/>
                                        </p:tgtEl>
                                        <p:attrNameLst>
                                          <p:attrName>ppt_x</p:attrName>
                                        </p:attrNameLst>
                                      </p:cBhvr>
                                      <p:tavLst>
                                        <p:tav tm="0">
                                          <p:val>
                                            <p:strVal val="ppt_x"/>
                                          </p:val>
                                        </p:tav>
                                        <p:tav tm="100000">
                                          <p:val>
                                            <p:strVal val="1+ppt_w/2"/>
                                          </p:val>
                                        </p:tav>
                                      </p:tavLst>
                                    </p:anim>
                                    <p:anim calcmode="lin" valueType="num">
                                      <p:cBhvr additive="base">
                                        <p:cTn id="562" dur="3500"/>
                                        <p:tgtEl>
                                          <p:spTgt spid="137"/>
                                        </p:tgtEl>
                                        <p:attrNameLst>
                                          <p:attrName>ppt_y</p:attrName>
                                        </p:attrNameLst>
                                      </p:cBhvr>
                                      <p:tavLst>
                                        <p:tav tm="0">
                                          <p:val>
                                            <p:strVal val="ppt_y"/>
                                          </p:val>
                                        </p:tav>
                                        <p:tav tm="100000">
                                          <p:val>
                                            <p:strVal val="0-ppt_h/2"/>
                                          </p:val>
                                        </p:tav>
                                      </p:tavLst>
                                    </p:anim>
                                    <p:set>
                                      <p:cBhvr>
                                        <p:cTn id="563" dur="1" fill="hold">
                                          <p:stCondLst>
                                            <p:cond delay="3499"/>
                                          </p:stCondLst>
                                        </p:cTn>
                                        <p:tgtEl>
                                          <p:spTgt spid="137"/>
                                        </p:tgtEl>
                                        <p:attrNameLst>
                                          <p:attrName>style.visibility</p:attrName>
                                        </p:attrNameLst>
                                      </p:cBhvr>
                                      <p:to>
                                        <p:strVal val="hidden"/>
                                      </p:to>
                                    </p:set>
                                  </p:childTnLst>
                                </p:cTn>
                              </p:par>
                              <p:par>
                                <p:cTn id="564" presetID="19" presetClass="exit" presetSubtype="5" fill="hold" grpId="2" nodeType="withEffect">
                                  <p:stCondLst>
                                    <p:cond delay="0"/>
                                  </p:stCondLst>
                                  <p:childTnLst>
                                    <p:anim calcmode="lin" valueType="num">
                                      <p:cBhvr>
                                        <p:cTn id="565" dur="3000"/>
                                        <p:tgtEl>
                                          <p:spTgt spid="137"/>
                                        </p:tgtEl>
                                        <p:attrNameLst>
                                          <p:attrName>ppt_w</p:attrName>
                                        </p:attrNameLst>
                                      </p:cBhvr>
                                      <p:tavLst>
                                        <p:tav tm="0">
                                          <p:val>
                                            <p:strVal val="ppt_w"/>
                                          </p:val>
                                        </p:tav>
                                        <p:tav tm="100000">
                                          <p:val>
                                            <p:strVal val="ppt_w"/>
                                          </p:val>
                                        </p:tav>
                                      </p:tavLst>
                                    </p:anim>
                                    <p:anim calcmode="lin" valueType="num">
                                      <p:cBhvr>
                                        <p:cTn id="566" dur="3000"/>
                                        <p:tgtEl>
                                          <p:spTgt spid="1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7" dur="1" fill="hold">
                                          <p:stCondLst>
                                            <p:cond delay="2999"/>
                                          </p:stCondLst>
                                        </p:cTn>
                                        <p:tgtEl>
                                          <p:spTgt spid="137"/>
                                        </p:tgtEl>
                                        <p:attrNameLst>
                                          <p:attrName>style.visibility</p:attrName>
                                        </p:attrNameLst>
                                      </p:cBhvr>
                                      <p:to>
                                        <p:strVal val="hidden"/>
                                      </p:to>
                                    </p:set>
                                  </p:childTnLst>
                                </p:cTn>
                              </p:par>
                              <p:par>
                                <p:cTn id="568" presetID="2" presetClass="exit" presetSubtype="3" fill="hold" grpId="1" nodeType="withEffect">
                                  <p:stCondLst>
                                    <p:cond delay="0"/>
                                  </p:stCondLst>
                                  <p:childTnLst>
                                    <p:anim calcmode="lin" valueType="num">
                                      <p:cBhvr additive="base">
                                        <p:cTn id="569" dur="3500"/>
                                        <p:tgtEl>
                                          <p:spTgt spid="132"/>
                                        </p:tgtEl>
                                        <p:attrNameLst>
                                          <p:attrName>ppt_x</p:attrName>
                                        </p:attrNameLst>
                                      </p:cBhvr>
                                      <p:tavLst>
                                        <p:tav tm="0">
                                          <p:val>
                                            <p:strVal val="ppt_x"/>
                                          </p:val>
                                        </p:tav>
                                        <p:tav tm="100000">
                                          <p:val>
                                            <p:strVal val="1+ppt_w/2"/>
                                          </p:val>
                                        </p:tav>
                                      </p:tavLst>
                                    </p:anim>
                                    <p:anim calcmode="lin" valueType="num">
                                      <p:cBhvr additive="base">
                                        <p:cTn id="570" dur="3500"/>
                                        <p:tgtEl>
                                          <p:spTgt spid="132"/>
                                        </p:tgtEl>
                                        <p:attrNameLst>
                                          <p:attrName>ppt_y</p:attrName>
                                        </p:attrNameLst>
                                      </p:cBhvr>
                                      <p:tavLst>
                                        <p:tav tm="0">
                                          <p:val>
                                            <p:strVal val="ppt_y"/>
                                          </p:val>
                                        </p:tav>
                                        <p:tav tm="100000">
                                          <p:val>
                                            <p:strVal val="0-ppt_h/2"/>
                                          </p:val>
                                        </p:tav>
                                      </p:tavLst>
                                    </p:anim>
                                    <p:set>
                                      <p:cBhvr>
                                        <p:cTn id="571" dur="1" fill="hold">
                                          <p:stCondLst>
                                            <p:cond delay="3499"/>
                                          </p:stCondLst>
                                        </p:cTn>
                                        <p:tgtEl>
                                          <p:spTgt spid="132"/>
                                        </p:tgtEl>
                                        <p:attrNameLst>
                                          <p:attrName>style.visibility</p:attrName>
                                        </p:attrNameLst>
                                      </p:cBhvr>
                                      <p:to>
                                        <p:strVal val="hidden"/>
                                      </p:to>
                                    </p:set>
                                  </p:childTnLst>
                                </p:cTn>
                              </p:par>
                              <p:par>
                                <p:cTn id="572" presetID="19" presetClass="exit" presetSubtype="5" fill="hold" grpId="2" nodeType="withEffect">
                                  <p:stCondLst>
                                    <p:cond delay="0"/>
                                  </p:stCondLst>
                                  <p:childTnLst>
                                    <p:anim calcmode="lin" valueType="num">
                                      <p:cBhvr>
                                        <p:cTn id="573" dur="3000"/>
                                        <p:tgtEl>
                                          <p:spTgt spid="132"/>
                                        </p:tgtEl>
                                        <p:attrNameLst>
                                          <p:attrName>ppt_w</p:attrName>
                                        </p:attrNameLst>
                                      </p:cBhvr>
                                      <p:tavLst>
                                        <p:tav tm="0">
                                          <p:val>
                                            <p:strVal val="ppt_w"/>
                                          </p:val>
                                        </p:tav>
                                        <p:tav tm="100000">
                                          <p:val>
                                            <p:strVal val="ppt_w"/>
                                          </p:val>
                                        </p:tav>
                                      </p:tavLst>
                                    </p:anim>
                                    <p:anim calcmode="lin" valueType="num">
                                      <p:cBhvr>
                                        <p:cTn id="574" dur="3000"/>
                                        <p:tgtEl>
                                          <p:spTgt spid="1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5" dur="1" fill="hold">
                                          <p:stCondLst>
                                            <p:cond delay="2999"/>
                                          </p:stCondLst>
                                        </p:cTn>
                                        <p:tgtEl>
                                          <p:spTgt spid="132"/>
                                        </p:tgtEl>
                                        <p:attrNameLst>
                                          <p:attrName>style.visibility</p:attrName>
                                        </p:attrNameLst>
                                      </p:cBhvr>
                                      <p:to>
                                        <p:strVal val="hidden"/>
                                      </p:to>
                                    </p:set>
                                  </p:childTnLst>
                                </p:cTn>
                              </p:par>
                              <p:par>
                                <p:cTn id="576" presetID="2" presetClass="exit" presetSubtype="3" fill="hold" grpId="1" nodeType="withEffect">
                                  <p:stCondLst>
                                    <p:cond delay="0"/>
                                  </p:stCondLst>
                                  <p:childTnLst>
                                    <p:anim calcmode="lin" valueType="num">
                                      <p:cBhvr additive="base">
                                        <p:cTn id="577" dur="3500"/>
                                        <p:tgtEl>
                                          <p:spTgt spid="128"/>
                                        </p:tgtEl>
                                        <p:attrNameLst>
                                          <p:attrName>ppt_x</p:attrName>
                                        </p:attrNameLst>
                                      </p:cBhvr>
                                      <p:tavLst>
                                        <p:tav tm="0">
                                          <p:val>
                                            <p:strVal val="ppt_x"/>
                                          </p:val>
                                        </p:tav>
                                        <p:tav tm="100000">
                                          <p:val>
                                            <p:strVal val="1+ppt_w/2"/>
                                          </p:val>
                                        </p:tav>
                                      </p:tavLst>
                                    </p:anim>
                                    <p:anim calcmode="lin" valueType="num">
                                      <p:cBhvr additive="base">
                                        <p:cTn id="578" dur="3500"/>
                                        <p:tgtEl>
                                          <p:spTgt spid="128"/>
                                        </p:tgtEl>
                                        <p:attrNameLst>
                                          <p:attrName>ppt_y</p:attrName>
                                        </p:attrNameLst>
                                      </p:cBhvr>
                                      <p:tavLst>
                                        <p:tav tm="0">
                                          <p:val>
                                            <p:strVal val="ppt_y"/>
                                          </p:val>
                                        </p:tav>
                                        <p:tav tm="100000">
                                          <p:val>
                                            <p:strVal val="0-ppt_h/2"/>
                                          </p:val>
                                        </p:tav>
                                      </p:tavLst>
                                    </p:anim>
                                    <p:set>
                                      <p:cBhvr>
                                        <p:cTn id="579" dur="1" fill="hold">
                                          <p:stCondLst>
                                            <p:cond delay="3499"/>
                                          </p:stCondLst>
                                        </p:cTn>
                                        <p:tgtEl>
                                          <p:spTgt spid="128"/>
                                        </p:tgtEl>
                                        <p:attrNameLst>
                                          <p:attrName>style.visibility</p:attrName>
                                        </p:attrNameLst>
                                      </p:cBhvr>
                                      <p:to>
                                        <p:strVal val="hidden"/>
                                      </p:to>
                                    </p:set>
                                  </p:childTnLst>
                                </p:cTn>
                              </p:par>
                              <p:par>
                                <p:cTn id="580" presetID="19" presetClass="exit" presetSubtype="5" fill="hold" grpId="2" nodeType="withEffect">
                                  <p:stCondLst>
                                    <p:cond delay="0"/>
                                  </p:stCondLst>
                                  <p:childTnLst>
                                    <p:anim calcmode="lin" valueType="num">
                                      <p:cBhvr>
                                        <p:cTn id="581" dur="3000"/>
                                        <p:tgtEl>
                                          <p:spTgt spid="128"/>
                                        </p:tgtEl>
                                        <p:attrNameLst>
                                          <p:attrName>ppt_w</p:attrName>
                                        </p:attrNameLst>
                                      </p:cBhvr>
                                      <p:tavLst>
                                        <p:tav tm="0">
                                          <p:val>
                                            <p:strVal val="ppt_w"/>
                                          </p:val>
                                        </p:tav>
                                        <p:tav tm="100000">
                                          <p:val>
                                            <p:strVal val="ppt_w"/>
                                          </p:val>
                                        </p:tav>
                                      </p:tavLst>
                                    </p:anim>
                                    <p:anim calcmode="lin" valueType="num">
                                      <p:cBhvr>
                                        <p:cTn id="582" dur="3000"/>
                                        <p:tgtEl>
                                          <p:spTgt spid="1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3" dur="1" fill="hold">
                                          <p:stCondLst>
                                            <p:cond delay="2999"/>
                                          </p:stCondLst>
                                        </p:cTn>
                                        <p:tgtEl>
                                          <p:spTgt spid="128"/>
                                        </p:tgtEl>
                                        <p:attrNameLst>
                                          <p:attrName>style.visibility</p:attrName>
                                        </p:attrNameLst>
                                      </p:cBhvr>
                                      <p:to>
                                        <p:strVal val="hidden"/>
                                      </p:to>
                                    </p:set>
                                  </p:childTnLst>
                                </p:cTn>
                              </p:par>
                              <p:par>
                                <p:cTn id="584" presetID="2" presetClass="exit" presetSubtype="3" fill="hold" grpId="1" nodeType="withEffect">
                                  <p:stCondLst>
                                    <p:cond delay="0"/>
                                  </p:stCondLst>
                                  <p:childTnLst>
                                    <p:anim calcmode="lin" valueType="num">
                                      <p:cBhvr additive="base">
                                        <p:cTn id="585" dur="3500"/>
                                        <p:tgtEl>
                                          <p:spTgt spid="133"/>
                                        </p:tgtEl>
                                        <p:attrNameLst>
                                          <p:attrName>ppt_x</p:attrName>
                                        </p:attrNameLst>
                                      </p:cBhvr>
                                      <p:tavLst>
                                        <p:tav tm="0">
                                          <p:val>
                                            <p:strVal val="ppt_x"/>
                                          </p:val>
                                        </p:tav>
                                        <p:tav tm="100000">
                                          <p:val>
                                            <p:strVal val="1+ppt_w/2"/>
                                          </p:val>
                                        </p:tav>
                                      </p:tavLst>
                                    </p:anim>
                                    <p:anim calcmode="lin" valueType="num">
                                      <p:cBhvr additive="base">
                                        <p:cTn id="586" dur="3500"/>
                                        <p:tgtEl>
                                          <p:spTgt spid="133"/>
                                        </p:tgtEl>
                                        <p:attrNameLst>
                                          <p:attrName>ppt_y</p:attrName>
                                        </p:attrNameLst>
                                      </p:cBhvr>
                                      <p:tavLst>
                                        <p:tav tm="0">
                                          <p:val>
                                            <p:strVal val="ppt_y"/>
                                          </p:val>
                                        </p:tav>
                                        <p:tav tm="100000">
                                          <p:val>
                                            <p:strVal val="0-ppt_h/2"/>
                                          </p:val>
                                        </p:tav>
                                      </p:tavLst>
                                    </p:anim>
                                    <p:set>
                                      <p:cBhvr>
                                        <p:cTn id="587" dur="1" fill="hold">
                                          <p:stCondLst>
                                            <p:cond delay="3499"/>
                                          </p:stCondLst>
                                        </p:cTn>
                                        <p:tgtEl>
                                          <p:spTgt spid="133"/>
                                        </p:tgtEl>
                                        <p:attrNameLst>
                                          <p:attrName>style.visibility</p:attrName>
                                        </p:attrNameLst>
                                      </p:cBhvr>
                                      <p:to>
                                        <p:strVal val="hidden"/>
                                      </p:to>
                                    </p:set>
                                  </p:childTnLst>
                                </p:cTn>
                              </p:par>
                              <p:par>
                                <p:cTn id="588" presetID="19" presetClass="exit" presetSubtype="5" fill="hold" grpId="2" nodeType="withEffect">
                                  <p:stCondLst>
                                    <p:cond delay="0"/>
                                  </p:stCondLst>
                                  <p:childTnLst>
                                    <p:anim calcmode="lin" valueType="num">
                                      <p:cBhvr>
                                        <p:cTn id="589" dur="3000"/>
                                        <p:tgtEl>
                                          <p:spTgt spid="133"/>
                                        </p:tgtEl>
                                        <p:attrNameLst>
                                          <p:attrName>ppt_w</p:attrName>
                                        </p:attrNameLst>
                                      </p:cBhvr>
                                      <p:tavLst>
                                        <p:tav tm="0">
                                          <p:val>
                                            <p:strVal val="ppt_w"/>
                                          </p:val>
                                        </p:tav>
                                        <p:tav tm="100000">
                                          <p:val>
                                            <p:strVal val="ppt_w"/>
                                          </p:val>
                                        </p:tav>
                                      </p:tavLst>
                                    </p:anim>
                                    <p:anim calcmode="lin" valueType="num">
                                      <p:cBhvr>
                                        <p:cTn id="590" dur="3000"/>
                                        <p:tgtEl>
                                          <p:spTgt spid="1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1" dur="1" fill="hold">
                                          <p:stCondLst>
                                            <p:cond delay="2999"/>
                                          </p:stCondLst>
                                        </p:cTn>
                                        <p:tgtEl>
                                          <p:spTgt spid="133"/>
                                        </p:tgtEl>
                                        <p:attrNameLst>
                                          <p:attrName>style.visibility</p:attrName>
                                        </p:attrNameLst>
                                      </p:cBhvr>
                                      <p:to>
                                        <p:strVal val="hidden"/>
                                      </p:to>
                                    </p:set>
                                  </p:childTnLst>
                                </p:cTn>
                              </p:par>
                              <p:par>
                                <p:cTn id="592" presetID="2" presetClass="exit" presetSubtype="3" fill="hold" grpId="1" nodeType="withEffect">
                                  <p:stCondLst>
                                    <p:cond delay="0"/>
                                  </p:stCondLst>
                                  <p:childTnLst>
                                    <p:anim calcmode="lin" valueType="num">
                                      <p:cBhvr additive="base">
                                        <p:cTn id="593" dur="3500"/>
                                        <p:tgtEl>
                                          <p:spTgt spid="129"/>
                                        </p:tgtEl>
                                        <p:attrNameLst>
                                          <p:attrName>ppt_x</p:attrName>
                                        </p:attrNameLst>
                                      </p:cBhvr>
                                      <p:tavLst>
                                        <p:tav tm="0">
                                          <p:val>
                                            <p:strVal val="ppt_x"/>
                                          </p:val>
                                        </p:tav>
                                        <p:tav tm="100000">
                                          <p:val>
                                            <p:strVal val="1+ppt_w/2"/>
                                          </p:val>
                                        </p:tav>
                                      </p:tavLst>
                                    </p:anim>
                                    <p:anim calcmode="lin" valueType="num">
                                      <p:cBhvr additive="base">
                                        <p:cTn id="594" dur="3500"/>
                                        <p:tgtEl>
                                          <p:spTgt spid="129"/>
                                        </p:tgtEl>
                                        <p:attrNameLst>
                                          <p:attrName>ppt_y</p:attrName>
                                        </p:attrNameLst>
                                      </p:cBhvr>
                                      <p:tavLst>
                                        <p:tav tm="0">
                                          <p:val>
                                            <p:strVal val="ppt_y"/>
                                          </p:val>
                                        </p:tav>
                                        <p:tav tm="100000">
                                          <p:val>
                                            <p:strVal val="0-ppt_h/2"/>
                                          </p:val>
                                        </p:tav>
                                      </p:tavLst>
                                    </p:anim>
                                    <p:set>
                                      <p:cBhvr>
                                        <p:cTn id="595" dur="1" fill="hold">
                                          <p:stCondLst>
                                            <p:cond delay="3499"/>
                                          </p:stCondLst>
                                        </p:cTn>
                                        <p:tgtEl>
                                          <p:spTgt spid="129"/>
                                        </p:tgtEl>
                                        <p:attrNameLst>
                                          <p:attrName>style.visibility</p:attrName>
                                        </p:attrNameLst>
                                      </p:cBhvr>
                                      <p:to>
                                        <p:strVal val="hidden"/>
                                      </p:to>
                                    </p:set>
                                  </p:childTnLst>
                                </p:cTn>
                              </p:par>
                              <p:par>
                                <p:cTn id="596" presetID="19" presetClass="exit" presetSubtype="5" fill="hold" grpId="2" nodeType="withEffect">
                                  <p:stCondLst>
                                    <p:cond delay="0"/>
                                  </p:stCondLst>
                                  <p:childTnLst>
                                    <p:anim calcmode="lin" valueType="num">
                                      <p:cBhvr>
                                        <p:cTn id="597" dur="3000"/>
                                        <p:tgtEl>
                                          <p:spTgt spid="129"/>
                                        </p:tgtEl>
                                        <p:attrNameLst>
                                          <p:attrName>ppt_w</p:attrName>
                                        </p:attrNameLst>
                                      </p:cBhvr>
                                      <p:tavLst>
                                        <p:tav tm="0">
                                          <p:val>
                                            <p:strVal val="ppt_w"/>
                                          </p:val>
                                        </p:tav>
                                        <p:tav tm="100000">
                                          <p:val>
                                            <p:strVal val="ppt_w"/>
                                          </p:val>
                                        </p:tav>
                                      </p:tavLst>
                                    </p:anim>
                                    <p:anim calcmode="lin" valueType="num">
                                      <p:cBhvr>
                                        <p:cTn id="598" dur="3000"/>
                                        <p:tgtEl>
                                          <p:spTgt spid="1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9" dur="1" fill="hold">
                                          <p:stCondLst>
                                            <p:cond delay="2999"/>
                                          </p:stCondLst>
                                        </p:cTn>
                                        <p:tgtEl>
                                          <p:spTgt spid="129"/>
                                        </p:tgtEl>
                                        <p:attrNameLst>
                                          <p:attrName>style.visibility</p:attrName>
                                        </p:attrNameLst>
                                      </p:cBhvr>
                                      <p:to>
                                        <p:strVal val="hidden"/>
                                      </p:to>
                                    </p:set>
                                  </p:childTnLst>
                                </p:cTn>
                              </p:par>
                              <p:par>
                                <p:cTn id="600" presetID="2" presetClass="exit" presetSubtype="3" fill="hold" grpId="1" nodeType="withEffect">
                                  <p:stCondLst>
                                    <p:cond delay="0"/>
                                  </p:stCondLst>
                                  <p:childTnLst>
                                    <p:anim calcmode="lin" valueType="num">
                                      <p:cBhvr additive="base">
                                        <p:cTn id="601" dur="3500"/>
                                        <p:tgtEl>
                                          <p:spTgt spid="134"/>
                                        </p:tgtEl>
                                        <p:attrNameLst>
                                          <p:attrName>ppt_x</p:attrName>
                                        </p:attrNameLst>
                                      </p:cBhvr>
                                      <p:tavLst>
                                        <p:tav tm="0">
                                          <p:val>
                                            <p:strVal val="ppt_x"/>
                                          </p:val>
                                        </p:tav>
                                        <p:tav tm="100000">
                                          <p:val>
                                            <p:strVal val="1+ppt_w/2"/>
                                          </p:val>
                                        </p:tav>
                                      </p:tavLst>
                                    </p:anim>
                                    <p:anim calcmode="lin" valueType="num">
                                      <p:cBhvr additive="base">
                                        <p:cTn id="602" dur="3500"/>
                                        <p:tgtEl>
                                          <p:spTgt spid="134"/>
                                        </p:tgtEl>
                                        <p:attrNameLst>
                                          <p:attrName>ppt_y</p:attrName>
                                        </p:attrNameLst>
                                      </p:cBhvr>
                                      <p:tavLst>
                                        <p:tav tm="0">
                                          <p:val>
                                            <p:strVal val="ppt_y"/>
                                          </p:val>
                                        </p:tav>
                                        <p:tav tm="100000">
                                          <p:val>
                                            <p:strVal val="0-ppt_h/2"/>
                                          </p:val>
                                        </p:tav>
                                      </p:tavLst>
                                    </p:anim>
                                    <p:set>
                                      <p:cBhvr>
                                        <p:cTn id="603" dur="1" fill="hold">
                                          <p:stCondLst>
                                            <p:cond delay="3499"/>
                                          </p:stCondLst>
                                        </p:cTn>
                                        <p:tgtEl>
                                          <p:spTgt spid="134"/>
                                        </p:tgtEl>
                                        <p:attrNameLst>
                                          <p:attrName>style.visibility</p:attrName>
                                        </p:attrNameLst>
                                      </p:cBhvr>
                                      <p:to>
                                        <p:strVal val="hidden"/>
                                      </p:to>
                                    </p:set>
                                  </p:childTnLst>
                                </p:cTn>
                              </p:par>
                              <p:par>
                                <p:cTn id="604" presetID="19" presetClass="exit" presetSubtype="5" fill="hold" grpId="2" nodeType="withEffect">
                                  <p:stCondLst>
                                    <p:cond delay="0"/>
                                  </p:stCondLst>
                                  <p:childTnLst>
                                    <p:anim calcmode="lin" valueType="num">
                                      <p:cBhvr>
                                        <p:cTn id="605" dur="3000"/>
                                        <p:tgtEl>
                                          <p:spTgt spid="134"/>
                                        </p:tgtEl>
                                        <p:attrNameLst>
                                          <p:attrName>ppt_w</p:attrName>
                                        </p:attrNameLst>
                                      </p:cBhvr>
                                      <p:tavLst>
                                        <p:tav tm="0">
                                          <p:val>
                                            <p:strVal val="ppt_w"/>
                                          </p:val>
                                        </p:tav>
                                        <p:tav tm="100000">
                                          <p:val>
                                            <p:strVal val="ppt_w"/>
                                          </p:val>
                                        </p:tav>
                                      </p:tavLst>
                                    </p:anim>
                                    <p:anim calcmode="lin" valueType="num">
                                      <p:cBhvr>
                                        <p:cTn id="606" dur="3000"/>
                                        <p:tgtEl>
                                          <p:spTgt spid="1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7" dur="1" fill="hold">
                                          <p:stCondLst>
                                            <p:cond delay="2999"/>
                                          </p:stCondLst>
                                        </p:cTn>
                                        <p:tgtEl>
                                          <p:spTgt spid="134"/>
                                        </p:tgtEl>
                                        <p:attrNameLst>
                                          <p:attrName>style.visibility</p:attrName>
                                        </p:attrNameLst>
                                      </p:cBhvr>
                                      <p:to>
                                        <p:strVal val="hidden"/>
                                      </p:to>
                                    </p:set>
                                  </p:childTnLst>
                                </p:cTn>
                              </p:par>
                              <p:par>
                                <p:cTn id="608" presetID="2" presetClass="exit" presetSubtype="9" fill="hold" grpId="1" nodeType="withEffect">
                                  <p:stCondLst>
                                    <p:cond delay="0"/>
                                  </p:stCondLst>
                                  <p:childTnLst>
                                    <p:anim calcmode="lin" valueType="num">
                                      <p:cBhvr additive="base">
                                        <p:cTn id="609" dur="3500"/>
                                        <p:tgtEl>
                                          <p:spTgt spid="119"/>
                                        </p:tgtEl>
                                        <p:attrNameLst>
                                          <p:attrName>ppt_x</p:attrName>
                                        </p:attrNameLst>
                                      </p:cBhvr>
                                      <p:tavLst>
                                        <p:tav tm="0">
                                          <p:val>
                                            <p:strVal val="ppt_x"/>
                                          </p:val>
                                        </p:tav>
                                        <p:tav tm="100000">
                                          <p:val>
                                            <p:strVal val="0-ppt_w/2"/>
                                          </p:val>
                                        </p:tav>
                                      </p:tavLst>
                                    </p:anim>
                                    <p:anim calcmode="lin" valueType="num">
                                      <p:cBhvr additive="base">
                                        <p:cTn id="610" dur="3500"/>
                                        <p:tgtEl>
                                          <p:spTgt spid="119"/>
                                        </p:tgtEl>
                                        <p:attrNameLst>
                                          <p:attrName>ppt_y</p:attrName>
                                        </p:attrNameLst>
                                      </p:cBhvr>
                                      <p:tavLst>
                                        <p:tav tm="0">
                                          <p:val>
                                            <p:strVal val="ppt_y"/>
                                          </p:val>
                                        </p:tav>
                                        <p:tav tm="100000">
                                          <p:val>
                                            <p:strVal val="0-ppt_h/2"/>
                                          </p:val>
                                        </p:tav>
                                      </p:tavLst>
                                    </p:anim>
                                    <p:set>
                                      <p:cBhvr>
                                        <p:cTn id="611" dur="1" fill="hold">
                                          <p:stCondLst>
                                            <p:cond delay="3499"/>
                                          </p:stCondLst>
                                        </p:cTn>
                                        <p:tgtEl>
                                          <p:spTgt spid="119"/>
                                        </p:tgtEl>
                                        <p:attrNameLst>
                                          <p:attrName>style.visibility</p:attrName>
                                        </p:attrNameLst>
                                      </p:cBhvr>
                                      <p:to>
                                        <p:strVal val="hidden"/>
                                      </p:to>
                                    </p:set>
                                  </p:childTnLst>
                                </p:cTn>
                              </p:par>
                              <p:par>
                                <p:cTn id="612" presetID="19" presetClass="exit" presetSubtype="5" fill="hold" grpId="2" nodeType="withEffect">
                                  <p:stCondLst>
                                    <p:cond delay="0"/>
                                  </p:stCondLst>
                                  <p:childTnLst>
                                    <p:anim calcmode="lin" valueType="num">
                                      <p:cBhvr>
                                        <p:cTn id="613" dur="3000"/>
                                        <p:tgtEl>
                                          <p:spTgt spid="119"/>
                                        </p:tgtEl>
                                        <p:attrNameLst>
                                          <p:attrName>ppt_w</p:attrName>
                                        </p:attrNameLst>
                                      </p:cBhvr>
                                      <p:tavLst>
                                        <p:tav tm="0">
                                          <p:val>
                                            <p:strVal val="ppt_w"/>
                                          </p:val>
                                        </p:tav>
                                        <p:tav tm="100000">
                                          <p:val>
                                            <p:strVal val="ppt_w"/>
                                          </p:val>
                                        </p:tav>
                                      </p:tavLst>
                                    </p:anim>
                                    <p:anim calcmode="lin" valueType="num">
                                      <p:cBhvr>
                                        <p:cTn id="614" dur="3000"/>
                                        <p:tgtEl>
                                          <p:spTgt spid="1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5" dur="1" fill="hold">
                                          <p:stCondLst>
                                            <p:cond delay="2999"/>
                                          </p:stCondLst>
                                        </p:cTn>
                                        <p:tgtEl>
                                          <p:spTgt spid="119"/>
                                        </p:tgtEl>
                                        <p:attrNameLst>
                                          <p:attrName>style.visibility</p:attrName>
                                        </p:attrNameLst>
                                      </p:cBhvr>
                                      <p:to>
                                        <p:strVal val="hidden"/>
                                      </p:to>
                                    </p:set>
                                  </p:childTnLst>
                                </p:cTn>
                              </p:par>
                              <p:par>
                                <p:cTn id="616" presetID="2" presetClass="exit" presetSubtype="9" fill="hold" grpId="1" nodeType="withEffect">
                                  <p:stCondLst>
                                    <p:cond delay="0"/>
                                  </p:stCondLst>
                                  <p:childTnLst>
                                    <p:anim calcmode="lin" valueType="num">
                                      <p:cBhvr additive="base">
                                        <p:cTn id="617" dur="3500"/>
                                        <p:tgtEl>
                                          <p:spTgt spid="123"/>
                                        </p:tgtEl>
                                        <p:attrNameLst>
                                          <p:attrName>ppt_x</p:attrName>
                                        </p:attrNameLst>
                                      </p:cBhvr>
                                      <p:tavLst>
                                        <p:tav tm="0">
                                          <p:val>
                                            <p:strVal val="ppt_x"/>
                                          </p:val>
                                        </p:tav>
                                        <p:tav tm="100000">
                                          <p:val>
                                            <p:strVal val="0-ppt_w/2"/>
                                          </p:val>
                                        </p:tav>
                                      </p:tavLst>
                                    </p:anim>
                                    <p:anim calcmode="lin" valueType="num">
                                      <p:cBhvr additive="base">
                                        <p:cTn id="618" dur="3500"/>
                                        <p:tgtEl>
                                          <p:spTgt spid="123"/>
                                        </p:tgtEl>
                                        <p:attrNameLst>
                                          <p:attrName>ppt_y</p:attrName>
                                        </p:attrNameLst>
                                      </p:cBhvr>
                                      <p:tavLst>
                                        <p:tav tm="0">
                                          <p:val>
                                            <p:strVal val="ppt_y"/>
                                          </p:val>
                                        </p:tav>
                                        <p:tav tm="100000">
                                          <p:val>
                                            <p:strVal val="0-ppt_h/2"/>
                                          </p:val>
                                        </p:tav>
                                      </p:tavLst>
                                    </p:anim>
                                    <p:set>
                                      <p:cBhvr>
                                        <p:cTn id="619" dur="1" fill="hold">
                                          <p:stCondLst>
                                            <p:cond delay="3499"/>
                                          </p:stCondLst>
                                        </p:cTn>
                                        <p:tgtEl>
                                          <p:spTgt spid="123"/>
                                        </p:tgtEl>
                                        <p:attrNameLst>
                                          <p:attrName>style.visibility</p:attrName>
                                        </p:attrNameLst>
                                      </p:cBhvr>
                                      <p:to>
                                        <p:strVal val="hidden"/>
                                      </p:to>
                                    </p:set>
                                  </p:childTnLst>
                                </p:cTn>
                              </p:par>
                              <p:par>
                                <p:cTn id="620" presetID="19" presetClass="exit" presetSubtype="5" fill="hold" grpId="2" nodeType="withEffect">
                                  <p:stCondLst>
                                    <p:cond delay="0"/>
                                  </p:stCondLst>
                                  <p:childTnLst>
                                    <p:anim calcmode="lin" valueType="num">
                                      <p:cBhvr>
                                        <p:cTn id="621" dur="3000"/>
                                        <p:tgtEl>
                                          <p:spTgt spid="123"/>
                                        </p:tgtEl>
                                        <p:attrNameLst>
                                          <p:attrName>ppt_w</p:attrName>
                                        </p:attrNameLst>
                                      </p:cBhvr>
                                      <p:tavLst>
                                        <p:tav tm="0">
                                          <p:val>
                                            <p:strVal val="ppt_w"/>
                                          </p:val>
                                        </p:tav>
                                        <p:tav tm="100000">
                                          <p:val>
                                            <p:strVal val="ppt_w"/>
                                          </p:val>
                                        </p:tav>
                                      </p:tavLst>
                                    </p:anim>
                                    <p:anim calcmode="lin" valueType="num">
                                      <p:cBhvr>
                                        <p:cTn id="622" dur="3000"/>
                                        <p:tgtEl>
                                          <p:spTgt spid="1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3" dur="1" fill="hold">
                                          <p:stCondLst>
                                            <p:cond delay="2999"/>
                                          </p:stCondLst>
                                        </p:cTn>
                                        <p:tgtEl>
                                          <p:spTgt spid="123"/>
                                        </p:tgtEl>
                                        <p:attrNameLst>
                                          <p:attrName>style.visibility</p:attrName>
                                        </p:attrNameLst>
                                      </p:cBhvr>
                                      <p:to>
                                        <p:strVal val="hidden"/>
                                      </p:to>
                                    </p:set>
                                  </p:childTnLst>
                                </p:cTn>
                              </p:par>
                              <p:par>
                                <p:cTn id="624" presetID="2" presetClass="exit" presetSubtype="9" fill="hold" grpId="1" nodeType="withEffect">
                                  <p:stCondLst>
                                    <p:cond delay="0"/>
                                  </p:stCondLst>
                                  <p:childTnLst>
                                    <p:anim calcmode="lin" valueType="num">
                                      <p:cBhvr additive="base">
                                        <p:cTn id="625" dur="3500"/>
                                        <p:tgtEl>
                                          <p:spTgt spid="109"/>
                                        </p:tgtEl>
                                        <p:attrNameLst>
                                          <p:attrName>ppt_x</p:attrName>
                                        </p:attrNameLst>
                                      </p:cBhvr>
                                      <p:tavLst>
                                        <p:tav tm="0">
                                          <p:val>
                                            <p:strVal val="ppt_x"/>
                                          </p:val>
                                        </p:tav>
                                        <p:tav tm="100000">
                                          <p:val>
                                            <p:strVal val="0-ppt_w/2"/>
                                          </p:val>
                                        </p:tav>
                                      </p:tavLst>
                                    </p:anim>
                                    <p:anim calcmode="lin" valueType="num">
                                      <p:cBhvr additive="base">
                                        <p:cTn id="626" dur="3500"/>
                                        <p:tgtEl>
                                          <p:spTgt spid="109"/>
                                        </p:tgtEl>
                                        <p:attrNameLst>
                                          <p:attrName>ppt_y</p:attrName>
                                        </p:attrNameLst>
                                      </p:cBhvr>
                                      <p:tavLst>
                                        <p:tav tm="0">
                                          <p:val>
                                            <p:strVal val="ppt_y"/>
                                          </p:val>
                                        </p:tav>
                                        <p:tav tm="100000">
                                          <p:val>
                                            <p:strVal val="0-ppt_h/2"/>
                                          </p:val>
                                        </p:tav>
                                      </p:tavLst>
                                    </p:anim>
                                    <p:set>
                                      <p:cBhvr>
                                        <p:cTn id="627" dur="1" fill="hold">
                                          <p:stCondLst>
                                            <p:cond delay="3499"/>
                                          </p:stCondLst>
                                        </p:cTn>
                                        <p:tgtEl>
                                          <p:spTgt spid="109"/>
                                        </p:tgtEl>
                                        <p:attrNameLst>
                                          <p:attrName>style.visibility</p:attrName>
                                        </p:attrNameLst>
                                      </p:cBhvr>
                                      <p:to>
                                        <p:strVal val="hidden"/>
                                      </p:to>
                                    </p:set>
                                  </p:childTnLst>
                                </p:cTn>
                              </p:par>
                              <p:par>
                                <p:cTn id="628" presetID="19" presetClass="exit" presetSubtype="5" fill="hold" grpId="2" nodeType="withEffect">
                                  <p:stCondLst>
                                    <p:cond delay="0"/>
                                  </p:stCondLst>
                                  <p:childTnLst>
                                    <p:anim calcmode="lin" valueType="num">
                                      <p:cBhvr>
                                        <p:cTn id="629" dur="3000"/>
                                        <p:tgtEl>
                                          <p:spTgt spid="109"/>
                                        </p:tgtEl>
                                        <p:attrNameLst>
                                          <p:attrName>ppt_w</p:attrName>
                                        </p:attrNameLst>
                                      </p:cBhvr>
                                      <p:tavLst>
                                        <p:tav tm="0">
                                          <p:val>
                                            <p:strVal val="ppt_w"/>
                                          </p:val>
                                        </p:tav>
                                        <p:tav tm="100000">
                                          <p:val>
                                            <p:strVal val="ppt_w"/>
                                          </p:val>
                                        </p:tav>
                                      </p:tavLst>
                                    </p:anim>
                                    <p:anim calcmode="lin" valueType="num">
                                      <p:cBhvr>
                                        <p:cTn id="630" dur="3000"/>
                                        <p:tgtEl>
                                          <p:spTgt spid="10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1" dur="1" fill="hold">
                                          <p:stCondLst>
                                            <p:cond delay="2999"/>
                                          </p:stCondLst>
                                        </p:cTn>
                                        <p:tgtEl>
                                          <p:spTgt spid="109"/>
                                        </p:tgtEl>
                                        <p:attrNameLst>
                                          <p:attrName>style.visibility</p:attrName>
                                        </p:attrNameLst>
                                      </p:cBhvr>
                                      <p:to>
                                        <p:strVal val="hidden"/>
                                      </p:to>
                                    </p:set>
                                  </p:childTnLst>
                                </p:cTn>
                              </p:par>
                              <p:par>
                                <p:cTn id="632" presetID="2" presetClass="exit" presetSubtype="9" fill="hold" grpId="1" nodeType="withEffect">
                                  <p:stCondLst>
                                    <p:cond delay="0"/>
                                  </p:stCondLst>
                                  <p:childTnLst>
                                    <p:anim calcmode="lin" valueType="num">
                                      <p:cBhvr additive="base">
                                        <p:cTn id="633" dur="3500"/>
                                        <p:tgtEl>
                                          <p:spTgt spid="120"/>
                                        </p:tgtEl>
                                        <p:attrNameLst>
                                          <p:attrName>ppt_x</p:attrName>
                                        </p:attrNameLst>
                                      </p:cBhvr>
                                      <p:tavLst>
                                        <p:tav tm="0">
                                          <p:val>
                                            <p:strVal val="ppt_x"/>
                                          </p:val>
                                        </p:tav>
                                        <p:tav tm="100000">
                                          <p:val>
                                            <p:strVal val="0-ppt_w/2"/>
                                          </p:val>
                                        </p:tav>
                                      </p:tavLst>
                                    </p:anim>
                                    <p:anim calcmode="lin" valueType="num">
                                      <p:cBhvr additive="base">
                                        <p:cTn id="634" dur="3500"/>
                                        <p:tgtEl>
                                          <p:spTgt spid="120"/>
                                        </p:tgtEl>
                                        <p:attrNameLst>
                                          <p:attrName>ppt_y</p:attrName>
                                        </p:attrNameLst>
                                      </p:cBhvr>
                                      <p:tavLst>
                                        <p:tav tm="0">
                                          <p:val>
                                            <p:strVal val="ppt_y"/>
                                          </p:val>
                                        </p:tav>
                                        <p:tav tm="100000">
                                          <p:val>
                                            <p:strVal val="0-ppt_h/2"/>
                                          </p:val>
                                        </p:tav>
                                      </p:tavLst>
                                    </p:anim>
                                    <p:set>
                                      <p:cBhvr>
                                        <p:cTn id="635" dur="1" fill="hold">
                                          <p:stCondLst>
                                            <p:cond delay="3499"/>
                                          </p:stCondLst>
                                        </p:cTn>
                                        <p:tgtEl>
                                          <p:spTgt spid="120"/>
                                        </p:tgtEl>
                                        <p:attrNameLst>
                                          <p:attrName>style.visibility</p:attrName>
                                        </p:attrNameLst>
                                      </p:cBhvr>
                                      <p:to>
                                        <p:strVal val="hidden"/>
                                      </p:to>
                                    </p:set>
                                  </p:childTnLst>
                                </p:cTn>
                              </p:par>
                              <p:par>
                                <p:cTn id="636" presetID="19" presetClass="exit" presetSubtype="5" fill="hold" grpId="2" nodeType="withEffect">
                                  <p:stCondLst>
                                    <p:cond delay="0"/>
                                  </p:stCondLst>
                                  <p:childTnLst>
                                    <p:anim calcmode="lin" valueType="num">
                                      <p:cBhvr>
                                        <p:cTn id="637" dur="3000"/>
                                        <p:tgtEl>
                                          <p:spTgt spid="120"/>
                                        </p:tgtEl>
                                        <p:attrNameLst>
                                          <p:attrName>ppt_w</p:attrName>
                                        </p:attrNameLst>
                                      </p:cBhvr>
                                      <p:tavLst>
                                        <p:tav tm="0">
                                          <p:val>
                                            <p:strVal val="ppt_w"/>
                                          </p:val>
                                        </p:tav>
                                        <p:tav tm="100000">
                                          <p:val>
                                            <p:strVal val="ppt_w"/>
                                          </p:val>
                                        </p:tav>
                                      </p:tavLst>
                                    </p:anim>
                                    <p:anim calcmode="lin" valueType="num">
                                      <p:cBhvr>
                                        <p:cTn id="638" dur="3000"/>
                                        <p:tgtEl>
                                          <p:spTgt spid="1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9" dur="1" fill="hold">
                                          <p:stCondLst>
                                            <p:cond delay="2999"/>
                                          </p:stCondLst>
                                        </p:cTn>
                                        <p:tgtEl>
                                          <p:spTgt spid="120"/>
                                        </p:tgtEl>
                                        <p:attrNameLst>
                                          <p:attrName>style.visibility</p:attrName>
                                        </p:attrNameLst>
                                      </p:cBhvr>
                                      <p:to>
                                        <p:strVal val="hidden"/>
                                      </p:to>
                                    </p:set>
                                  </p:childTnLst>
                                </p:cTn>
                              </p:par>
                              <p:par>
                                <p:cTn id="640" presetID="2" presetClass="exit" presetSubtype="9" fill="hold" grpId="1" nodeType="withEffect">
                                  <p:stCondLst>
                                    <p:cond delay="0"/>
                                  </p:stCondLst>
                                  <p:childTnLst>
                                    <p:anim calcmode="lin" valueType="num">
                                      <p:cBhvr additive="base">
                                        <p:cTn id="641" dur="3500"/>
                                        <p:tgtEl>
                                          <p:spTgt spid="110"/>
                                        </p:tgtEl>
                                        <p:attrNameLst>
                                          <p:attrName>ppt_x</p:attrName>
                                        </p:attrNameLst>
                                      </p:cBhvr>
                                      <p:tavLst>
                                        <p:tav tm="0">
                                          <p:val>
                                            <p:strVal val="ppt_x"/>
                                          </p:val>
                                        </p:tav>
                                        <p:tav tm="100000">
                                          <p:val>
                                            <p:strVal val="0-ppt_w/2"/>
                                          </p:val>
                                        </p:tav>
                                      </p:tavLst>
                                    </p:anim>
                                    <p:anim calcmode="lin" valueType="num">
                                      <p:cBhvr additive="base">
                                        <p:cTn id="642" dur="3500"/>
                                        <p:tgtEl>
                                          <p:spTgt spid="110"/>
                                        </p:tgtEl>
                                        <p:attrNameLst>
                                          <p:attrName>ppt_y</p:attrName>
                                        </p:attrNameLst>
                                      </p:cBhvr>
                                      <p:tavLst>
                                        <p:tav tm="0">
                                          <p:val>
                                            <p:strVal val="ppt_y"/>
                                          </p:val>
                                        </p:tav>
                                        <p:tav tm="100000">
                                          <p:val>
                                            <p:strVal val="0-ppt_h/2"/>
                                          </p:val>
                                        </p:tav>
                                      </p:tavLst>
                                    </p:anim>
                                    <p:set>
                                      <p:cBhvr>
                                        <p:cTn id="643" dur="1" fill="hold">
                                          <p:stCondLst>
                                            <p:cond delay="3499"/>
                                          </p:stCondLst>
                                        </p:cTn>
                                        <p:tgtEl>
                                          <p:spTgt spid="110"/>
                                        </p:tgtEl>
                                        <p:attrNameLst>
                                          <p:attrName>style.visibility</p:attrName>
                                        </p:attrNameLst>
                                      </p:cBhvr>
                                      <p:to>
                                        <p:strVal val="hidden"/>
                                      </p:to>
                                    </p:set>
                                  </p:childTnLst>
                                </p:cTn>
                              </p:par>
                              <p:par>
                                <p:cTn id="644" presetID="19" presetClass="exit" presetSubtype="5" fill="hold" grpId="2" nodeType="withEffect">
                                  <p:stCondLst>
                                    <p:cond delay="0"/>
                                  </p:stCondLst>
                                  <p:childTnLst>
                                    <p:anim calcmode="lin" valueType="num">
                                      <p:cBhvr>
                                        <p:cTn id="645" dur="3000"/>
                                        <p:tgtEl>
                                          <p:spTgt spid="110"/>
                                        </p:tgtEl>
                                        <p:attrNameLst>
                                          <p:attrName>ppt_w</p:attrName>
                                        </p:attrNameLst>
                                      </p:cBhvr>
                                      <p:tavLst>
                                        <p:tav tm="0">
                                          <p:val>
                                            <p:strVal val="ppt_w"/>
                                          </p:val>
                                        </p:tav>
                                        <p:tav tm="100000">
                                          <p:val>
                                            <p:strVal val="ppt_w"/>
                                          </p:val>
                                        </p:tav>
                                      </p:tavLst>
                                    </p:anim>
                                    <p:anim calcmode="lin" valueType="num">
                                      <p:cBhvr>
                                        <p:cTn id="646" dur="3000"/>
                                        <p:tgtEl>
                                          <p:spTgt spid="1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7" dur="1" fill="hold">
                                          <p:stCondLst>
                                            <p:cond delay="2999"/>
                                          </p:stCondLst>
                                        </p:cTn>
                                        <p:tgtEl>
                                          <p:spTgt spid="110"/>
                                        </p:tgtEl>
                                        <p:attrNameLst>
                                          <p:attrName>style.visibility</p:attrName>
                                        </p:attrNameLst>
                                      </p:cBhvr>
                                      <p:to>
                                        <p:strVal val="hidden"/>
                                      </p:to>
                                    </p:set>
                                  </p:childTnLst>
                                </p:cTn>
                              </p:par>
                              <p:par>
                                <p:cTn id="648" presetID="2" presetClass="exit" presetSubtype="9" fill="hold" grpId="1" nodeType="withEffect">
                                  <p:stCondLst>
                                    <p:cond delay="0"/>
                                  </p:stCondLst>
                                  <p:childTnLst>
                                    <p:anim calcmode="lin" valueType="num">
                                      <p:cBhvr additive="base">
                                        <p:cTn id="649" dur="3500"/>
                                        <p:tgtEl>
                                          <p:spTgt spid="122"/>
                                        </p:tgtEl>
                                        <p:attrNameLst>
                                          <p:attrName>ppt_x</p:attrName>
                                        </p:attrNameLst>
                                      </p:cBhvr>
                                      <p:tavLst>
                                        <p:tav tm="0">
                                          <p:val>
                                            <p:strVal val="ppt_x"/>
                                          </p:val>
                                        </p:tav>
                                        <p:tav tm="100000">
                                          <p:val>
                                            <p:strVal val="0-ppt_w/2"/>
                                          </p:val>
                                        </p:tav>
                                      </p:tavLst>
                                    </p:anim>
                                    <p:anim calcmode="lin" valueType="num">
                                      <p:cBhvr additive="base">
                                        <p:cTn id="650" dur="3500"/>
                                        <p:tgtEl>
                                          <p:spTgt spid="122"/>
                                        </p:tgtEl>
                                        <p:attrNameLst>
                                          <p:attrName>ppt_y</p:attrName>
                                        </p:attrNameLst>
                                      </p:cBhvr>
                                      <p:tavLst>
                                        <p:tav tm="0">
                                          <p:val>
                                            <p:strVal val="ppt_y"/>
                                          </p:val>
                                        </p:tav>
                                        <p:tav tm="100000">
                                          <p:val>
                                            <p:strVal val="0-ppt_h/2"/>
                                          </p:val>
                                        </p:tav>
                                      </p:tavLst>
                                    </p:anim>
                                    <p:set>
                                      <p:cBhvr>
                                        <p:cTn id="651" dur="1" fill="hold">
                                          <p:stCondLst>
                                            <p:cond delay="3499"/>
                                          </p:stCondLst>
                                        </p:cTn>
                                        <p:tgtEl>
                                          <p:spTgt spid="122"/>
                                        </p:tgtEl>
                                        <p:attrNameLst>
                                          <p:attrName>style.visibility</p:attrName>
                                        </p:attrNameLst>
                                      </p:cBhvr>
                                      <p:to>
                                        <p:strVal val="hidden"/>
                                      </p:to>
                                    </p:set>
                                  </p:childTnLst>
                                </p:cTn>
                              </p:par>
                              <p:par>
                                <p:cTn id="652" presetID="19" presetClass="exit" presetSubtype="5" fill="hold" grpId="2" nodeType="withEffect">
                                  <p:stCondLst>
                                    <p:cond delay="0"/>
                                  </p:stCondLst>
                                  <p:childTnLst>
                                    <p:anim calcmode="lin" valueType="num">
                                      <p:cBhvr>
                                        <p:cTn id="653" dur="3000"/>
                                        <p:tgtEl>
                                          <p:spTgt spid="122"/>
                                        </p:tgtEl>
                                        <p:attrNameLst>
                                          <p:attrName>ppt_w</p:attrName>
                                        </p:attrNameLst>
                                      </p:cBhvr>
                                      <p:tavLst>
                                        <p:tav tm="0">
                                          <p:val>
                                            <p:strVal val="ppt_w"/>
                                          </p:val>
                                        </p:tav>
                                        <p:tav tm="100000">
                                          <p:val>
                                            <p:strVal val="ppt_w"/>
                                          </p:val>
                                        </p:tav>
                                      </p:tavLst>
                                    </p:anim>
                                    <p:anim calcmode="lin" valueType="num">
                                      <p:cBhvr>
                                        <p:cTn id="654" dur="3000"/>
                                        <p:tgtEl>
                                          <p:spTgt spid="1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5" dur="1" fill="hold">
                                          <p:stCondLst>
                                            <p:cond delay="2999"/>
                                          </p:stCondLst>
                                        </p:cTn>
                                        <p:tgtEl>
                                          <p:spTgt spid="122"/>
                                        </p:tgtEl>
                                        <p:attrNameLst>
                                          <p:attrName>style.visibility</p:attrName>
                                        </p:attrNameLst>
                                      </p:cBhvr>
                                      <p:to>
                                        <p:strVal val="hidden"/>
                                      </p:to>
                                    </p:set>
                                  </p:childTnLst>
                                </p:cTn>
                              </p:par>
                              <p:par>
                                <p:cTn id="656" presetID="2" presetClass="exit" presetSubtype="9" fill="hold" grpId="1" nodeType="withEffect">
                                  <p:stCondLst>
                                    <p:cond delay="0"/>
                                  </p:stCondLst>
                                  <p:childTnLst>
                                    <p:anim calcmode="lin" valueType="num">
                                      <p:cBhvr additive="base">
                                        <p:cTn id="657" dur="3500"/>
                                        <p:tgtEl>
                                          <p:spTgt spid="121"/>
                                        </p:tgtEl>
                                        <p:attrNameLst>
                                          <p:attrName>ppt_x</p:attrName>
                                        </p:attrNameLst>
                                      </p:cBhvr>
                                      <p:tavLst>
                                        <p:tav tm="0">
                                          <p:val>
                                            <p:strVal val="ppt_x"/>
                                          </p:val>
                                        </p:tav>
                                        <p:tav tm="100000">
                                          <p:val>
                                            <p:strVal val="0-ppt_w/2"/>
                                          </p:val>
                                        </p:tav>
                                      </p:tavLst>
                                    </p:anim>
                                    <p:anim calcmode="lin" valueType="num">
                                      <p:cBhvr additive="base">
                                        <p:cTn id="658" dur="3500"/>
                                        <p:tgtEl>
                                          <p:spTgt spid="121"/>
                                        </p:tgtEl>
                                        <p:attrNameLst>
                                          <p:attrName>ppt_y</p:attrName>
                                        </p:attrNameLst>
                                      </p:cBhvr>
                                      <p:tavLst>
                                        <p:tav tm="0">
                                          <p:val>
                                            <p:strVal val="ppt_y"/>
                                          </p:val>
                                        </p:tav>
                                        <p:tav tm="100000">
                                          <p:val>
                                            <p:strVal val="0-ppt_h/2"/>
                                          </p:val>
                                        </p:tav>
                                      </p:tavLst>
                                    </p:anim>
                                    <p:set>
                                      <p:cBhvr>
                                        <p:cTn id="659" dur="1" fill="hold">
                                          <p:stCondLst>
                                            <p:cond delay="3499"/>
                                          </p:stCondLst>
                                        </p:cTn>
                                        <p:tgtEl>
                                          <p:spTgt spid="121"/>
                                        </p:tgtEl>
                                        <p:attrNameLst>
                                          <p:attrName>style.visibility</p:attrName>
                                        </p:attrNameLst>
                                      </p:cBhvr>
                                      <p:to>
                                        <p:strVal val="hidden"/>
                                      </p:to>
                                    </p:set>
                                  </p:childTnLst>
                                </p:cTn>
                              </p:par>
                              <p:par>
                                <p:cTn id="660" presetID="19" presetClass="exit" presetSubtype="5" fill="hold" grpId="2" nodeType="withEffect">
                                  <p:stCondLst>
                                    <p:cond delay="0"/>
                                  </p:stCondLst>
                                  <p:childTnLst>
                                    <p:anim calcmode="lin" valueType="num">
                                      <p:cBhvr>
                                        <p:cTn id="661" dur="3000"/>
                                        <p:tgtEl>
                                          <p:spTgt spid="121"/>
                                        </p:tgtEl>
                                        <p:attrNameLst>
                                          <p:attrName>ppt_w</p:attrName>
                                        </p:attrNameLst>
                                      </p:cBhvr>
                                      <p:tavLst>
                                        <p:tav tm="0">
                                          <p:val>
                                            <p:strVal val="ppt_w"/>
                                          </p:val>
                                        </p:tav>
                                        <p:tav tm="100000">
                                          <p:val>
                                            <p:strVal val="ppt_w"/>
                                          </p:val>
                                        </p:tav>
                                      </p:tavLst>
                                    </p:anim>
                                    <p:anim calcmode="lin" valueType="num">
                                      <p:cBhvr>
                                        <p:cTn id="662" dur="3000"/>
                                        <p:tgtEl>
                                          <p:spTgt spid="1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3" dur="1" fill="hold">
                                          <p:stCondLst>
                                            <p:cond delay="2999"/>
                                          </p:stCondLst>
                                        </p:cTn>
                                        <p:tgtEl>
                                          <p:spTgt spid="121"/>
                                        </p:tgtEl>
                                        <p:attrNameLst>
                                          <p:attrName>style.visibility</p:attrName>
                                        </p:attrNameLst>
                                      </p:cBhvr>
                                      <p:to>
                                        <p:strVal val="hidden"/>
                                      </p:to>
                                    </p:set>
                                  </p:childTnLst>
                                </p:cTn>
                              </p:par>
                              <p:par>
                                <p:cTn id="664" presetID="2" presetClass="exit" presetSubtype="9" fill="hold" grpId="1" nodeType="withEffect">
                                  <p:stCondLst>
                                    <p:cond delay="0"/>
                                  </p:stCondLst>
                                  <p:childTnLst>
                                    <p:anim calcmode="lin" valueType="num">
                                      <p:cBhvr additive="base">
                                        <p:cTn id="665" dur="3500"/>
                                        <p:tgtEl>
                                          <p:spTgt spid="111"/>
                                        </p:tgtEl>
                                        <p:attrNameLst>
                                          <p:attrName>ppt_x</p:attrName>
                                        </p:attrNameLst>
                                      </p:cBhvr>
                                      <p:tavLst>
                                        <p:tav tm="0">
                                          <p:val>
                                            <p:strVal val="ppt_x"/>
                                          </p:val>
                                        </p:tav>
                                        <p:tav tm="100000">
                                          <p:val>
                                            <p:strVal val="0-ppt_w/2"/>
                                          </p:val>
                                        </p:tav>
                                      </p:tavLst>
                                    </p:anim>
                                    <p:anim calcmode="lin" valueType="num">
                                      <p:cBhvr additive="base">
                                        <p:cTn id="666" dur="3500"/>
                                        <p:tgtEl>
                                          <p:spTgt spid="111"/>
                                        </p:tgtEl>
                                        <p:attrNameLst>
                                          <p:attrName>ppt_y</p:attrName>
                                        </p:attrNameLst>
                                      </p:cBhvr>
                                      <p:tavLst>
                                        <p:tav tm="0">
                                          <p:val>
                                            <p:strVal val="ppt_y"/>
                                          </p:val>
                                        </p:tav>
                                        <p:tav tm="100000">
                                          <p:val>
                                            <p:strVal val="0-ppt_h/2"/>
                                          </p:val>
                                        </p:tav>
                                      </p:tavLst>
                                    </p:anim>
                                    <p:set>
                                      <p:cBhvr>
                                        <p:cTn id="667" dur="1" fill="hold">
                                          <p:stCondLst>
                                            <p:cond delay="3499"/>
                                          </p:stCondLst>
                                        </p:cTn>
                                        <p:tgtEl>
                                          <p:spTgt spid="111"/>
                                        </p:tgtEl>
                                        <p:attrNameLst>
                                          <p:attrName>style.visibility</p:attrName>
                                        </p:attrNameLst>
                                      </p:cBhvr>
                                      <p:to>
                                        <p:strVal val="hidden"/>
                                      </p:to>
                                    </p:set>
                                  </p:childTnLst>
                                </p:cTn>
                              </p:par>
                              <p:par>
                                <p:cTn id="668" presetID="19" presetClass="exit" presetSubtype="5" fill="hold" grpId="2" nodeType="withEffect">
                                  <p:stCondLst>
                                    <p:cond delay="0"/>
                                  </p:stCondLst>
                                  <p:childTnLst>
                                    <p:anim calcmode="lin" valueType="num">
                                      <p:cBhvr>
                                        <p:cTn id="669" dur="3000"/>
                                        <p:tgtEl>
                                          <p:spTgt spid="111"/>
                                        </p:tgtEl>
                                        <p:attrNameLst>
                                          <p:attrName>ppt_w</p:attrName>
                                        </p:attrNameLst>
                                      </p:cBhvr>
                                      <p:tavLst>
                                        <p:tav tm="0">
                                          <p:val>
                                            <p:strVal val="ppt_w"/>
                                          </p:val>
                                        </p:tav>
                                        <p:tav tm="100000">
                                          <p:val>
                                            <p:strVal val="ppt_w"/>
                                          </p:val>
                                        </p:tav>
                                      </p:tavLst>
                                    </p:anim>
                                    <p:anim calcmode="lin" valueType="num">
                                      <p:cBhvr>
                                        <p:cTn id="670" dur="30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1" dur="1" fill="hold">
                                          <p:stCondLst>
                                            <p:cond delay="2999"/>
                                          </p:stCondLst>
                                        </p:cTn>
                                        <p:tgtEl>
                                          <p:spTgt spid="111"/>
                                        </p:tgtEl>
                                        <p:attrNameLst>
                                          <p:attrName>style.visibility</p:attrName>
                                        </p:attrNameLst>
                                      </p:cBhvr>
                                      <p:to>
                                        <p:strVal val="hidden"/>
                                      </p:to>
                                    </p:set>
                                  </p:childTnLst>
                                </p:cTn>
                              </p:par>
                              <p:par>
                                <p:cTn id="672" presetID="2" presetClass="exit" presetSubtype="9" fill="hold" grpId="1" nodeType="withEffect">
                                  <p:stCondLst>
                                    <p:cond delay="0"/>
                                  </p:stCondLst>
                                  <p:childTnLst>
                                    <p:anim calcmode="lin" valueType="num">
                                      <p:cBhvr additive="base">
                                        <p:cTn id="673" dur="3500"/>
                                        <p:tgtEl>
                                          <p:spTgt spid="114"/>
                                        </p:tgtEl>
                                        <p:attrNameLst>
                                          <p:attrName>ppt_x</p:attrName>
                                        </p:attrNameLst>
                                      </p:cBhvr>
                                      <p:tavLst>
                                        <p:tav tm="0">
                                          <p:val>
                                            <p:strVal val="ppt_x"/>
                                          </p:val>
                                        </p:tav>
                                        <p:tav tm="100000">
                                          <p:val>
                                            <p:strVal val="0-ppt_w/2"/>
                                          </p:val>
                                        </p:tav>
                                      </p:tavLst>
                                    </p:anim>
                                    <p:anim calcmode="lin" valueType="num">
                                      <p:cBhvr additive="base">
                                        <p:cTn id="674" dur="3500"/>
                                        <p:tgtEl>
                                          <p:spTgt spid="114"/>
                                        </p:tgtEl>
                                        <p:attrNameLst>
                                          <p:attrName>ppt_y</p:attrName>
                                        </p:attrNameLst>
                                      </p:cBhvr>
                                      <p:tavLst>
                                        <p:tav tm="0">
                                          <p:val>
                                            <p:strVal val="ppt_y"/>
                                          </p:val>
                                        </p:tav>
                                        <p:tav tm="100000">
                                          <p:val>
                                            <p:strVal val="0-ppt_h/2"/>
                                          </p:val>
                                        </p:tav>
                                      </p:tavLst>
                                    </p:anim>
                                    <p:set>
                                      <p:cBhvr>
                                        <p:cTn id="675" dur="1" fill="hold">
                                          <p:stCondLst>
                                            <p:cond delay="3499"/>
                                          </p:stCondLst>
                                        </p:cTn>
                                        <p:tgtEl>
                                          <p:spTgt spid="114"/>
                                        </p:tgtEl>
                                        <p:attrNameLst>
                                          <p:attrName>style.visibility</p:attrName>
                                        </p:attrNameLst>
                                      </p:cBhvr>
                                      <p:to>
                                        <p:strVal val="hidden"/>
                                      </p:to>
                                    </p:set>
                                  </p:childTnLst>
                                </p:cTn>
                              </p:par>
                              <p:par>
                                <p:cTn id="676" presetID="19" presetClass="exit" presetSubtype="5" fill="hold" grpId="2" nodeType="withEffect">
                                  <p:stCondLst>
                                    <p:cond delay="0"/>
                                  </p:stCondLst>
                                  <p:childTnLst>
                                    <p:anim calcmode="lin" valueType="num">
                                      <p:cBhvr>
                                        <p:cTn id="677" dur="3000"/>
                                        <p:tgtEl>
                                          <p:spTgt spid="114"/>
                                        </p:tgtEl>
                                        <p:attrNameLst>
                                          <p:attrName>ppt_w</p:attrName>
                                        </p:attrNameLst>
                                      </p:cBhvr>
                                      <p:tavLst>
                                        <p:tav tm="0">
                                          <p:val>
                                            <p:strVal val="ppt_w"/>
                                          </p:val>
                                        </p:tav>
                                        <p:tav tm="100000">
                                          <p:val>
                                            <p:strVal val="ppt_w"/>
                                          </p:val>
                                        </p:tav>
                                      </p:tavLst>
                                    </p:anim>
                                    <p:anim calcmode="lin" valueType="num">
                                      <p:cBhvr>
                                        <p:cTn id="678" dur="3000"/>
                                        <p:tgtEl>
                                          <p:spTgt spid="1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9" dur="1" fill="hold">
                                          <p:stCondLst>
                                            <p:cond delay="2999"/>
                                          </p:stCondLst>
                                        </p:cTn>
                                        <p:tgtEl>
                                          <p:spTgt spid="114"/>
                                        </p:tgtEl>
                                        <p:attrNameLst>
                                          <p:attrName>style.visibility</p:attrName>
                                        </p:attrNameLst>
                                      </p:cBhvr>
                                      <p:to>
                                        <p:strVal val="hidden"/>
                                      </p:to>
                                    </p:set>
                                  </p:childTnLst>
                                </p:cTn>
                              </p:par>
                              <p:par>
                                <p:cTn id="680" presetID="2" presetClass="exit" presetSubtype="9" fill="hold" grpId="1" nodeType="withEffect">
                                  <p:stCondLst>
                                    <p:cond delay="0"/>
                                  </p:stCondLst>
                                  <p:childTnLst>
                                    <p:anim calcmode="lin" valueType="num">
                                      <p:cBhvr additive="base">
                                        <p:cTn id="681" dur="3500"/>
                                        <p:tgtEl>
                                          <p:spTgt spid="112"/>
                                        </p:tgtEl>
                                        <p:attrNameLst>
                                          <p:attrName>ppt_x</p:attrName>
                                        </p:attrNameLst>
                                      </p:cBhvr>
                                      <p:tavLst>
                                        <p:tav tm="0">
                                          <p:val>
                                            <p:strVal val="ppt_x"/>
                                          </p:val>
                                        </p:tav>
                                        <p:tav tm="100000">
                                          <p:val>
                                            <p:strVal val="0-ppt_w/2"/>
                                          </p:val>
                                        </p:tav>
                                      </p:tavLst>
                                    </p:anim>
                                    <p:anim calcmode="lin" valueType="num">
                                      <p:cBhvr additive="base">
                                        <p:cTn id="682" dur="3500"/>
                                        <p:tgtEl>
                                          <p:spTgt spid="112"/>
                                        </p:tgtEl>
                                        <p:attrNameLst>
                                          <p:attrName>ppt_y</p:attrName>
                                        </p:attrNameLst>
                                      </p:cBhvr>
                                      <p:tavLst>
                                        <p:tav tm="0">
                                          <p:val>
                                            <p:strVal val="ppt_y"/>
                                          </p:val>
                                        </p:tav>
                                        <p:tav tm="100000">
                                          <p:val>
                                            <p:strVal val="0-ppt_h/2"/>
                                          </p:val>
                                        </p:tav>
                                      </p:tavLst>
                                    </p:anim>
                                    <p:set>
                                      <p:cBhvr>
                                        <p:cTn id="683" dur="1" fill="hold">
                                          <p:stCondLst>
                                            <p:cond delay="3499"/>
                                          </p:stCondLst>
                                        </p:cTn>
                                        <p:tgtEl>
                                          <p:spTgt spid="112"/>
                                        </p:tgtEl>
                                        <p:attrNameLst>
                                          <p:attrName>style.visibility</p:attrName>
                                        </p:attrNameLst>
                                      </p:cBhvr>
                                      <p:to>
                                        <p:strVal val="hidden"/>
                                      </p:to>
                                    </p:set>
                                  </p:childTnLst>
                                </p:cTn>
                              </p:par>
                              <p:par>
                                <p:cTn id="684" presetID="19" presetClass="exit" presetSubtype="5" fill="hold" grpId="2" nodeType="withEffect">
                                  <p:stCondLst>
                                    <p:cond delay="0"/>
                                  </p:stCondLst>
                                  <p:childTnLst>
                                    <p:anim calcmode="lin" valueType="num">
                                      <p:cBhvr>
                                        <p:cTn id="685" dur="3000"/>
                                        <p:tgtEl>
                                          <p:spTgt spid="112"/>
                                        </p:tgtEl>
                                        <p:attrNameLst>
                                          <p:attrName>ppt_w</p:attrName>
                                        </p:attrNameLst>
                                      </p:cBhvr>
                                      <p:tavLst>
                                        <p:tav tm="0">
                                          <p:val>
                                            <p:strVal val="ppt_w"/>
                                          </p:val>
                                        </p:tav>
                                        <p:tav tm="100000">
                                          <p:val>
                                            <p:strVal val="ppt_w"/>
                                          </p:val>
                                        </p:tav>
                                      </p:tavLst>
                                    </p:anim>
                                    <p:anim calcmode="lin" valueType="num">
                                      <p:cBhvr>
                                        <p:cTn id="686" dur="3000"/>
                                        <p:tgtEl>
                                          <p:spTgt spid="1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7" dur="1" fill="hold">
                                          <p:stCondLst>
                                            <p:cond delay="2999"/>
                                          </p:stCondLst>
                                        </p:cTn>
                                        <p:tgtEl>
                                          <p:spTgt spid="112"/>
                                        </p:tgtEl>
                                        <p:attrNameLst>
                                          <p:attrName>style.visibility</p:attrName>
                                        </p:attrNameLst>
                                      </p:cBhvr>
                                      <p:to>
                                        <p:strVal val="hidden"/>
                                      </p:to>
                                    </p:set>
                                  </p:childTnLst>
                                </p:cTn>
                              </p:par>
                              <p:par>
                                <p:cTn id="688" presetID="2" presetClass="exit" presetSubtype="9" fill="hold" grpId="1" nodeType="withEffect">
                                  <p:stCondLst>
                                    <p:cond delay="0"/>
                                  </p:stCondLst>
                                  <p:childTnLst>
                                    <p:anim calcmode="lin" valueType="num">
                                      <p:cBhvr additive="base">
                                        <p:cTn id="689" dur="3500"/>
                                        <p:tgtEl>
                                          <p:spTgt spid="115"/>
                                        </p:tgtEl>
                                        <p:attrNameLst>
                                          <p:attrName>ppt_x</p:attrName>
                                        </p:attrNameLst>
                                      </p:cBhvr>
                                      <p:tavLst>
                                        <p:tav tm="0">
                                          <p:val>
                                            <p:strVal val="ppt_x"/>
                                          </p:val>
                                        </p:tav>
                                        <p:tav tm="100000">
                                          <p:val>
                                            <p:strVal val="0-ppt_w/2"/>
                                          </p:val>
                                        </p:tav>
                                      </p:tavLst>
                                    </p:anim>
                                    <p:anim calcmode="lin" valueType="num">
                                      <p:cBhvr additive="base">
                                        <p:cTn id="690" dur="3500"/>
                                        <p:tgtEl>
                                          <p:spTgt spid="115"/>
                                        </p:tgtEl>
                                        <p:attrNameLst>
                                          <p:attrName>ppt_y</p:attrName>
                                        </p:attrNameLst>
                                      </p:cBhvr>
                                      <p:tavLst>
                                        <p:tav tm="0">
                                          <p:val>
                                            <p:strVal val="ppt_y"/>
                                          </p:val>
                                        </p:tav>
                                        <p:tav tm="100000">
                                          <p:val>
                                            <p:strVal val="0-ppt_h/2"/>
                                          </p:val>
                                        </p:tav>
                                      </p:tavLst>
                                    </p:anim>
                                    <p:set>
                                      <p:cBhvr>
                                        <p:cTn id="691" dur="1" fill="hold">
                                          <p:stCondLst>
                                            <p:cond delay="3499"/>
                                          </p:stCondLst>
                                        </p:cTn>
                                        <p:tgtEl>
                                          <p:spTgt spid="115"/>
                                        </p:tgtEl>
                                        <p:attrNameLst>
                                          <p:attrName>style.visibility</p:attrName>
                                        </p:attrNameLst>
                                      </p:cBhvr>
                                      <p:to>
                                        <p:strVal val="hidden"/>
                                      </p:to>
                                    </p:set>
                                  </p:childTnLst>
                                </p:cTn>
                              </p:par>
                              <p:par>
                                <p:cTn id="692" presetID="19" presetClass="exit" presetSubtype="5" fill="hold" grpId="2" nodeType="withEffect">
                                  <p:stCondLst>
                                    <p:cond delay="0"/>
                                  </p:stCondLst>
                                  <p:childTnLst>
                                    <p:anim calcmode="lin" valueType="num">
                                      <p:cBhvr>
                                        <p:cTn id="693" dur="3000"/>
                                        <p:tgtEl>
                                          <p:spTgt spid="115"/>
                                        </p:tgtEl>
                                        <p:attrNameLst>
                                          <p:attrName>ppt_w</p:attrName>
                                        </p:attrNameLst>
                                      </p:cBhvr>
                                      <p:tavLst>
                                        <p:tav tm="0">
                                          <p:val>
                                            <p:strVal val="ppt_w"/>
                                          </p:val>
                                        </p:tav>
                                        <p:tav tm="100000">
                                          <p:val>
                                            <p:strVal val="ppt_w"/>
                                          </p:val>
                                        </p:tav>
                                      </p:tavLst>
                                    </p:anim>
                                    <p:anim calcmode="lin" valueType="num">
                                      <p:cBhvr>
                                        <p:cTn id="694" dur="3000"/>
                                        <p:tgtEl>
                                          <p:spTgt spid="1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5" dur="1" fill="hold">
                                          <p:stCondLst>
                                            <p:cond delay="2999"/>
                                          </p:stCondLst>
                                        </p:cTn>
                                        <p:tgtEl>
                                          <p:spTgt spid="115"/>
                                        </p:tgtEl>
                                        <p:attrNameLst>
                                          <p:attrName>style.visibility</p:attrName>
                                        </p:attrNameLst>
                                      </p:cBhvr>
                                      <p:to>
                                        <p:strVal val="hidden"/>
                                      </p:to>
                                    </p:set>
                                  </p:childTnLst>
                                </p:cTn>
                              </p:par>
                              <p:par>
                                <p:cTn id="696" presetID="2" presetClass="exit" presetSubtype="9" fill="hold" grpId="1" nodeType="withEffect">
                                  <p:stCondLst>
                                    <p:cond delay="0"/>
                                  </p:stCondLst>
                                  <p:childTnLst>
                                    <p:anim calcmode="lin" valueType="num">
                                      <p:cBhvr additive="base">
                                        <p:cTn id="697" dur="3500"/>
                                        <p:tgtEl>
                                          <p:spTgt spid="113"/>
                                        </p:tgtEl>
                                        <p:attrNameLst>
                                          <p:attrName>ppt_x</p:attrName>
                                        </p:attrNameLst>
                                      </p:cBhvr>
                                      <p:tavLst>
                                        <p:tav tm="0">
                                          <p:val>
                                            <p:strVal val="ppt_x"/>
                                          </p:val>
                                        </p:tav>
                                        <p:tav tm="100000">
                                          <p:val>
                                            <p:strVal val="0-ppt_w/2"/>
                                          </p:val>
                                        </p:tav>
                                      </p:tavLst>
                                    </p:anim>
                                    <p:anim calcmode="lin" valueType="num">
                                      <p:cBhvr additive="base">
                                        <p:cTn id="698" dur="3500"/>
                                        <p:tgtEl>
                                          <p:spTgt spid="113"/>
                                        </p:tgtEl>
                                        <p:attrNameLst>
                                          <p:attrName>ppt_y</p:attrName>
                                        </p:attrNameLst>
                                      </p:cBhvr>
                                      <p:tavLst>
                                        <p:tav tm="0">
                                          <p:val>
                                            <p:strVal val="ppt_y"/>
                                          </p:val>
                                        </p:tav>
                                        <p:tav tm="100000">
                                          <p:val>
                                            <p:strVal val="0-ppt_h/2"/>
                                          </p:val>
                                        </p:tav>
                                      </p:tavLst>
                                    </p:anim>
                                    <p:set>
                                      <p:cBhvr>
                                        <p:cTn id="699" dur="1" fill="hold">
                                          <p:stCondLst>
                                            <p:cond delay="3499"/>
                                          </p:stCondLst>
                                        </p:cTn>
                                        <p:tgtEl>
                                          <p:spTgt spid="113"/>
                                        </p:tgtEl>
                                        <p:attrNameLst>
                                          <p:attrName>style.visibility</p:attrName>
                                        </p:attrNameLst>
                                      </p:cBhvr>
                                      <p:to>
                                        <p:strVal val="hidden"/>
                                      </p:to>
                                    </p:set>
                                  </p:childTnLst>
                                </p:cTn>
                              </p:par>
                              <p:par>
                                <p:cTn id="700" presetID="19" presetClass="exit" presetSubtype="5" fill="hold" grpId="2" nodeType="withEffect">
                                  <p:stCondLst>
                                    <p:cond delay="0"/>
                                  </p:stCondLst>
                                  <p:childTnLst>
                                    <p:anim calcmode="lin" valueType="num">
                                      <p:cBhvr>
                                        <p:cTn id="701" dur="3000"/>
                                        <p:tgtEl>
                                          <p:spTgt spid="113"/>
                                        </p:tgtEl>
                                        <p:attrNameLst>
                                          <p:attrName>ppt_w</p:attrName>
                                        </p:attrNameLst>
                                      </p:cBhvr>
                                      <p:tavLst>
                                        <p:tav tm="0">
                                          <p:val>
                                            <p:strVal val="ppt_w"/>
                                          </p:val>
                                        </p:tav>
                                        <p:tav tm="100000">
                                          <p:val>
                                            <p:strVal val="ppt_w"/>
                                          </p:val>
                                        </p:tav>
                                      </p:tavLst>
                                    </p:anim>
                                    <p:anim calcmode="lin" valueType="num">
                                      <p:cBhvr>
                                        <p:cTn id="702" dur="3000"/>
                                        <p:tgtEl>
                                          <p:spTgt spid="1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3" dur="1" fill="hold">
                                          <p:stCondLst>
                                            <p:cond delay="2999"/>
                                          </p:stCondLst>
                                        </p:cTn>
                                        <p:tgtEl>
                                          <p:spTgt spid="113"/>
                                        </p:tgtEl>
                                        <p:attrNameLst>
                                          <p:attrName>style.visibility</p:attrName>
                                        </p:attrNameLst>
                                      </p:cBhvr>
                                      <p:to>
                                        <p:strVal val="hidden"/>
                                      </p:to>
                                    </p:set>
                                  </p:childTnLst>
                                </p:cTn>
                              </p:par>
                              <p:par>
                                <p:cTn id="704" presetID="2" presetClass="exit" presetSubtype="9" fill="hold" grpId="1" nodeType="withEffect">
                                  <p:stCondLst>
                                    <p:cond delay="0"/>
                                  </p:stCondLst>
                                  <p:childTnLst>
                                    <p:anim calcmode="lin" valueType="num">
                                      <p:cBhvr additive="base">
                                        <p:cTn id="705" dur="3500"/>
                                        <p:tgtEl>
                                          <p:spTgt spid="116"/>
                                        </p:tgtEl>
                                        <p:attrNameLst>
                                          <p:attrName>ppt_x</p:attrName>
                                        </p:attrNameLst>
                                      </p:cBhvr>
                                      <p:tavLst>
                                        <p:tav tm="0">
                                          <p:val>
                                            <p:strVal val="ppt_x"/>
                                          </p:val>
                                        </p:tav>
                                        <p:tav tm="100000">
                                          <p:val>
                                            <p:strVal val="0-ppt_w/2"/>
                                          </p:val>
                                        </p:tav>
                                      </p:tavLst>
                                    </p:anim>
                                    <p:anim calcmode="lin" valueType="num">
                                      <p:cBhvr additive="base">
                                        <p:cTn id="706" dur="3500"/>
                                        <p:tgtEl>
                                          <p:spTgt spid="116"/>
                                        </p:tgtEl>
                                        <p:attrNameLst>
                                          <p:attrName>ppt_y</p:attrName>
                                        </p:attrNameLst>
                                      </p:cBhvr>
                                      <p:tavLst>
                                        <p:tav tm="0">
                                          <p:val>
                                            <p:strVal val="ppt_y"/>
                                          </p:val>
                                        </p:tav>
                                        <p:tav tm="100000">
                                          <p:val>
                                            <p:strVal val="0-ppt_h/2"/>
                                          </p:val>
                                        </p:tav>
                                      </p:tavLst>
                                    </p:anim>
                                    <p:set>
                                      <p:cBhvr>
                                        <p:cTn id="707" dur="1" fill="hold">
                                          <p:stCondLst>
                                            <p:cond delay="3499"/>
                                          </p:stCondLst>
                                        </p:cTn>
                                        <p:tgtEl>
                                          <p:spTgt spid="116"/>
                                        </p:tgtEl>
                                        <p:attrNameLst>
                                          <p:attrName>style.visibility</p:attrName>
                                        </p:attrNameLst>
                                      </p:cBhvr>
                                      <p:to>
                                        <p:strVal val="hidden"/>
                                      </p:to>
                                    </p:set>
                                  </p:childTnLst>
                                </p:cTn>
                              </p:par>
                              <p:par>
                                <p:cTn id="708" presetID="19" presetClass="exit" presetSubtype="5" fill="hold" grpId="2" nodeType="withEffect">
                                  <p:stCondLst>
                                    <p:cond delay="0"/>
                                  </p:stCondLst>
                                  <p:childTnLst>
                                    <p:anim calcmode="lin" valueType="num">
                                      <p:cBhvr>
                                        <p:cTn id="709" dur="3000"/>
                                        <p:tgtEl>
                                          <p:spTgt spid="116"/>
                                        </p:tgtEl>
                                        <p:attrNameLst>
                                          <p:attrName>ppt_w</p:attrName>
                                        </p:attrNameLst>
                                      </p:cBhvr>
                                      <p:tavLst>
                                        <p:tav tm="0">
                                          <p:val>
                                            <p:strVal val="ppt_w"/>
                                          </p:val>
                                        </p:tav>
                                        <p:tav tm="100000">
                                          <p:val>
                                            <p:strVal val="ppt_w"/>
                                          </p:val>
                                        </p:tav>
                                      </p:tavLst>
                                    </p:anim>
                                    <p:anim calcmode="lin" valueType="num">
                                      <p:cBhvr>
                                        <p:cTn id="710" dur="3000"/>
                                        <p:tgtEl>
                                          <p:spTgt spid="1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1" dur="1" fill="hold">
                                          <p:stCondLst>
                                            <p:cond delay="2999"/>
                                          </p:stCondLst>
                                        </p:cTn>
                                        <p:tgtEl>
                                          <p:spTgt spid="116"/>
                                        </p:tgtEl>
                                        <p:attrNameLst>
                                          <p:attrName>style.visibility</p:attrName>
                                        </p:attrNameLst>
                                      </p:cBhvr>
                                      <p:to>
                                        <p:strVal val="hidden"/>
                                      </p:to>
                                    </p:set>
                                  </p:childTnLst>
                                </p:cTn>
                              </p:par>
                              <p:par>
                                <p:cTn id="712" presetID="2" presetClass="exit" presetSubtype="9" fill="hold" grpId="1" nodeType="withEffect">
                                  <p:stCondLst>
                                    <p:cond delay="0"/>
                                  </p:stCondLst>
                                  <p:childTnLst>
                                    <p:anim calcmode="lin" valueType="num">
                                      <p:cBhvr additive="base">
                                        <p:cTn id="713" dur="3500"/>
                                        <p:tgtEl>
                                          <p:spTgt spid="117"/>
                                        </p:tgtEl>
                                        <p:attrNameLst>
                                          <p:attrName>ppt_x</p:attrName>
                                        </p:attrNameLst>
                                      </p:cBhvr>
                                      <p:tavLst>
                                        <p:tav tm="0">
                                          <p:val>
                                            <p:strVal val="ppt_x"/>
                                          </p:val>
                                        </p:tav>
                                        <p:tav tm="100000">
                                          <p:val>
                                            <p:strVal val="0-ppt_w/2"/>
                                          </p:val>
                                        </p:tav>
                                      </p:tavLst>
                                    </p:anim>
                                    <p:anim calcmode="lin" valueType="num">
                                      <p:cBhvr additive="base">
                                        <p:cTn id="714" dur="3500"/>
                                        <p:tgtEl>
                                          <p:spTgt spid="117"/>
                                        </p:tgtEl>
                                        <p:attrNameLst>
                                          <p:attrName>ppt_y</p:attrName>
                                        </p:attrNameLst>
                                      </p:cBhvr>
                                      <p:tavLst>
                                        <p:tav tm="0">
                                          <p:val>
                                            <p:strVal val="ppt_y"/>
                                          </p:val>
                                        </p:tav>
                                        <p:tav tm="100000">
                                          <p:val>
                                            <p:strVal val="0-ppt_h/2"/>
                                          </p:val>
                                        </p:tav>
                                      </p:tavLst>
                                    </p:anim>
                                    <p:set>
                                      <p:cBhvr>
                                        <p:cTn id="715" dur="1" fill="hold">
                                          <p:stCondLst>
                                            <p:cond delay="3499"/>
                                          </p:stCondLst>
                                        </p:cTn>
                                        <p:tgtEl>
                                          <p:spTgt spid="117"/>
                                        </p:tgtEl>
                                        <p:attrNameLst>
                                          <p:attrName>style.visibility</p:attrName>
                                        </p:attrNameLst>
                                      </p:cBhvr>
                                      <p:to>
                                        <p:strVal val="hidden"/>
                                      </p:to>
                                    </p:set>
                                  </p:childTnLst>
                                </p:cTn>
                              </p:par>
                              <p:par>
                                <p:cTn id="716" presetID="19" presetClass="exit" presetSubtype="5" fill="hold" grpId="2" nodeType="withEffect">
                                  <p:stCondLst>
                                    <p:cond delay="0"/>
                                  </p:stCondLst>
                                  <p:childTnLst>
                                    <p:anim calcmode="lin" valueType="num">
                                      <p:cBhvr>
                                        <p:cTn id="717" dur="3000"/>
                                        <p:tgtEl>
                                          <p:spTgt spid="117"/>
                                        </p:tgtEl>
                                        <p:attrNameLst>
                                          <p:attrName>ppt_w</p:attrName>
                                        </p:attrNameLst>
                                      </p:cBhvr>
                                      <p:tavLst>
                                        <p:tav tm="0">
                                          <p:val>
                                            <p:strVal val="ppt_w"/>
                                          </p:val>
                                        </p:tav>
                                        <p:tav tm="100000">
                                          <p:val>
                                            <p:strVal val="ppt_w"/>
                                          </p:val>
                                        </p:tav>
                                      </p:tavLst>
                                    </p:anim>
                                    <p:anim calcmode="lin" valueType="num">
                                      <p:cBhvr>
                                        <p:cTn id="718" dur="300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9" dur="1" fill="hold">
                                          <p:stCondLst>
                                            <p:cond delay="2999"/>
                                          </p:stCondLst>
                                        </p:cTn>
                                        <p:tgtEl>
                                          <p:spTgt spid="117"/>
                                        </p:tgtEl>
                                        <p:attrNameLst>
                                          <p:attrName>style.visibility</p:attrName>
                                        </p:attrNameLst>
                                      </p:cBhvr>
                                      <p:to>
                                        <p:strVal val="hidden"/>
                                      </p:to>
                                    </p:set>
                                  </p:childTnLst>
                                </p:cTn>
                              </p:par>
                              <p:par>
                                <p:cTn id="720" presetID="2" presetClass="exit" presetSubtype="9" fill="hold" grpId="1" nodeType="withEffect">
                                  <p:stCondLst>
                                    <p:cond delay="0"/>
                                  </p:stCondLst>
                                  <p:childTnLst>
                                    <p:anim calcmode="lin" valueType="num">
                                      <p:cBhvr additive="base">
                                        <p:cTn id="721" dur="3500"/>
                                        <p:tgtEl>
                                          <p:spTgt spid="118"/>
                                        </p:tgtEl>
                                        <p:attrNameLst>
                                          <p:attrName>ppt_x</p:attrName>
                                        </p:attrNameLst>
                                      </p:cBhvr>
                                      <p:tavLst>
                                        <p:tav tm="0">
                                          <p:val>
                                            <p:strVal val="ppt_x"/>
                                          </p:val>
                                        </p:tav>
                                        <p:tav tm="100000">
                                          <p:val>
                                            <p:strVal val="0-ppt_w/2"/>
                                          </p:val>
                                        </p:tav>
                                      </p:tavLst>
                                    </p:anim>
                                    <p:anim calcmode="lin" valueType="num">
                                      <p:cBhvr additive="base">
                                        <p:cTn id="722" dur="3500"/>
                                        <p:tgtEl>
                                          <p:spTgt spid="118"/>
                                        </p:tgtEl>
                                        <p:attrNameLst>
                                          <p:attrName>ppt_y</p:attrName>
                                        </p:attrNameLst>
                                      </p:cBhvr>
                                      <p:tavLst>
                                        <p:tav tm="0">
                                          <p:val>
                                            <p:strVal val="ppt_y"/>
                                          </p:val>
                                        </p:tav>
                                        <p:tav tm="100000">
                                          <p:val>
                                            <p:strVal val="0-ppt_h/2"/>
                                          </p:val>
                                        </p:tav>
                                      </p:tavLst>
                                    </p:anim>
                                    <p:set>
                                      <p:cBhvr>
                                        <p:cTn id="723" dur="1" fill="hold">
                                          <p:stCondLst>
                                            <p:cond delay="3499"/>
                                          </p:stCondLst>
                                        </p:cTn>
                                        <p:tgtEl>
                                          <p:spTgt spid="118"/>
                                        </p:tgtEl>
                                        <p:attrNameLst>
                                          <p:attrName>style.visibility</p:attrName>
                                        </p:attrNameLst>
                                      </p:cBhvr>
                                      <p:to>
                                        <p:strVal val="hidden"/>
                                      </p:to>
                                    </p:set>
                                  </p:childTnLst>
                                </p:cTn>
                              </p:par>
                              <p:par>
                                <p:cTn id="724" presetID="19" presetClass="exit" presetSubtype="5" fill="hold" grpId="2" nodeType="withEffect">
                                  <p:stCondLst>
                                    <p:cond delay="0"/>
                                  </p:stCondLst>
                                  <p:childTnLst>
                                    <p:anim calcmode="lin" valueType="num">
                                      <p:cBhvr>
                                        <p:cTn id="725" dur="3000"/>
                                        <p:tgtEl>
                                          <p:spTgt spid="118"/>
                                        </p:tgtEl>
                                        <p:attrNameLst>
                                          <p:attrName>ppt_w</p:attrName>
                                        </p:attrNameLst>
                                      </p:cBhvr>
                                      <p:tavLst>
                                        <p:tav tm="0">
                                          <p:val>
                                            <p:strVal val="ppt_w"/>
                                          </p:val>
                                        </p:tav>
                                        <p:tav tm="100000">
                                          <p:val>
                                            <p:strVal val="ppt_w"/>
                                          </p:val>
                                        </p:tav>
                                      </p:tavLst>
                                    </p:anim>
                                    <p:anim calcmode="lin" valueType="num">
                                      <p:cBhvr>
                                        <p:cTn id="726" dur="3000"/>
                                        <p:tgtEl>
                                          <p:spTgt spid="1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7" dur="1" fill="hold">
                                          <p:stCondLst>
                                            <p:cond delay="2999"/>
                                          </p:stCondLst>
                                        </p:cTn>
                                        <p:tgtEl>
                                          <p:spTgt spid="118"/>
                                        </p:tgtEl>
                                        <p:attrNameLst>
                                          <p:attrName>style.visibility</p:attrName>
                                        </p:attrNameLst>
                                      </p:cBhvr>
                                      <p:to>
                                        <p:strVal val="hidden"/>
                                      </p:to>
                                    </p:set>
                                  </p:childTnLst>
                                </p:cTn>
                              </p:par>
                              <p:par>
                                <p:cTn id="728" presetID="23" presetClass="entr" presetSubtype="16" fill="hold" nodeType="withEffect">
                                  <p:stCondLst>
                                    <p:cond delay="0"/>
                                  </p:stCondLst>
                                  <p:childTnLst>
                                    <p:set>
                                      <p:cBhvr>
                                        <p:cTn id="729" dur="1" fill="hold">
                                          <p:stCondLst>
                                            <p:cond delay="0"/>
                                          </p:stCondLst>
                                        </p:cTn>
                                        <p:tgtEl>
                                          <p:spTgt spid="63"/>
                                        </p:tgtEl>
                                        <p:attrNameLst>
                                          <p:attrName>style.visibility</p:attrName>
                                        </p:attrNameLst>
                                      </p:cBhvr>
                                      <p:to>
                                        <p:strVal val="visible"/>
                                      </p:to>
                                    </p:set>
                                    <p:anim calcmode="lin" valueType="num">
                                      <p:cBhvr>
                                        <p:cTn id="730" dur="3000" fill="hold"/>
                                        <p:tgtEl>
                                          <p:spTgt spid="63"/>
                                        </p:tgtEl>
                                        <p:attrNameLst>
                                          <p:attrName>ppt_w</p:attrName>
                                        </p:attrNameLst>
                                      </p:cBhvr>
                                      <p:tavLst>
                                        <p:tav tm="0">
                                          <p:val>
                                            <p:fltVal val="0"/>
                                          </p:val>
                                        </p:tav>
                                        <p:tav tm="100000">
                                          <p:val>
                                            <p:strVal val="#ppt_w"/>
                                          </p:val>
                                        </p:tav>
                                      </p:tavLst>
                                    </p:anim>
                                    <p:anim calcmode="lin" valueType="num">
                                      <p:cBhvr>
                                        <p:cTn id="731" dur="3000" fill="hold"/>
                                        <p:tgtEl>
                                          <p:spTgt spid="63"/>
                                        </p:tgtEl>
                                        <p:attrNameLst>
                                          <p:attrName>ppt_h</p:attrName>
                                        </p:attrNameLst>
                                      </p:cBhvr>
                                      <p:tavLst>
                                        <p:tav tm="0">
                                          <p:val>
                                            <p:fltVal val="0"/>
                                          </p:val>
                                        </p:tav>
                                        <p:tav tm="100000">
                                          <p:val>
                                            <p:strVal val="#ppt_h"/>
                                          </p:val>
                                        </p:tav>
                                      </p:tavLst>
                                    </p:anim>
                                  </p:childTnLst>
                                </p:cTn>
                              </p:par>
                              <p:par>
                                <p:cTn id="732" presetID="8" presetClass="entr" presetSubtype="32" fill="hold" nodeType="withEffect">
                                  <p:stCondLst>
                                    <p:cond delay="0"/>
                                  </p:stCondLst>
                                  <p:childTnLst>
                                    <p:set>
                                      <p:cBhvr>
                                        <p:cTn id="733" dur="1" fill="hold">
                                          <p:stCondLst>
                                            <p:cond delay="0"/>
                                          </p:stCondLst>
                                        </p:cTn>
                                        <p:tgtEl>
                                          <p:spTgt spid="63"/>
                                        </p:tgtEl>
                                        <p:attrNameLst>
                                          <p:attrName>style.visibility</p:attrName>
                                        </p:attrNameLst>
                                      </p:cBhvr>
                                      <p:to>
                                        <p:strVal val="visible"/>
                                      </p:to>
                                    </p:set>
                                    <p:animEffect transition="in" filter="diamond(out)">
                                      <p:cBhvr>
                                        <p:cTn id="734" dur="3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109" grpId="0" animBg="1"/>
      <p:bldP spid="109" grpId="1" animBg="1"/>
      <p:bldP spid="10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98177"/>
          <a:stretch/>
        </p:blipFill>
        <p:spPr>
          <a:xfrm>
            <a:off x="0" y="-5049748"/>
            <a:ext cx="9144000" cy="10198958"/>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25000">
                <a:srgbClr val="00B0F0"/>
              </a:gs>
              <a:gs pos="19581">
                <a:srgbClr val="008CF7"/>
              </a:gs>
              <a:gs pos="17000">
                <a:srgbClr val="0066FF"/>
              </a:gs>
              <a:gs pos="79000">
                <a:schemeClr val="accent6">
                  <a:lumMod val="20000"/>
                  <a:lumOff val="80000"/>
                  <a:alpha val="0"/>
                </a:schemeClr>
              </a:gs>
              <a:gs pos="4000">
                <a:srgbClr val="CC0000"/>
              </a:gs>
              <a:gs pos="31000">
                <a:schemeClr val="bg1"/>
              </a:gs>
              <a:gs pos="34000">
                <a:srgbClr val="FEECE1">
                  <a:alpha val="0"/>
                </a:srgbClr>
              </a:gs>
              <a:gs pos="84000">
                <a:srgbClr val="FFEDE4">
                  <a:alpha val="22000"/>
                </a:srgbClr>
              </a:gs>
            </a:gsLst>
            <a:lin ang="0" scaled="1"/>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 name="40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484784" y="-1676722"/>
            <a:ext cx="14113568" cy="7519764"/>
          </a:xfrm>
          <a:prstGeom prst="rect">
            <a:avLst/>
          </a:prstGeom>
          <a:noFill/>
          <a:ln>
            <a:noFill/>
          </a:ln>
        </p:spPr>
      </p:pic>
    </p:spTree>
    <p:extLst>
      <p:ext uri="{BB962C8B-B14F-4D97-AF65-F5344CB8AC3E}">
        <p14:creationId xmlns:p14="http://schemas.microsoft.com/office/powerpoint/2010/main" val="32159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28"/>
                                        </p:tgtEl>
                                        <p:attrNameLst>
                                          <p:attrName>style.visibility</p:attrName>
                                        </p:attrNameLst>
                                      </p:cBhvr>
                                      <p:to>
                                        <p:strVal val="visible"/>
                                      </p:to>
                                    </p:set>
                                    <p:animEffect transition="in" filter="barn(outVertical)">
                                      <p:cBhvr>
                                        <p:cTn id="247" dur="3500"/>
                                        <p:tgtEl>
                                          <p:spTgt spid="28"/>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28"/>
                                        </p:tgtEl>
                                        <p:attrNameLst>
                                          <p:attrName>style.visibility</p:attrName>
                                        </p:attrNameLst>
                                      </p:cBhvr>
                                      <p:to>
                                        <p:strVal val="visible"/>
                                      </p:to>
                                    </p:set>
                                    <p:anim calcmode="lin" valueType="num">
                                      <p:cBhvr>
                                        <p:cTn id="250" dur="3500" fill="hold"/>
                                        <p:tgtEl>
                                          <p:spTgt spid="28"/>
                                        </p:tgtEl>
                                        <p:attrNameLst>
                                          <p:attrName>ppt_w</p:attrName>
                                        </p:attrNameLst>
                                      </p:cBhvr>
                                      <p:tavLst>
                                        <p:tav tm="0">
                                          <p:val>
                                            <p:strVal val="2/3*#ppt_w"/>
                                          </p:val>
                                        </p:tav>
                                        <p:tav tm="100000">
                                          <p:val>
                                            <p:strVal val="#ppt_w"/>
                                          </p:val>
                                        </p:tav>
                                      </p:tavLst>
                                    </p:anim>
                                    <p:anim calcmode="lin" valueType="num">
                                      <p:cBhvr>
                                        <p:cTn id="251" dur="3500" fill="hold"/>
                                        <p:tgtEl>
                                          <p:spTgt spid="28"/>
                                        </p:tgtEl>
                                        <p:attrNameLst>
                                          <p:attrName>ppt_h</p:attrName>
                                        </p:attrNameLst>
                                      </p:cBhvr>
                                      <p:tavLst>
                                        <p:tav tm="0">
                                          <p:val>
                                            <p:strVal val="2/3*#ppt_h"/>
                                          </p:val>
                                        </p:tav>
                                        <p:tav tm="100000">
                                          <p:val>
                                            <p:strVal val="#ppt_h"/>
                                          </p:val>
                                        </p:tav>
                                      </p:tavLst>
                                    </p:anim>
                                  </p:childTnLst>
                                </p:cTn>
                              </p:par>
                              <p:par>
                                <p:cTn id="252" presetID="9" presetClass="emph" presetSubtype="0" nodeType="withEffect">
                                  <p:stCondLst>
                                    <p:cond delay="0"/>
                                  </p:stCondLst>
                                  <p:childTnLst>
                                    <p:set>
                                      <p:cBhvr rctx="PPT">
                                        <p:cTn id="253" dur="indefinite"/>
                                        <p:tgtEl>
                                          <p:spTgt spid="41"/>
                                        </p:tgtEl>
                                        <p:attrNameLst>
                                          <p:attrName>style.opacity</p:attrName>
                                        </p:attrNameLst>
                                      </p:cBhvr>
                                      <p:to>
                                        <p:strVal val="0"/>
                                      </p:to>
                                    </p:set>
                                    <p:animEffect filter="image" prLst="opacity: 0">
                                      <p:cBhvr rctx="IE">
                                        <p:cTn id="254" dur="indefinite"/>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104 Imagen" descr="LAS GROSELLA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66" y="0"/>
            <a:ext cx="9144000" cy="5143500"/>
          </a:xfrm>
          <a:prstGeom prst="rect">
            <a:avLst/>
          </a:prstGeom>
          <a:noFill/>
          <a:ln>
            <a:noFill/>
          </a:ln>
        </p:spPr>
      </p:pic>
      <p:grpSp>
        <p:nvGrpSpPr>
          <p:cNvPr id="27" name="26 Grupo"/>
          <p:cNvGrpSpPr/>
          <p:nvPr/>
        </p:nvGrpSpPr>
        <p:grpSpPr>
          <a:xfrm rot="17238003">
            <a:off x="987678" y="329033"/>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rot lat="0" lon="0" rev="12600000"/>
            </a:lightRig>
          </a:scene3d>
        </p:grpSpPr>
        <p:grpSp>
          <p:nvGrpSpPr>
            <p:cNvPr id="10" name="9 Grupo"/>
            <p:cNvGrpSpPr/>
            <p:nvPr/>
          </p:nvGrpSpPr>
          <p:grpSpPr>
            <a:xfrm>
              <a:off x="2555776" y="411510"/>
              <a:ext cx="3024336" cy="864096"/>
              <a:chOff x="2555776" y="411510"/>
              <a:chExt cx="4060016" cy="1232520"/>
            </a:xfrm>
            <a:grpFill/>
          </p:grpSpPr>
          <p:sp>
            <p:nvSpPr>
              <p:cNvPr id="2" name="1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 name="10 Grupo"/>
            <p:cNvGrpSpPr/>
            <p:nvPr/>
          </p:nvGrpSpPr>
          <p:grpSpPr>
            <a:xfrm>
              <a:off x="2771800" y="1116000"/>
              <a:ext cx="2520280" cy="792088"/>
              <a:chOff x="2555776" y="411510"/>
              <a:chExt cx="4060016" cy="1232520"/>
            </a:xfrm>
            <a:grpFill/>
          </p:grpSpPr>
          <p:sp>
            <p:nvSpPr>
              <p:cNvPr id="12" name="11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a:off x="2916000" y="1779662"/>
              <a:ext cx="2232248" cy="656456"/>
              <a:chOff x="2555776" y="411510"/>
              <a:chExt cx="4060016" cy="1232520"/>
            </a:xfrm>
            <a:grpFill/>
          </p:grpSpPr>
          <p:sp>
            <p:nvSpPr>
              <p:cNvPr id="20" name="19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 name="27 Grupo"/>
          <p:cNvGrpSpPr/>
          <p:nvPr/>
        </p:nvGrpSpPr>
        <p:grpSpPr>
          <a:xfrm rot="4407251" flipH="1">
            <a:off x="5184000" y="324000"/>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scene3d>
        </p:grpSpPr>
        <p:grpSp>
          <p:nvGrpSpPr>
            <p:cNvPr id="29" name="28 Grupo"/>
            <p:cNvGrpSpPr/>
            <p:nvPr/>
          </p:nvGrpSpPr>
          <p:grpSpPr>
            <a:xfrm>
              <a:off x="2555776" y="411510"/>
              <a:ext cx="3024336" cy="864096"/>
              <a:chOff x="2555776" y="411510"/>
              <a:chExt cx="4060016" cy="1232520"/>
            </a:xfrm>
            <a:grpFill/>
          </p:grpSpPr>
          <p:sp>
            <p:nvSpPr>
              <p:cNvPr id="46" name="45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a:off x="2771800" y="1116000"/>
              <a:ext cx="2520280" cy="792088"/>
              <a:chOff x="2555776" y="411510"/>
              <a:chExt cx="4060016" cy="1232520"/>
            </a:xfrm>
            <a:grpFill/>
          </p:grpSpPr>
          <p:sp>
            <p:nvSpPr>
              <p:cNvPr id="39" name="38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a:off x="2916000" y="1779662"/>
              <a:ext cx="2232248" cy="656456"/>
              <a:chOff x="2555776" y="411510"/>
              <a:chExt cx="4060016" cy="1232520"/>
            </a:xfrm>
            <a:grpFill/>
          </p:grpSpPr>
          <p:sp>
            <p:nvSpPr>
              <p:cNvPr id="32" name="31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4" name="53 Grupo"/>
          <p:cNvGrpSpPr/>
          <p:nvPr/>
        </p:nvGrpSpPr>
        <p:grpSpPr>
          <a:xfrm rot="4240868" flipV="1">
            <a:off x="971600" y="2854741"/>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rot lat="0" lon="0" rev="12600000"/>
            </a:lightRig>
          </a:scene3d>
        </p:grpSpPr>
        <p:grpSp>
          <p:nvGrpSpPr>
            <p:cNvPr id="80" name="79 Grupo"/>
            <p:cNvGrpSpPr/>
            <p:nvPr/>
          </p:nvGrpSpPr>
          <p:grpSpPr>
            <a:xfrm>
              <a:off x="2555776" y="411510"/>
              <a:ext cx="3024336" cy="864096"/>
              <a:chOff x="2555776" y="411510"/>
              <a:chExt cx="4060016" cy="1232520"/>
            </a:xfrm>
            <a:grpFill/>
          </p:grpSpPr>
          <p:sp>
            <p:nvSpPr>
              <p:cNvPr id="97" name="96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80 Grupo"/>
            <p:cNvGrpSpPr/>
            <p:nvPr/>
          </p:nvGrpSpPr>
          <p:grpSpPr>
            <a:xfrm>
              <a:off x="2771800" y="1116000"/>
              <a:ext cx="2520280" cy="792088"/>
              <a:chOff x="2555776" y="411510"/>
              <a:chExt cx="4060016" cy="1232520"/>
            </a:xfrm>
            <a:grpFill/>
          </p:grpSpPr>
          <p:sp>
            <p:nvSpPr>
              <p:cNvPr id="90" name="89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a:off x="2916000" y="1779662"/>
              <a:ext cx="2232248" cy="656456"/>
              <a:chOff x="2555776" y="411510"/>
              <a:chExt cx="4060016" cy="1232520"/>
            </a:xfrm>
            <a:grpFill/>
          </p:grpSpPr>
          <p:sp>
            <p:nvSpPr>
              <p:cNvPr id="83" name="82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 name="54 Grupo"/>
          <p:cNvGrpSpPr/>
          <p:nvPr/>
        </p:nvGrpSpPr>
        <p:grpSpPr>
          <a:xfrm rot="17560045" flipV="1">
            <a:off x="5152256" y="2783582"/>
            <a:ext cx="3024336" cy="2024608"/>
            <a:chOff x="2555776" y="411510"/>
            <a:chExt cx="3024336" cy="2024608"/>
          </a:xfrm>
          <a:gradFill>
            <a:gsLst>
              <a:gs pos="2500">
                <a:srgbClr val="C00000">
                  <a:lumMod val="77000"/>
                </a:srgbClr>
              </a:gs>
              <a:gs pos="45000">
                <a:srgbClr val="C00000"/>
              </a:gs>
              <a:gs pos="70000">
                <a:srgbClr val="FF0300"/>
              </a:gs>
              <a:gs pos="100000">
                <a:srgbClr val="4D0808"/>
              </a:gs>
            </a:gsLst>
            <a:lin ang="5400000" scaled="0"/>
          </a:gradFill>
          <a:scene3d>
            <a:camera prst="orthographicFront"/>
            <a:lightRig rig="flat" dir="t"/>
          </a:scene3d>
        </p:grpSpPr>
        <p:grpSp>
          <p:nvGrpSpPr>
            <p:cNvPr id="56" name="55 Grupo"/>
            <p:cNvGrpSpPr/>
            <p:nvPr/>
          </p:nvGrpSpPr>
          <p:grpSpPr>
            <a:xfrm>
              <a:off x="2555776" y="411510"/>
              <a:ext cx="3024336" cy="864096"/>
              <a:chOff x="2555776" y="411510"/>
              <a:chExt cx="4060016" cy="1232520"/>
            </a:xfrm>
            <a:grpFill/>
          </p:grpSpPr>
          <p:sp>
            <p:nvSpPr>
              <p:cNvPr id="73" name="72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a:off x="2771800" y="1116000"/>
              <a:ext cx="2520280" cy="792088"/>
              <a:chOff x="2555776" y="411510"/>
              <a:chExt cx="4060016" cy="1232520"/>
            </a:xfrm>
            <a:grpFill/>
          </p:grpSpPr>
          <p:sp>
            <p:nvSpPr>
              <p:cNvPr id="66" name="65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a:off x="2916000" y="1779662"/>
              <a:ext cx="2232248" cy="656456"/>
              <a:chOff x="2555776" y="411510"/>
              <a:chExt cx="4060016" cy="1232520"/>
            </a:xfrm>
            <a:grpFill/>
          </p:grpSpPr>
          <p:sp>
            <p:nvSpPr>
              <p:cNvPr id="59" name="58 Elipse"/>
              <p:cNvSpPr/>
              <p:nvPr/>
            </p:nvSpPr>
            <p:spPr>
              <a:xfrm>
                <a:off x="4283968" y="411510"/>
                <a:ext cx="576064" cy="57606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3635896"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305983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55577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flipH="1">
                <a:off x="5040000" y="627534"/>
                <a:ext cx="495672" cy="495672"/>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flipH="1">
                <a:off x="5688072" y="915566"/>
                <a:ext cx="423664" cy="432048"/>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flipH="1">
                <a:off x="6264136" y="1275606"/>
                <a:ext cx="351656" cy="368424"/>
              </a:xfrm>
              <a:prstGeom prst="ellipse">
                <a:avLst/>
              </a:prstGeom>
              <a:grpFill/>
              <a:ln>
                <a:solidFill>
                  <a:srgbClr val="F0906A"/>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04" name="103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08570"/>
            <a:ext cx="9144000" cy="5853186"/>
          </a:xfrm>
          <a:prstGeom prst="rect">
            <a:avLst/>
          </a:prstGeom>
          <a:noFill/>
          <a:ln>
            <a:noFill/>
          </a:ln>
        </p:spPr>
      </p:pic>
    </p:spTree>
    <p:extLst>
      <p:ext uri="{BB962C8B-B14F-4D97-AF65-F5344CB8AC3E}">
        <p14:creationId xmlns:p14="http://schemas.microsoft.com/office/powerpoint/2010/main" val="2190114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4"/>
                                        </p:tgtEl>
                                        <p:attrNameLst>
                                          <p:attrName>style.opacity</p:attrName>
                                        </p:attrNameLst>
                                      </p:cBhvr>
                                      <p:to>
                                        <p:strVal val="0"/>
                                      </p:to>
                                    </p:set>
                                    <p:animEffect filter="image" prLst="opacity: 0">
                                      <p:cBhvr rctx="IE">
                                        <p:cTn id="7" dur="indefinite"/>
                                        <p:tgtEl>
                                          <p:spTgt spid="104"/>
                                        </p:tgtEl>
                                      </p:cBhvr>
                                    </p:animEffect>
                                  </p:childTnLst>
                                </p:cTn>
                              </p:par>
                              <p:par>
                                <p:cTn id="8" presetID="2" presetClass="entr" presetSubtype="6"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3500" fill="hold"/>
                                        <p:tgtEl>
                                          <p:spTgt spid="27"/>
                                        </p:tgtEl>
                                        <p:attrNameLst>
                                          <p:attrName>ppt_x</p:attrName>
                                        </p:attrNameLst>
                                      </p:cBhvr>
                                      <p:tavLst>
                                        <p:tav tm="0">
                                          <p:val>
                                            <p:strVal val="1+#ppt_w/2"/>
                                          </p:val>
                                        </p:tav>
                                        <p:tav tm="100000">
                                          <p:val>
                                            <p:strVal val="#ppt_x"/>
                                          </p:val>
                                        </p:tav>
                                      </p:tavLst>
                                    </p:anim>
                                    <p:anim calcmode="lin" valueType="num">
                                      <p:cBhvr additive="base">
                                        <p:cTn id="11" dur="3500" fill="hold"/>
                                        <p:tgtEl>
                                          <p:spTgt spid="27"/>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5400000">
                                      <p:cBhvr>
                                        <p:cTn id="13" dur="4500" fill="hold"/>
                                        <p:tgtEl>
                                          <p:spTgt spid="27"/>
                                        </p:tgtEl>
                                        <p:attrNameLst>
                                          <p:attrName>r</p:attrName>
                                        </p:attrNameLst>
                                      </p:cBhvr>
                                    </p:animRot>
                                  </p:childTnLst>
                                </p:cTn>
                              </p:par>
                              <p:par>
                                <p:cTn id="14" presetID="2" presetClass="entr" presetSubtype="3"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additive="base">
                                        <p:cTn id="16" dur="3500" fill="hold"/>
                                        <p:tgtEl>
                                          <p:spTgt spid="54"/>
                                        </p:tgtEl>
                                        <p:attrNameLst>
                                          <p:attrName>ppt_x</p:attrName>
                                        </p:attrNameLst>
                                      </p:cBhvr>
                                      <p:tavLst>
                                        <p:tav tm="0">
                                          <p:val>
                                            <p:strVal val="1+#ppt_w/2"/>
                                          </p:val>
                                        </p:tav>
                                        <p:tav tm="100000">
                                          <p:val>
                                            <p:strVal val="#ppt_x"/>
                                          </p:val>
                                        </p:tav>
                                      </p:tavLst>
                                    </p:anim>
                                    <p:anim calcmode="lin" valueType="num">
                                      <p:cBhvr additive="base">
                                        <p:cTn id="17" dur="3500" fill="hold"/>
                                        <p:tgtEl>
                                          <p:spTgt spid="54"/>
                                        </p:tgtEl>
                                        <p:attrNameLst>
                                          <p:attrName>ppt_y</p:attrName>
                                        </p:attrNameLst>
                                      </p:cBhvr>
                                      <p:tavLst>
                                        <p:tav tm="0">
                                          <p:val>
                                            <p:strVal val="0-#ppt_h/2"/>
                                          </p:val>
                                        </p:tav>
                                        <p:tav tm="100000">
                                          <p:val>
                                            <p:strVal val="#ppt_y"/>
                                          </p:val>
                                        </p:tav>
                                      </p:tavLst>
                                    </p:anim>
                                  </p:childTnLst>
                                </p:cTn>
                              </p:par>
                              <p:par>
                                <p:cTn id="18" presetID="8" presetClass="emph" presetSubtype="0" fill="hold" nodeType="withEffect">
                                  <p:stCondLst>
                                    <p:cond delay="0"/>
                                  </p:stCondLst>
                                  <p:childTnLst>
                                    <p:animRot by="-5400000">
                                      <p:cBhvr>
                                        <p:cTn id="19" dur="4500" fill="hold"/>
                                        <p:tgtEl>
                                          <p:spTgt spid="54"/>
                                        </p:tgtEl>
                                        <p:attrNameLst>
                                          <p:attrName>r</p:attrName>
                                        </p:attrNameLst>
                                      </p:cBhvr>
                                    </p:animRot>
                                  </p:childTnLst>
                                </p:cTn>
                              </p:par>
                              <p:par>
                                <p:cTn id="20" presetID="2" presetClass="entr" presetSubtype="12"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500" fill="hold"/>
                                        <p:tgtEl>
                                          <p:spTgt spid="28"/>
                                        </p:tgtEl>
                                        <p:attrNameLst>
                                          <p:attrName>ppt_x</p:attrName>
                                        </p:attrNameLst>
                                      </p:cBhvr>
                                      <p:tavLst>
                                        <p:tav tm="0">
                                          <p:val>
                                            <p:strVal val="0-#ppt_w/2"/>
                                          </p:val>
                                        </p:tav>
                                        <p:tav tm="100000">
                                          <p:val>
                                            <p:strVal val="#ppt_x"/>
                                          </p:val>
                                        </p:tav>
                                      </p:tavLst>
                                    </p:anim>
                                    <p:anim calcmode="lin" valueType="num">
                                      <p:cBhvr additive="base">
                                        <p:cTn id="23" dur="3500" fill="hold"/>
                                        <p:tgtEl>
                                          <p:spTgt spid="28"/>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5400000">
                                      <p:cBhvr>
                                        <p:cTn id="25" dur="4500" fill="hold"/>
                                        <p:tgtEl>
                                          <p:spTgt spid="28"/>
                                        </p:tgtEl>
                                        <p:attrNameLst>
                                          <p:attrName>r</p:attrName>
                                        </p:attrNameLst>
                                      </p:cBhvr>
                                    </p:animRot>
                                  </p:childTnLst>
                                </p:cTn>
                              </p:par>
                              <p:par>
                                <p:cTn id="26" presetID="2" presetClass="entr" presetSubtype="9" fill="hold" nodeType="withEffect">
                                  <p:stCondLst>
                                    <p:cond delay="0"/>
                                  </p:stCondLst>
                                  <p:childTnLst>
                                    <p:set>
                                      <p:cBhvr>
                                        <p:cTn id="27" dur="1" fill="hold">
                                          <p:stCondLst>
                                            <p:cond delay="0"/>
                                          </p:stCondLst>
                                        </p:cTn>
                                        <p:tgtEl>
                                          <p:spTgt spid="55"/>
                                        </p:tgtEl>
                                        <p:attrNameLst>
                                          <p:attrName>style.visibility</p:attrName>
                                        </p:attrNameLst>
                                      </p:cBhvr>
                                      <p:to>
                                        <p:strVal val="visible"/>
                                      </p:to>
                                    </p:set>
                                    <p:anim calcmode="lin" valueType="num">
                                      <p:cBhvr additive="base">
                                        <p:cTn id="28" dur="3500" fill="hold"/>
                                        <p:tgtEl>
                                          <p:spTgt spid="55"/>
                                        </p:tgtEl>
                                        <p:attrNameLst>
                                          <p:attrName>ppt_x</p:attrName>
                                        </p:attrNameLst>
                                      </p:cBhvr>
                                      <p:tavLst>
                                        <p:tav tm="0">
                                          <p:val>
                                            <p:strVal val="0-#ppt_w/2"/>
                                          </p:val>
                                        </p:tav>
                                        <p:tav tm="100000">
                                          <p:val>
                                            <p:strVal val="#ppt_x"/>
                                          </p:val>
                                        </p:tav>
                                      </p:tavLst>
                                    </p:anim>
                                    <p:anim calcmode="lin" valueType="num">
                                      <p:cBhvr additive="base">
                                        <p:cTn id="29" dur="3500" fill="hold"/>
                                        <p:tgtEl>
                                          <p:spTgt spid="55"/>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5400000">
                                      <p:cBhvr>
                                        <p:cTn id="31" dur="4500" fill="hold"/>
                                        <p:tgtEl>
                                          <p:spTgt spid="55"/>
                                        </p:tgtEl>
                                        <p:attrNameLst>
                                          <p:attrName>r</p:attrName>
                                        </p:attrNameLst>
                                      </p:cBhvr>
                                    </p:animRot>
                                  </p:childTnLst>
                                </p:cTn>
                              </p:par>
                              <p:par>
                                <p:cTn id="32" presetID="2" presetClass="exit" presetSubtype="6" fill="hold" nodeType="withEffect">
                                  <p:stCondLst>
                                    <p:cond delay="0"/>
                                  </p:stCondLst>
                                  <p:childTnLst>
                                    <p:anim calcmode="lin" valueType="num">
                                      <p:cBhvr additive="base">
                                        <p:cTn id="33" dur="3750"/>
                                        <p:tgtEl>
                                          <p:spTgt spid="27"/>
                                        </p:tgtEl>
                                        <p:attrNameLst>
                                          <p:attrName>ppt_x</p:attrName>
                                        </p:attrNameLst>
                                      </p:cBhvr>
                                      <p:tavLst>
                                        <p:tav tm="0">
                                          <p:val>
                                            <p:strVal val="ppt_x"/>
                                          </p:val>
                                        </p:tav>
                                        <p:tav tm="100000">
                                          <p:val>
                                            <p:strVal val="1+ppt_w/2"/>
                                          </p:val>
                                        </p:tav>
                                      </p:tavLst>
                                    </p:anim>
                                    <p:anim calcmode="lin" valueType="num">
                                      <p:cBhvr additive="base">
                                        <p:cTn id="34" dur="3750"/>
                                        <p:tgtEl>
                                          <p:spTgt spid="27"/>
                                        </p:tgtEl>
                                        <p:attrNameLst>
                                          <p:attrName>ppt_y</p:attrName>
                                        </p:attrNameLst>
                                      </p:cBhvr>
                                      <p:tavLst>
                                        <p:tav tm="0">
                                          <p:val>
                                            <p:strVal val="ppt_y"/>
                                          </p:val>
                                        </p:tav>
                                        <p:tav tm="100000">
                                          <p:val>
                                            <p:strVal val="1+ppt_h/2"/>
                                          </p:val>
                                        </p:tav>
                                      </p:tavLst>
                                    </p:anim>
                                    <p:set>
                                      <p:cBhvr>
                                        <p:cTn id="35" dur="1" fill="hold">
                                          <p:stCondLst>
                                            <p:cond delay="3749"/>
                                          </p:stCondLst>
                                        </p:cTn>
                                        <p:tgtEl>
                                          <p:spTgt spid="27"/>
                                        </p:tgtEl>
                                        <p:attrNameLst>
                                          <p:attrName>style.visibility</p:attrName>
                                        </p:attrNameLst>
                                      </p:cBhvr>
                                      <p:to>
                                        <p:strVal val="hidden"/>
                                      </p:to>
                                    </p:set>
                                  </p:childTnLst>
                                </p:cTn>
                              </p:par>
                              <p:par>
                                <p:cTn id="36" presetID="2" presetClass="exit" presetSubtype="3" fill="hold" nodeType="withEffect">
                                  <p:stCondLst>
                                    <p:cond delay="0"/>
                                  </p:stCondLst>
                                  <p:childTnLst>
                                    <p:anim calcmode="lin" valueType="num">
                                      <p:cBhvr additive="base">
                                        <p:cTn id="37" dur="3750"/>
                                        <p:tgtEl>
                                          <p:spTgt spid="54"/>
                                        </p:tgtEl>
                                        <p:attrNameLst>
                                          <p:attrName>ppt_x</p:attrName>
                                        </p:attrNameLst>
                                      </p:cBhvr>
                                      <p:tavLst>
                                        <p:tav tm="0">
                                          <p:val>
                                            <p:strVal val="ppt_x"/>
                                          </p:val>
                                        </p:tav>
                                        <p:tav tm="100000">
                                          <p:val>
                                            <p:strVal val="1+ppt_w/2"/>
                                          </p:val>
                                        </p:tav>
                                      </p:tavLst>
                                    </p:anim>
                                    <p:anim calcmode="lin" valueType="num">
                                      <p:cBhvr additive="base">
                                        <p:cTn id="38" dur="3750"/>
                                        <p:tgtEl>
                                          <p:spTgt spid="54"/>
                                        </p:tgtEl>
                                        <p:attrNameLst>
                                          <p:attrName>ppt_y</p:attrName>
                                        </p:attrNameLst>
                                      </p:cBhvr>
                                      <p:tavLst>
                                        <p:tav tm="0">
                                          <p:val>
                                            <p:strVal val="ppt_y"/>
                                          </p:val>
                                        </p:tav>
                                        <p:tav tm="100000">
                                          <p:val>
                                            <p:strVal val="0-ppt_h/2"/>
                                          </p:val>
                                        </p:tav>
                                      </p:tavLst>
                                    </p:anim>
                                    <p:set>
                                      <p:cBhvr>
                                        <p:cTn id="39" dur="1" fill="hold">
                                          <p:stCondLst>
                                            <p:cond delay="3749"/>
                                          </p:stCondLst>
                                        </p:cTn>
                                        <p:tgtEl>
                                          <p:spTgt spid="54"/>
                                        </p:tgtEl>
                                        <p:attrNameLst>
                                          <p:attrName>style.visibility</p:attrName>
                                        </p:attrNameLst>
                                      </p:cBhvr>
                                      <p:to>
                                        <p:strVal val="hidden"/>
                                      </p:to>
                                    </p:set>
                                  </p:childTnLst>
                                </p:cTn>
                              </p:par>
                              <p:par>
                                <p:cTn id="40" presetID="2" presetClass="exit" presetSubtype="12" fill="hold" nodeType="withEffect">
                                  <p:stCondLst>
                                    <p:cond delay="0"/>
                                  </p:stCondLst>
                                  <p:childTnLst>
                                    <p:anim calcmode="lin" valueType="num">
                                      <p:cBhvr additive="base">
                                        <p:cTn id="41" dur="3750"/>
                                        <p:tgtEl>
                                          <p:spTgt spid="28"/>
                                        </p:tgtEl>
                                        <p:attrNameLst>
                                          <p:attrName>ppt_x</p:attrName>
                                        </p:attrNameLst>
                                      </p:cBhvr>
                                      <p:tavLst>
                                        <p:tav tm="0">
                                          <p:val>
                                            <p:strVal val="ppt_x"/>
                                          </p:val>
                                        </p:tav>
                                        <p:tav tm="100000">
                                          <p:val>
                                            <p:strVal val="0-ppt_w/2"/>
                                          </p:val>
                                        </p:tav>
                                      </p:tavLst>
                                    </p:anim>
                                    <p:anim calcmode="lin" valueType="num">
                                      <p:cBhvr additive="base">
                                        <p:cTn id="42" dur="3750"/>
                                        <p:tgtEl>
                                          <p:spTgt spid="28"/>
                                        </p:tgtEl>
                                        <p:attrNameLst>
                                          <p:attrName>ppt_y</p:attrName>
                                        </p:attrNameLst>
                                      </p:cBhvr>
                                      <p:tavLst>
                                        <p:tav tm="0">
                                          <p:val>
                                            <p:strVal val="ppt_y"/>
                                          </p:val>
                                        </p:tav>
                                        <p:tav tm="100000">
                                          <p:val>
                                            <p:strVal val="1+ppt_h/2"/>
                                          </p:val>
                                        </p:tav>
                                      </p:tavLst>
                                    </p:anim>
                                    <p:set>
                                      <p:cBhvr>
                                        <p:cTn id="43" dur="1" fill="hold">
                                          <p:stCondLst>
                                            <p:cond delay="3749"/>
                                          </p:stCondLst>
                                        </p:cTn>
                                        <p:tgtEl>
                                          <p:spTgt spid="28"/>
                                        </p:tgtEl>
                                        <p:attrNameLst>
                                          <p:attrName>style.visibility</p:attrName>
                                        </p:attrNameLst>
                                      </p:cBhvr>
                                      <p:to>
                                        <p:strVal val="hidden"/>
                                      </p:to>
                                    </p:set>
                                  </p:childTnLst>
                                </p:cTn>
                              </p:par>
                              <p:par>
                                <p:cTn id="44" presetID="2" presetClass="exit" presetSubtype="9" fill="hold" nodeType="withEffect">
                                  <p:stCondLst>
                                    <p:cond delay="0"/>
                                  </p:stCondLst>
                                  <p:childTnLst>
                                    <p:anim calcmode="lin" valueType="num">
                                      <p:cBhvr additive="base">
                                        <p:cTn id="45" dur="3750"/>
                                        <p:tgtEl>
                                          <p:spTgt spid="55"/>
                                        </p:tgtEl>
                                        <p:attrNameLst>
                                          <p:attrName>ppt_x</p:attrName>
                                        </p:attrNameLst>
                                      </p:cBhvr>
                                      <p:tavLst>
                                        <p:tav tm="0">
                                          <p:val>
                                            <p:strVal val="ppt_x"/>
                                          </p:val>
                                        </p:tav>
                                        <p:tav tm="100000">
                                          <p:val>
                                            <p:strVal val="0-ppt_w/2"/>
                                          </p:val>
                                        </p:tav>
                                      </p:tavLst>
                                    </p:anim>
                                    <p:anim calcmode="lin" valueType="num">
                                      <p:cBhvr additive="base">
                                        <p:cTn id="46" dur="3750"/>
                                        <p:tgtEl>
                                          <p:spTgt spid="55"/>
                                        </p:tgtEl>
                                        <p:attrNameLst>
                                          <p:attrName>ppt_y</p:attrName>
                                        </p:attrNameLst>
                                      </p:cBhvr>
                                      <p:tavLst>
                                        <p:tav tm="0">
                                          <p:val>
                                            <p:strVal val="ppt_y"/>
                                          </p:val>
                                        </p:tav>
                                        <p:tav tm="100000">
                                          <p:val>
                                            <p:strVal val="0-ppt_h/2"/>
                                          </p:val>
                                        </p:tav>
                                      </p:tavLst>
                                    </p:anim>
                                    <p:set>
                                      <p:cBhvr>
                                        <p:cTn id="47" dur="1" fill="hold">
                                          <p:stCondLst>
                                            <p:cond delay="3749"/>
                                          </p:stCondLst>
                                        </p:cTn>
                                        <p:tgtEl>
                                          <p:spTgt spid="55"/>
                                        </p:tgtEl>
                                        <p:attrNameLst>
                                          <p:attrName>style.visibility</p:attrName>
                                        </p:attrNameLst>
                                      </p:cBhvr>
                                      <p:to>
                                        <p:strVal val="hidden"/>
                                      </p:to>
                                    </p:set>
                                  </p:childTnLst>
                                </p:cTn>
                              </p:par>
                              <p:par>
                                <p:cTn id="48" presetID="23" presetClass="entr" presetSubtype="288" fill="hold" nodeType="withEffect">
                                  <p:stCondLst>
                                    <p:cond delay="1000"/>
                                  </p:stCondLst>
                                  <p:childTnLst>
                                    <p:set>
                                      <p:cBhvr>
                                        <p:cTn id="49" dur="1" fill="hold">
                                          <p:stCondLst>
                                            <p:cond delay="0"/>
                                          </p:stCondLst>
                                        </p:cTn>
                                        <p:tgtEl>
                                          <p:spTgt spid="105"/>
                                        </p:tgtEl>
                                        <p:attrNameLst>
                                          <p:attrName>style.visibility</p:attrName>
                                        </p:attrNameLst>
                                      </p:cBhvr>
                                      <p:to>
                                        <p:strVal val="visible"/>
                                      </p:to>
                                    </p:set>
                                    <p:anim calcmode="lin" valueType="num">
                                      <p:cBhvr>
                                        <p:cTn id="50" dur="2750" fill="hold"/>
                                        <p:tgtEl>
                                          <p:spTgt spid="105"/>
                                        </p:tgtEl>
                                        <p:attrNameLst>
                                          <p:attrName>ppt_w</p:attrName>
                                        </p:attrNameLst>
                                      </p:cBhvr>
                                      <p:tavLst>
                                        <p:tav tm="0">
                                          <p:val>
                                            <p:strVal val="4/3*#ppt_w"/>
                                          </p:val>
                                        </p:tav>
                                        <p:tav tm="100000">
                                          <p:val>
                                            <p:strVal val="#ppt_w"/>
                                          </p:val>
                                        </p:tav>
                                      </p:tavLst>
                                    </p:anim>
                                    <p:anim calcmode="lin" valueType="num">
                                      <p:cBhvr>
                                        <p:cTn id="51" dur="2750" fill="hold"/>
                                        <p:tgtEl>
                                          <p:spTgt spid="105"/>
                                        </p:tgtEl>
                                        <p:attrNameLst>
                                          <p:attrName>ppt_h</p:attrName>
                                        </p:attrNameLst>
                                      </p:cBhvr>
                                      <p:tavLst>
                                        <p:tav tm="0">
                                          <p:val>
                                            <p:strVal val="4/3*#ppt_h"/>
                                          </p:val>
                                        </p:tav>
                                        <p:tav tm="100000">
                                          <p:val>
                                            <p:strVal val="#ppt_h"/>
                                          </p:val>
                                        </p:tav>
                                      </p:tavLst>
                                    </p:anim>
                                  </p:childTnLst>
                                </p:cTn>
                              </p:par>
                              <p:par>
                                <p:cTn id="52" presetID="8" presetClass="entr" presetSubtype="32" fill="hold" nodeType="withEffect">
                                  <p:stCondLst>
                                    <p:cond delay="1000"/>
                                  </p:stCondLst>
                                  <p:childTnLst>
                                    <p:set>
                                      <p:cBhvr>
                                        <p:cTn id="53" dur="1" fill="hold">
                                          <p:stCondLst>
                                            <p:cond delay="0"/>
                                          </p:stCondLst>
                                        </p:cTn>
                                        <p:tgtEl>
                                          <p:spTgt spid="105"/>
                                        </p:tgtEl>
                                        <p:attrNameLst>
                                          <p:attrName>style.visibility</p:attrName>
                                        </p:attrNameLst>
                                      </p:cBhvr>
                                      <p:to>
                                        <p:strVal val="visible"/>
                                      </p:to>
                                    </p:set>
                                    <p:animEffect transition="in" filter="diamond(out)">
                                      <p:cBhvr>
                                        <p:cTn id="54" dur="2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115616" y="1131590"/>
            <a:ext cx="4896544" cy="2954655"/>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Grosellas para la hiperglucemia</a:t>
            </a:r>
          </a:p>
          <a:p>
            <a:pPr algn="ctr"/>
            <a:r>
              <a:rPr lang="es-ES" dirty="0" smtClean="0">
                <a:solidFill>
                  <a:schemeClr val="bg1"/>
                </a:solidFill>
                <a:latin typeface="Hobo Std" pitchFamily="34" charset="0"/>
              </a:rPr>
              <a:t>Las grosellas también ralentizan la absorción intestinal de azúcares por lo que son utilizadas en casos de hiperglucemia ya que mejoran la intolerancia a la glucosa. Las pectinas que poseen disminuyen la velocidad con la que los azúcares pasan del estómago al duodeno, con lo que se evitan subidas bruscas de los niveles de azúcar</a:t>
            </a:r>
          </a:p>
          <a:p>
            <a:pPr algn="ctr"/>
            <a:r>
              <a:rPr lang="es-ES" dirty="0" smtClean="0">
                <a:solidFill>
                  <a:schemeClr val="bg1"/>
                </a:solidFill>
                <a:latin typeface="Hobo Std" pitchFamily="34" charset="0"/>
              </a:rPr>
              <a:t> en la sangre. </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1115" y="0"/>
            <a:ext cx="9144000" cy="5143500"/>
          </a:xfrm>
          <a:prstGeom prst="rect">
            <a:avLst/>
          </a:prstGeom>
          <a:noFill/>
          <a:ln>
            <a:noFill/>
          </a:ln>
        </p:spPr>
      </p:pic>
      <p:sp>
        <p:nvSpPr>
          <p:cNvPr id="5" name="Forma libre 16"/>
          <p:cNvSpPr/>
          <p:nvPr/>
        </p:nvSpPr>
        <p:spPr>
          <a:xfrm>
            <a:off x="2360562" y="673036"/>
            <a:ext cx="4392488" cy="3745003"/>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noFill/>
          <a:ln w="38100">
            <a:solidFill>
              <a:srgbClr val="CC00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6"/>
          <p:cNvSpPr/>
          <p:nvPr/>
        </p:nvSpPr>
        <p:spPr>
          <a:xfrm>
            <a:off x="2339752" y="627534"/>
            <a:ext cx="4392488" cy="3745003"/>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gradFill flip="none" rotWithShape="1">
            <a:gsLst>
              <a:gs pos="0">
                <a:srgbClr val="FF6D6D">
                  <a:alpha val="28627"/>
                </a:srgbClr>
              </a:gs>
              <a:gs pos="40846">
                <a:srgbClr val="E6002C"/>
              </a:gs>
              <a:gs pos="27000">
                <a:srgbClr val="FF7A00">
                  <a:alpha val="27000"/>
                </a:srgbClr>
              </a:gs>
              <a:gs pos="70000">
                <a:srgbClr val="FF7D7D">
                  <a:alpha val="12941"/>
                </a:srgbClr>
              </a:gs>
              <a:gs pos="100000">
                <a:srgbClr val="4D0808">
                  <a:alpha val="74000"/>
                </a:srgbClr>
              </a:gs>
            </a:gsLst>
            <a:path path="circle">
              <a:fillToRect l="50000" t="50000" r="50000" b="50000"/>
            </a:path>
            <a:tileRect/>
          </a:gradFill>
          <a:ln w="19050">
            <a:solidFill>
              <a:srgbClr val="CC00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7" name="6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4180975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23" presetClass="exit" presetSubtype="544" fill="hold" grpId="1" nodeType="withEffect">
                                  <p:stCondLst>
                                    <p:cond delay="0"/>
                                  </p:stCondLst>
                                  <p:childTnLst>
                                    <p:anim calcmode="lin" valueType="num">
                                      <p:cBhvr>
                                        <p:cTn id="10" dur="3750"/>
                                        <p:tgtEl>
                                          <p:spTgt spid="5"/>
                                        </p:tgtEl>
                                        <p:attrNameLst>
                                          <p:attrName>ppt_w</p:attrName>
                                        </p:attrNameLst>
                                      </p:cBhvr>
                                      <p:tavLst>
                                        <p:tav tm="0">
                                          <p:val>
                                            <p:strVal val="ppt_w"/>
                                          </p:val>
                                        </p:tav>
                                        <p:tav tm="100000">
                                          <p:val>
                                            <p:fltVal val="0"/>
                                          </p:val>
                                        </p:tav>
                                      </p:tavLst>
                                    </p:anim>
                                    <p:anim calcmode="lin" valueType="num">
                                      <p:cBhvr>
                                        <p:cTn id="11" dur="3750"/>
                                        <p:tgtEl>
                                          <p:spTgt spid="5"/>
                                        </p:tgtEl>
                                        <p:attrNameLst>
                                          <p:attrName>ppt_h</p:attrName>
                                        </p:attrNameLst>
                                      </p:cBhvr>
                                      <p:tavLst>
                                        <p:tav tm="0">
                                          <p:val>
                                            <p:strVal val="ppt_h"/>
                                          </p:val>
                                        </p:tav>
                                        <p:tav tm="100000">
                                          <p:val>
                                            <p:fltVal val="0"/>
                                          </p:val>
                                        </p:tav>
                                      </p:tavLst>
                                    </p:anim>
                                    <p:anim calcmode="lin" valueType="num">
                                      <p:cBhvr>
                                        <p:cTn id="12" dur="3750"/>
                                        <p:tgtEl>
                                          <p:spTgt spid="5"/>
                                        </p:tgtEl>
                                        <p:attrNameLst>
                                          <p:attrName>ppt_x</p:attrName>
                                        </p:attrNameLst>
                                      </p:cBhvr>
                                      <p:tavLst>
                                        <p:tav tm="0">
                                          <p:val>
                                            <p:strVal val="ppt_x"/>
                                          </p:val>
                                        </p:tav>
                                        <p:tav tm="100000">
                                          <p:val>
                                            <p:fltVal val="0.5"/>
                                          </p:val>
                                        </p:tav>
                                      </p:tavLst>
                                    </p:anim>
                                    <p:anim calcmode="lin" valueType="num">
                                      <p:cBhvr>
                                        <p:cTn id="13" dur="3750"/>
                                        <p:tgtEl>
                                          <p:spTgt spid="5"/>
                                        </p:tgtEl>
                                        <p:attrNameLst>
                                          <p:attrName>ppt_y</p:attrName>
                                        </p:attrNameLst>
                                      </p:cBhvr>
                                      <p:tavLst>
                                        <p:tav tm="0">
                                          <p:val>
                                            <p:strVal val="ppt_y"/>
                                          </p:val>
                                        </p:tav>
                                        <p:tav tm="100000">
                                          <p:val>
                                            <p:fltVal val="0.5"/>
                                          </p:val>
                                        </p:tav>
                                      </p:tavLst>
                                    </p:anim>
                                    <p:set>
                                      <p:cBhvr>
                                        <p:cTn id="14" dur="1" fill="hold">
                                          <p:stCondLst>
                                            <p:cond delay="3749"/>
                                          </p:stCondLst>
                                        </p:cTn>
                                        <p:tgtEl>
                                          <p:spTgt spid="5"/>
                                        </p:tgtEl>
                                        <p:attrNameLst>
                                          <p:attrName>style.visibility</p:attrName>
                                        </p:attrNameLst>
                                      </p:cBhvr>
                                      <p:to>
                                        <p:strVal val="hidden"/>
                                      </p:to>
                                    </p:set>
                                  </p:childTnLst>
                                </p:cTn>
                              </p:par>
                              <p:par>
                                <p:cTn id="15" presetID="23" presetClass="entr" presetSubtype="3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750" fill="hold"/>
                                        <p:tgtEl>
                                          <p:spTgt spid="6"/>
                                        </p:tgtEl>
                                        <p:attrNameLst>
                                          <p:attrName>ppt_w</p:attrName>
                                        </p:attrNameLst>
                                      </p:cBhvr>
                                      <p:tavLst>
                                        <p:tav tm="0">
                                          <p:val>
                                            <p:strVal val="4*#ppt_w"/>
                                          </p:val>
                                        </p:tav>
                                        <p:tav tm="100000">
                                          <p:val>
                                            <p:strVal val="#ppt_w"/>
                                          </p:val>
                                        </p:tav>
                                      </p:tavLst>
                                    </p:anim>
                                    <p:anim calcmode="lin" valueType="num">
                                      <p:cBhvr>
                                        <p:cTn id="18" dur="3750" fill="hold"/>
                                        <p:tgtEl>
                                          <p:spTgt spid="6"/>
                                        </p:tgtEl>
                                        <p:attrNameLst>
                                          <p:attrName>ppt_h</p:attrName>
                                        </p:attrNameLst>
                                      </p:cBhvr>
                                      <p:tavLst>
                                        <p:tav tm="0">
                                          <p:val>
                                            <p:strVal val="4*#ppt_h"/>
                                          </p:val>
                                        </p:tav>
                                        <p:tav tm="100000">
                                          <p:val>
                                            <p:strVal val="#ppt_h"/>
                                          </p:val>
                                        </p:tav>
                                      </p:tavLst>
                                    </p:anim>
                                  </p:childTnLst>
                                </p:cTn>
                              </p:par>
                              <p:par>
                                <p:cTn id="19" presetID="23" presetClass="exit" presetSubtype="16" fill="hold" grpId="1" nodeType="withEffect">
                                  <p:stCondLst>
                                    <p:cond delay="0"/>
                                  </p:stCondLst>
                                  <p:childTnLst>
                                    <p:anim calcmode="lin" valueType="num">
                                      <p:cBhvr>
                                        <p:cTn id="20" dur="3750"/>
                                        <p:tgtEl>
                                          <p:spTgt spid="6"/>
                                        </p:tgtEl>
                                        <p:attrNameLst>
                                          <p:attrName>ppt_w</p:attrName>
                                        </p:attrNameLst>
                                      </p:cBhvr>
                                      <p:tavLst>
                                        <p:tav tm="0">
                                          <p:val>
                                            <p:strVal val="ppt_w"/>
                                          </p:val>
                                        </p:tav>
                                        <p:tav tm="100000">
                                          <p:val>
                                            <p:strVal val="4*ppt_w"/>
                                          </p:val>
                                        </p:tav>
                                      </p:tavLst>
                                    </p:anim>
                                    <p:anim calcmode="lin" valueType="num">
                                      <p:cBhvr>
                                        <p:cTn id="21" dur="3750"/>
                                        <p:tgtEl>
                                          <p:spTgt spid="6"/>
                                        </p:tgtEl>
                                        <p:attrNameLst>
                                          <p:attrName>ppt_h</p:attrName>
                                        </p:attrNameLst>
                                      </p:cBhvr>
                                      <p:tavLst>
                                        <p:tav tm="0">
                                          <p:val>
                                            <p:strVal val="ppt_h"/>
                                          </p:val>
                                        </p:tav>
                                        <p:tav tm="100000">
                                          <p:val>
                                            <p:strVal val="4*ppt_h"/>
                                          </p:val>
                                        </p:tav>
                                      </p:tavLst>
                                    </p:anim>
                                    <p:set>
                                      <p:cBhvr>
                                        <p:cTn id="22" dur="1" fill="hold">
                                          <p:stCondLst>
                                            <p:cond delay="374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strVal val="4/3*#ppt_w"/>
                                          </p:val>
                                        </p:tav>
                                        <p:tav tm="100000">
                                          <p:val>
                                            <p:strVal val="#ppt_w"/>
                                          </p:val>
                                        </p:tav>
                                      </p:tavLst>
                                    </p:anim>
                                    <p:anim calcmode="lin" valueType="num">
                                      <p:cBhvr>
                                        <p:cTn id="26" dur="3000" fill="hold"/>
                                        <p:tgtEl>
                                          <p:spTgt spid="8"/>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3000"/>
                                        <p:tgtEl>
                                          <p:spTgt spid="8"/>
                                        </p:tgtEl>
                                      </p:cBhvr>
                                    </p:animEffect>
                                  </p:childTnLst>
                                </p:cTn>
                              </p:par>
                              <p:par>
                                <p:cTn id="30" presetID="9" presetClass="emph" presetSubtype="0" nodeType="withEffect">
                                  <p:stCondLst>
                                    <p:cond delay="0"/>
                                  </p:stCondLst>
                                  <p:childTnLst>
                                    <p:set>
                                      <p:cBhvr rctx="PPT">
                                        <p:cTn id="31" dur="indefinite"/>
                                        <p:tgtEl>
                                          <p:spTgt spid="7"/>
                                        </p:tgtEl>
                                        <p:attrNameLst>
                                          <p:attrName>style.opacity</p:attrName>
                                        </p:attrNameLst>
                                      </p:cBhvr>
                                      <p:to>
                                        <p:strVal val="0"/>
                                      </p:to>
                                    </p:set>
                                    <p:animEffect filter="image" prLst="opacity: 0">
                                      <p:cBhvr rctx="IE">
                                        <p:cTn id="32"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578"/>
            <a:ext cx="9144000" cy="5143500"/>
          </a:xfrm>
          <a:prstGeom prst="rect">
            <a:avLst/>
          </a:prstGeom>
          <a:noFill/>
          <a:ln>
            <a:noFill/>
          </a:ln>
        </p:spPr>
      </p:pic>
      <p:sp>
        <p:nvSpPr>
          <p:cNvPr id="4" name="Forma libre 4"/>
          <p:cNvSpPr/>
          <p:nvPr/>
        </p:nvSpPr>
        <p:spPr>
          <a:xfrm rot="2195677">
            <a:off x="2037124" y="873619"/>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195677">
            <a:off x="1190578" y="242947"/>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8534578" flipH="1">
            <a:off x="2037234" y="2546932"/>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8706111" flipH="1">
            <a:off x="1119493" y="2553661"/>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520744" flipH="1">
            <a:off x="148252" y="2686922"/>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4"/>
          <p:cNvSpPr/>
          <p:nvPr/>
        </p:nvSpPr>
        <p:spPr>
          <a:xfrm rot="2195677">
            <a:off x="159646" y="-448105"/>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19404323" flipH="1">
            <a:off x="6444110" y="797130"/>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19404323" flipH="1">
            <a:off x="7023873" y="166458"/>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13065422">
            <a:off x="6444000" y="2470443"/>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12893889">
            <a:off x="7094958" y="2477172"/>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13079256">
            <a:off x="7576271" y="2610433"/>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4"/>
          <p:cNvSpPr/>
          <p:nvPr/>
        </p:nvSpPr>
        <p:spPr>
          <a:xfrm rot="19404323" flipH="1">
            <a:off x="7564877" y="-524594"/>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0000"/>
              </a:gs>
              <a:gs pos="19000">
                <a:srgbClr val="FFC000">
                  <a:lumMod val="29000"/>
                  <a:lumOff val="71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1288" y="-33962"/>
            <a:ext cx="9144000" cy="5143500"/>
          </a:xfrm>
          <a:prstGeom prst="rect">
            <a:avLst/>
          </a:prstGeom>
          <a:noFill/>
          <a:ln>
            <a:solidFill>
              <a:srgbClr val="C00000"/>
            </a:solidFill>
          </a:ln>
        </p:spPr>
      </p:pic>
    </p:spTree>
    <p:extLst>
      <p:ext uri="{BB962C8B-B14F-4D97-AF65-F5344CB8AC3E}">
        <p14:creationId xmlns:p14="http://schemas.microsoft.com/office/powerpoint/2010/main" val="316989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500" fill="hold"/>
                                        <p:tgtEl>
                                          <p:spTgt spid="3"/>
                                        </p:tgtEl>
                                        <p:attrNameLst>
                                          <p:attrName>ppt_w</p:attrName>
                                        </p:attrNameLst>
                                      </p:cBhvr>
                                      <p:tavLst>
                                        <p:tav tm="0">
                                          <p:val>
                                            <p:strVal val="#ppt_w"/>
                                          </p:val>
                                        </p:tav>
                                        <p:tav tm="100000">
                                          <p:val>
                                            <p:strVal val="#ppt_w"/>
                                          </p:val>
                                        </p:tav>
                                      </p:tavLst>
                                    </p:anim>
                                    <p:anim calcmode="lin" valueType="num">
                                      <p:cBhvr>
                                        <p:cTn id="11" dur="4500" fill="hold"/>
                                        <p:tgtEl>
                                          <p:spTgt spid="3"/>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grpId="1" nodeType="withEffect">
                                  <p:stCondLst>
                                    <p:cond delay="0"/>
                                  </p:stCondLst>
                                  <p:childTnLst>
                                    <p:animRot by="21600000">
                                      <p:cBhvr>
                                        <p:cTn id="13" dur="4500" fill="hold"/>
                                        <p:tgtEl>
                                          <p:spTgt spid="3"/>
                                        </p:tgtEl>
                                        <p:attrNameLst>
                                          <p:attrName>r</p:attrName>
                                        </p:attrNameLst>
                                      </p:cBhvr>
                                    </p:animRot>
                                  </p:childTnLst>
                                </p:cTn>
                              </p:par>
                              <p:par>
                                <p:cTn id="14" presetID="2" presetClass="exit" presetSubtype="6" fill="hold" grpId="2" nodeType="withEffect">
                                  <p:stCondLst>
                                    <p:cond delay="0"/>
                                  </p:stCondLst>
                                  <p:childTnLst>
                                    <p:anim calcmode="lin" valueType="num">
                                      <p:cBhvr additive="base">
                                        <p:cTn id="15" dur="4000"/>
                                        <p:tgtEl>
                                          <p:spTgt spid="3"/>
                                        </p:tgtEl>
                                        <p:attrNameLst>
                                          <p:attrName>ppt_x</p:attrName>
                                        </p:attrNameLst>
                                      </p:cBhvr>
                                      <p:tavLst>
                                        <p:tav tm="0">
                                          <p:val>
                                            <p:strVal val="ppt_x"/>
                                          </p:val>
                                        </p:tav>
                                        <p:tav tm="100000">
                                          <p:val>
                                            <p:strVal val="1+ppt_w/2"/>
                                          </p:val>
                                        </p:tav>
                                      </p:tavLst>
                                    </p:anim>
                                    <p:anim calcmode="lin" valueType="num">
                                      <p:cBhvr additive="base">
                                        <p:cTn id="16" dur="4000"/>
                                        <p:tgtEl>
                                          <p:spTgt spid="3"/>
                                        </p:tgtEl>
                                        <p:attrNameLst>
                                          <p:attrName>ppt_y</p:attrName>
                                        </p:attrNameLst>
                                      </p:cBhvr>
                                      <p:tavLst>
                                        <p:tav tm="0">
                                          <p:val>
                                            <p:strVal val="ppt_y"/>
                                          </p:val>
                                        </p:tav>
                                        <p:tav tm="100000">
                                          <p:val>
                                            <p:strVal val="1+ppt_h/2"/>
                                          </p:val>
                                        </p:tav>
                                      </p:tavLst>
                                    </p:anim>
                                    <p:set>
                                      <p:cBhvr>
                                        <p:cTn id="17" dur="1" fill="hold">
                                          <p:stCondLst>
                                            <p:cond delay="3999"/>
                                          </p:stCondLst>
                                        </p:cTn>
                                        <p:tgtEl>
                                          <p:spTgt spid="3"/>
                                        </p:tgtEl>
                                        <p:attrNameLst>
                                          <p:attrName>style.visibility</p:attrName>
                                        </p:attrNameLst>
                                      </p:cBhvr>
                                      <p:to>
                                        <p:strVal val="hidden"/>
                                      </p:to>
                                    </p:set>
                                  </p:childTnLst>
                                </p:cTn>
                              </p:par>
                              <p:par>
                                <p:cTn id="18" presetID="19" presetClass="entr" presetSubtype="5"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500" fill="hold"/>
                                        <p:tgtEl>
                                          <p:spTgt spid="4"/>
                                        </p:tgtEl>
                                        <p:attrNameLst>
                                          <p:attrName>ppt_w</p:attrName>
                                        </p:attrNameLst>
                                      </p:cBhvr>
                                      <p:tavLst>
                                        <p:tav tm="0">
                                          <p:val>
                                            <p:strVal val="#ppt_w"/>
                                          </p:val>
                                        </p:tav>
                                        <p:tav tm="100000">
                                          <p:val>
                                            <p:strVal val="#ppt_w"/>
                                          </p:val>
                                        </p:tav>
                                      </p:tavLst>
                                    </p:anim>
                                    <p:anim calcmode="lin" valueType="num">
                                      <p:cBhvr>
                                        <p:cTn id="21" dur="4500" fill="hold"/>
                                        <p:tgtEl>
                                          <p:spTgt spid="4"/>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grpId="1" nodeType="withEffect">
                                  <p:stCondLst>
                                    <p:cond delay="0"/>
                                  </p:stCondLst>
                                  <p:childTnLst>
                                    <p:animRot by="21600000">
                                      <p:cBhvr>
                                        <p:cTn id="23" dur="4500" fill="hold"/>
                                        <p:tgtEl>
                                          <p:spTgt spid="4"/>
                                        </p:tgtEl>
                                        <p:attrNameLst>
                                          <p:attrName>r</p:attrName>
                                        </p:attrNameLst>
                                      </p:cBhvr>
                                    </p:animRot>
                                  </p:childTnLst>
                                </p:cTn>
                              </p:par>
                              <p:par>
                                <p:cTn id="24" presetID="2" presetClass="exit" presetSubtype="6" fill="hold" grpId="2" nodeType="withEffect">
                                  <p:stCondLst>
                                    <p:cond delay="0"/>
                                  </p:stCondLst>
                                  <p:childTnLst>
                                    <p:anim calcmode="lin" valueType="num">
                                      <p:cBhvr additive="base">
                                        <p:cTn id="25" dur="3000"/>
                                        <p:tgtEl>
                                          <p:spTgt spid="4"/>
                                        </p:tgtEl>
                                        <p:attrNameLst>
                                          <p:attrName>ppt_x</p:attrName>
                                        </p:attrNameLst>
                                      </p:cBhvr>
                                      <p:tavLst>
                                        <p:tav tm="0">
                                          <p:val>
                                            <p:strVal val="ppt_x"/>
                                          </p:val>
                                        </p:tav>
                                        <p:tav tm="100000">
                                          <p:val>
                                            <p:strVal val="1+ppt_w/2"/>
                                          </p:val>
                                        </p:tav>
                                      </p:tavLst>
                                    </p:anim>
                                    <p:anim calcmode="lin" valueType="num">
                                      <p:cBhvr additive="base">
                                        <p:cTn id="26" dur="3000"/>
                                        <p:tgtEl>
                                          <p:spTgt spid="4"/>
                                        </p:tgtEl>
                                        <p:attrNameLst>
                                          <p:attrName>ppt_y</p:attrName>
                                        </p:attrNameLst>
                                      </p:cBhvr>
                                      <p:tavLst>
                                        <p:tav tm="0">
                                          <p:val>
                                            <p:strVal val="ppt_y"/>
                                          </p:val>
                                        </p:tav>
                                        <p:tav tm="100000">
                                          <p:val>
                                            <p:strVal val="1+ppt_h/2"/>
                                          </p:val>
                                        </p:tav>
                                      </p:tavLst>
                                    </p:anim>
                                    <p:set>
                                      <p:cBhvr>
                                        <p:cTn id="27" dur="1" fill="hold">
                                          <p:stCondLst>
                                            <p:cond delay="2999"/>
                                          </p:stCondLst>
                                        </p:cTn>
                                        <p:tgtEl>
                                          <p:spTgt spid="4"/>
                                        </p:tgtEl>
                                        <p:attrNameLst>
                                          <p:attrName>style.visibility</p:attrName>
                                        </p:attrNameLst>
                                      </p:cBhvr>
                                      <p:to>
                                        <p:strVal val="hidden"/>
                                      </p:to>
                                    </p:set>
                                  </p:childTnLst>
                                </p:cTn>
                              </p:par>
                              <p:par>
                                <p:cTn id="28" presetID="19" presetClass="entr" presetSubtype="5"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4500" fill="hold"/>
                                        <p:tgtEl>
                                          <p:spTgt spid="8"/>
                                        </p:tgtEl>
                                        <p:attrNameLst>
                                          <p:attrName>ppt_w</p:attrName>
                                        </p:attrNameLst>
                                      </p:cBhvr>
                                      <p:tavLst>
                                        <p:tav tm="0">
                                          <p:val>
                                            <p:strVal val="#ppt_w"/>
                                          </p:val>
                                        </p:tav>
                                        <p:tav tm="100000">
                                          <p:val>
                                            <p:strVal val="#ppt_w"/>
                                          </p:val>
                                        </p:tav>
                                      </p:tavLst>
                                    </p:anim>
                                    <p:anim calcmode="lin" valueType="num">
                                      <p:cBhvr>
                                        <p:cTn id="31" dur="4500" fill="hold"/>
                                        <p:tgtEl>
                                          <p:spTgt spid="8"/>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grpId="1" nodeType="withEffect">
                                  <p:stCondLst>
                                    <p:cond delay="0"/>
                                  </p:stCondLst>
                                  <p:childTnLst>
                                    <p:animRot by="-21600000">
                                      <p:cBhvr>
                                        <p:cTn id="33" dur="4500" fill="hold"/>
                                        <p:tgtEl>
                                          <p:spTgt spid="8"/>
                                        </p:tgtEl>
                                        <p:attrNameLst>
                                          <p:attrName>r</p:attrName>
                                        </p:attrNameLst>
                                      </p:cBhvr>
                                    </p:animRot>
                                  </p:childTnLst>
                                </p:cTn>
                              </p:par>
                              <p:par>
                                <p:cTn id="34" presetID="2" presetClass="exit" presetSubtype="3" fill="hold" grpId="2"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1+ppt_w/2"/>
                                          </p:val>
                                        </p:tav>
                                      </p:tavLst>
                                    </p:anim>
                                    <p:anim calcmode="lin" valueType="num">
                                      <p:cBhvr additive="base">
                                        <p:cTn id="36" dur="3000"/>
                                        <p:tgtEl>
                                          <p:spTgt spid="8"/>
                                        </p:tgtEl>
                                        <p:attrNameLst>
                                          <p:attrName>ppt_y</p:attrName>
                                        </p:attrNameLst>
                                      </p:cBhvr>
                                      <p:tavLst>
                                        <p:tav tm="0">
                                          <p:val>
                                            <p:strVal val="ppt_y"/>
                                          </p:val>
                                        </p:tav>
                                        <p:tav tm="100000">
                                          <p:val>
                                            <p:strVal val="0-ppt_h/2"/>
                                          </p:val>
                                        </p:tav>
                                      </p:tavLst>
                                    </p:anim>
                                    <p:set>
                                      <p:cBhvr>
                                        <p:cTn id="37" dur="1" fill="hold">
                                          <p:stCondLst>
                                            <p:cond delay="2999"/>
                                          </p:stCondLst>
                                        </p:cTn>
                                        <p:tgtEl>
                                          <p:spTgt spid="8"/>
                                        </p:tgtEl>
                                        <p:attrNameLst>
                                          <p:attrName>style.visibility</p:attrName>
                                        </p:attrNameLst>
                                      </p:cBhvr>
                                      <p:to>
                                        <p:strVal val="hidden"/>
                                      </p:to>
                                    </p:set>
                                  </p:childTnLst>
                                </p:cTn>
                              </p:par>
                              <p:par>
                                <p:cTn id="38" presetID="19" presetClass="entr" presetSubtype="5"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4500" fill="hold"/>
                                        <p:tgtEl>
                                          <p:spTgt spid="9"/>
                                        </p:tgtEl>
                                        <p:attrNameLst>
                                          <p:attrName>ppt_w</p:attrName>
                                        </p:attrNameLst>
                                      </p:cBhvr>
                                      <p:tavLst>
                                        <p:tav tm="0">
                                          <p:val>
                                            <p:strVal val="#ppt_w"/>
                                          </p:val>
                                        </p:tav>
                                        <p:tav tm="100000">
                                          <p:val>
                                            <p:strVal val="#ppt_w"/>
                                          </p:val>
                                        </p:tav>
                                      </p:tavLst>
                                    </p:anim>
                                    <p:anim calcmode="lin" valueType="num">
                                      <p:cBhvr>
                                        <p:cTn id="41" dur="4500" fill="hold"/>
                                        <p:tgtEl>
                                          <p:spTgt spid="9"/>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grpId="1" nodeType="withEffect">
                                  <p:stCondLst>
                                    <p:cond delay="0"/>
                                  </p:stCondLst>
                                  <p:childTnLst>
                                    <p:animRot by="-21600000">
                                      <p:cBhvr>
                                        <p:cTn id="43" dur="4500" fill="hold"/>
                                        <p:tgtEl>
                                          <p:spTgt spid="9"/>
                                        </p:tgtEl>
                                        <p:attrNameLst>
                                          <p:attrName>r</p:attrName>
                                        </p:attrNameLst>
                                      </p:cBhvr>
                                    </p:animRot>
                                  </p:childTnLst>
                                </p:cTn>
                              </p:par>
                              <p:par>
                                <p:cTn id="44" presetID="2" presetClass="exit" presetSubtype="3" fill="hold" grpId="2" nodeType="withEffect">
                                  <p:stCondLst>
                                    <p:cond delay="0"/>
                                  </p:stCondLst>
                                  <p:childTnLst>
                                    <p:anim calcmode="lin" valueType="num">
                                      <p:cBhvr additive="base">
                                        <p:cTn id="45" dur="4000"/>
                                        <p:tgtEl>
                                          <p:spTgt spid="9"/>
                                        </p:tgtEl>
                                        <p:attrNameLst>
                                          <p:attrName>ppt_x</p:attrName>
                                        </p:attrNameLst>
                                      </p:cBhvr>
                                      <p:tavLst>
                                        <p:tav tm="0">
                                          <p:val>
                                            <p:strVal val="ppt_x"/>
                                          </p:val>
                                        </p:tav>
                                        <p:tav tm="100000">
                                          <p:val>
                                            <p:strVal val="1+ppt_w/2"/>
                                          </p:val>
                                        </p:tav>
                                      </p:tavLst>
                                    </p:anim>
                                    <p:anim calcmode="lin" valueType="num">
                                      <p:cBhvr additive="base">
                                        <p:cTn id="46" dur="4000"/>
                                        <p:tgtEl>
                                          <p:spTgt spid="9"/>
                                        </p:tgtEl>
                                        <p:attrNameLst>
                                          <p:attrName>ppt_y</p:attrName>
                                        </p:attrNameLst>
                                      </p:cBhvr>
                                      <p:tavLst>
                                        <p:tav tm="0">
                                          <p:val>
                                            <p:strVal val="ppt_y"/>
                                          </p:val>
                                        </p:tav>
                                        <p:tav tm="100000">
                                          <p:val>
                                            <p:strVal val="0-ppt_h/2"/>
                                          </p:val>
                                        </p:tav>
                                      </p:tavLst>
                                    </p:anim>
                                    <p:set>
                                      <p:cBhvr>
                                        <p:cTn id="47" dur="1" fill="hold">
                                          <p:stCondLst>
                                            <p:cond delay="3999"/>
                                          </p:stCondLst>
                                        </p:cTn>
                                        <p:tgtEl>
                                          <p:spTgt spid="9"/>
                                        </p:tgtEl>
                                        <p:attrNameLst>
                                          <p:attrName>style.visibility</p:attrName>
                                        </p:attrNameLst>
                                      </p:cBhvr>
                                      <p:to>
                                        <p:strVal val="hidden"/>
                                      </p:to>
                                    </p:set>
                                  </p:childTnLst>
                                </p:cTn>
                              </p:par>
                              <p:par>
                                <p:cTn id="48" presetID="19" presetClass="entr" presetSubtype="5"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4500" fill="hold"/>
                                        <p:tgtEl>
                                          <p:spTgt spid="10"/>
                                        </p:tgtEl>
                                        <p:attrNameLst>
                                          <p:attrName>ppt_w</p:attrName>
                                        </p:attrNameLst>
                                      </p:cBhvr>
                                      <p:tavLst>
                                        <p:tav tm="0">
                                          <p:val>
                                            <p:strVal val="#ppt_w"/>
                                          </p:val>
                                        </p:tav>
                                        <p:tav tm="100000">
                                          <p:val>
                                            <p:strVal val="#ppt_w"/>
                                          </p:val>
                                        </p:tav>
                                      </p:tavLst>
                                    </p:anim>
                                    <p:anim calcmode="lin" valueType="num">
                                      <p:cBhvr>
                                        <p:cTn id="51" dur="4500" fill="hold"/>
                                        <p:tgtEl>
                                          <p:spTgt spid="10"/>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grpId="1" nodeType="withEffect">
                                  <p:stCondLst>
                                    <p:cond delay="0"/>
                                  </p:stCondLst>
                                  <p:childTnLst>
                                    <p:animRot by="-21600000">
                                      <p:cBhvr>
                                        <p:cTn id="53" dur="4500" fill="hold"/>
                                        <p:tgtEl>
                                          <p:spTgt spid="10"/>
                                        </p:tgtEl>
                                        <p:attrNameLst>
                                          <p:attrName>r</p:attrName>
                                        </p:attrNameLst>
                                      </p:cBhvr>
                                    </p:animRot>
                                  </p:childTnLst>
                                </p:cTn>
                              </p:par>
                              <p:par>
                                <p:cTn id="54" presetID="2" presetClass="exit" presetSubtype="3" fill="hold" grpId="2" nodeType="withEffect">
                                  <p:stCondLst>
                                    <p:cond delay="0"/>
                                  </p:stCondLst>
                                  <p:childTnLst>
                                    <p:anim calcmode="lin" valueType="num">
                                      <p:cBhvr additive="base">
                                        <p:cTn id="55" dur="5000"/>
                                        <p:tgtEl>
                                          <p:spTgt spid="10"/>
                                        </p:tgtEl>
                                        <p:attrNameLst>
                                          <p:attrName>ppt_x</p:attrName>
                                        </p:attrNameLst>
                                      </p:cBhvr>
                                      <p:tavLst>
                                        <p:tav tm="0">
                                          <p:val>
                                            <p:strVal val="ppt_x"/>
                                          </p:val>
                                        </p:tav>
                                        <p:tav tm="100000">
                                          <p:val>
                                            <p:strVal val="1+ppt_w/2"/>
                                          </p:val>
                                        </p:tav>
                                      </p:tavLst>
                                    </p:anim>
                                    <p:anim calcmode="lin" valueType="num">
                                      <p:cBhvr additive="base">
                                        <p:cTn id="56" dur="5000"/>
                                        <p:tgtEl>
                                          <p:spTgt spid="10"/>
                                        </p:tgtEl>
                                        <p:attrNameLst>
                                          <p:attrName>ppt_y</p:attrName>
                                        </p:attrNameLst>
                                      </p:cBhvr>
                                      <p:tavLst>
                                        <p:tav tm="0">
                                          <p:val>
                                            <p:strVal val="ppt_y"/>
                                          </p:val>
                                        </p:tav>
                                        <p:tav tm="100000">
                                          <p:val>
                                            <p:strVal val="0-ppt_h/2"/>
                                          </p:val>
                                        </p:tav>
                                      </p:tavLst>
                                    </p:anim>
                                    <p:set>
                                      <p:cBhvr>
                                        <p:cTn id="57" dur="1" fill="hold">
                                          <p:stCondLst>
                                            <p:cond delay="4999"/>
                                          </p:stCondLst>
                                        </p:cTn>
                                        <p:tgtEl>
                                          <p:spTgt spid="10"/>
                                        </p:tgtEl>
                                        <p:attrNameLst>
                                          <p:attrName>style.visibility</p:attrName>
                                        </p:attrNameLst>
                                      </p:cBhvr>
                                      <p:to>
                                        <p:strVal val="hidden"/>
                                      </p:to>
                                    </p:set>
                                  </p:childTnLst>
                                </p:cTn>
                              </p:par>
                              <p:par>
                                <p:cTn id="58" presetID="19" presetClass="entr" presetSubtype="5"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p:cTn id="60" dur="4500" fill="hold"/>
                                        <p:tgtEl>
                                          <p:spTgt spid="16"/>
                                        </p:tgtEl>
                                        <p:attrNameLst>
                                          <p:attrName>ppt_w</p:attrName>
                                        </p:attrNameLst>
                                      </p:cBhvr>
                                      <p:tavLst>
                                        <p:tav tm="0">
                                          <p:val>
                                            <p:strVal val="#ppt_w"/>
                                          </p:val>
                                        </p:tav>
                                        <p:tav tm="100000">
                                          <p:val>
                                            <p:strVal val="#ppt_w"/>
                                          </p:val>
                                        </p:tav>
                                      </p:tavLst>
                                    </p:anim>
                                    <p:anim calcmode="lin" valueType="num">
                                      <p:cBhvr>
                                        <p:cTn id="61" dur="4500" fill="hold"/>
                                        <p:tgtEl>
                                          <p:spTgt spid="16"/>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grpId="1" nodeType="withEffect">
                                  <p:stCondLst>
                                    <p:cond delay="0"/>
                                  </p:stCondLst>
                                  <p:childTnLst>
                                    <p:animRot by="21600000">
                                      <p:cBhvr>
                                        <p:cTn id="63" dur="4500" fill="hold"/>
                                        <p:tgtEl>
                                          <p:spTgt spid="16"/>
                                        </p:tgtEl>
                                        <p:attrNameLst>
                                          <p:attrName>r</p:attrName>
                                        </p:attrNameLst>
                                      </p:cBhvr>
                                    </p:animRot>
                                  </p:childTnLst>
                                </p:cTn>
                              </p:par>
                              <p:par>
                                <p:cTn id="64" presetID="2" presetClass="exit" presetSubtype="6" fill="hold" grpId="2" nodeType="withEffect">
                                  <p:stCondLst>
                                    <p:cond delay="0"/>
                                  </p:stCondLst>
                                  <p:childTnLst>
                                    <p:anim calcmode="lin" valueType="num">
                                      <p:cBhvr additive="base">
                                        <p:cTn id="65" dur="5000"/>
                                        <p:tgtEl>
                                          <p:spTgt spid="16"/>
                                        </p:tgtEl>
                                        <p:attrNameLst>
                                          <p:attrName>ppt_x</p:attrName>
                                        </p:attrNameLst>
                                      </p:cBhvr>
                                      <p:tavLst>
                                        <p:tav tm="0">
                                          <p:val>
                                            <p:strVal val="ppt_x"/>
                                          </p:val>
                                        </p:tav>
                                        <p:tav tm="100000">
                                          <p:val>
                                            <p:strVal val="1+ppt_w/2"/>
                                          </p:val>
                                        </p:tav>
                                      </p:tavLst>
                                    </p:anim>
                                    <p:anim calcmode="lin" valueType="num">
                                      <p:cBhvr additive="base">
                                        <p:cTn id="66" dur="5000"/>
                                        <p:tgtEl>
                                          <p:spTgt spid="16"/>
                                        </p:tgtEl>
                                        <p:attrNameLst>
                                          <p:attrName>ppt_y</p:attrName>
                                        </p:attrNameLst>
                                      </p:cBhvr>
                                      <p:tavLst>
                                        <p:tav tm="0">
                                          <p:val>
                                            <p:strVal val="ppt_y"/>
                                          </p:val>
                                        </p:tav>
                                        <p:tav tm="100000">
                                          <p:val>
                                            <p:strVal val="1+ppt_h/2"/>
                                          </p:val>
                                        </p:tav>
                                      </p:tavLst>
                                    </p:anim>
                                    <p:set>
                                      <p:cBhvr>
                                        <p:cTn id="67" dur="1" fill="hold">
                                          <p:stCondLst>
                                            <p:cond delay="4999"/>
                                          </p:stCondLst>
                                        </p:cTn>
                                        <p:tgtEl>
                                          <p:spTgt spid="16"/>
                                        </p:tgtEl>
                                        <p:attrNameLst>
                                          <p:attrName>style.visibility</p:attrName>
                                        </p:attrNameLst>
                                      </p:cBhvr>
                                      <p:to>
                                        <p:strVal val="hidden"/>
                                      </p:to>
                                    </p:set>
                                  </p:childTnLst>
                                </p:cTn>
                              </p:par>
                              <p:par>
                                <p:cTn id="68" presetID="19" presetClass="entr" presetSubtype="5"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p:cTn id="70" dur="4500" fill="hold"/>
                                        <p:tgtEl>
                                          <p:spTgt spid="23"/>
                                        </p:tgtEl>
                                        <p:attrNameLst>
                                          <p:attrName>ppt_w</p:attrName>
                                        </p:attrNameLst>
                                      </p:cBhvr>
                                      <p:tavLst>
                                        <p:tav tm="0">
                                          <p:val>
                                            <p:strVal val="#ppt_w"/>
                                          </p:val>
                                        </p:tav>
                                        <p:tav tm="100000">
                                          <p:val>
                                            <p:strVal val="#ppt_w"/>
                                          </p:val>
                                        </p:tav>
                                      </p:tavLst>
                                    </p:anim>
                                    <p:anim calcmode="lin" valueType="num">
                                      <p:cBhvr>
                                        <p:cTn id="71" dur="4500" fill="hold"/>
                                        <p:tgtEl>
                                          <p:spTgt spid="23"/>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1" nodeType="withEffect">
                                  <p:stCondLst>
                                    <p:cond delay="0"/>
                                  </p:stCondLst>
                                  <p:childTnLst>
                                    <p:animRot by="-21600000">
                                      <p:cBhvr>
                                        <p:cTn id="73" dur="4500" fill="hold"/>
                                        <p:tgtEl>
                                          <p:spTgt spid="23"/>
                                        </p:tgtEl>
                                        <p:attrNameLst>
                                          <p:attrName>r</p:attrName>
                                        </p:attrNameLst>
                                      </p:cBhvr>
                                    </p:animRot>
                                  </p:childTnLst>
                                </p:cTn>
                              </p:par>
                              <p:par>
                                <p:cTn id="74" presetID="2" presetClass="exit" presetSubtype="12" fill="hold" grpId="2" nodeType="withEffect">
                                  <p:stCondLst>
                                    <p:cond delay="0"/>
                                  </p:stCondLst>
                                  <p:childTnLst>
                                    <p:anim calcmode="lin" valueType="num">
                                      <p:cBhvr additive="base">
                                        <p:cTn id="75" dur="5000"/>
                                        <p:tgtEl>
                                          <p:spTgt spid="23"/>
                                        </p:tgtEl>
                                        <p:attrNameLst>
                                          <p:attrName>ppt_x</p:attrName>
                                        </p:attrNameLst>
                                      </p:cBhvr>
                                      <p:tavLst>
                                        <p:tav tm="0">
                                          <p:val>
                                            <p:strVal val="ppt_x"/>
                                          </p:val>
                                        </p:tav>
                                        <p:tav tm="100000">
                                          <p:val>
                                            <p:strVal val="0-ppt_w/2"/>
                                          </p:val>
                                        </p:tav>
                                      </p:tavLst>
                                    </p:anim>
                                    <p:anim calcmode="lin" valueType="num">
                                      <p:cBhvr additive="base">
                                        <p:cTn id="76" dur="5000"/>
                                        <p:tgtEl>
                                          <p:spTgt spid="23"/>
                                        </p:tgtEl>
                                        <p:attrNameLst>
                                          <p:attrName>ppt_y</p:attrName>
                                        </p:attrNameLst>
                                      </p:cBhvr>
                                      <p:tavLst>
                                        <p:tav tm="0">
                                          <p:val>
                                            <p:strVal val="ppt_y"/>
                                          </p:val>
                                        </p:tav>
                                        <p:tav tm="100000">
                                          <p:val>
                                            <p:strVal val="1+ppt_h/2"/>
                                          </p:val>
                                        </p:tav>
                                      </p:tavLst>
                                    </p:anim>
                                    <p:set>
                                      <p:cBhvr>
                                        <p:cTn id="77" dur="1" fill="hold">
                                          <p:stCondLst>
                                            <p:cond delay="4999"/>
                                          </p:stCondLst>
                                        </p:cTn>
                                        <p:tgtEl>
                                          <p:spTgt spid="23"/>
                                        </p:tgtEl>
                                        <p:attrNameLst>
                                          <p:attrName>style.visibility</p:attrName>
                                        </p:attrNameLst>
                                      </p:cBhvr>
                                      <p:to>
                                        <p:strVal val="hidden"/>
                                      </p:to>
                                    </p:set>
                                  </p:childTnLst>
                                </p:cTn>
                              </p:par>
                              <p:par>
                                <p:cTn id="78" presetID="19" presetClass="entr" presetSubtype="5"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p:cTn id="80" dur="4500" fill="hold"/>
                                        <p:tgtEl>
                                          <p:spTgt spid="19"/>
                                        </p:tgtEl>
                                        <p:attrNameLst>
                                          <p:attrName>ppt_w</p:attrName>
                                        </p:attrNameLst>
                                      </p:cBhvr>
                                      <p:tavLst>
                                        <p:tav tm="0">
                                          <p:val>
                                            <p:strVal val="#ppt_w"/>
                                          </p:val>
                                        </p:tav>
                                        <p:tav tm="100000">
                                          <p:val>
                                            <p:strVal val="#ppt_w"/>
                                          </p:val>
                                        </p:tav>
                                      </p:tavLst>
                                    </p:anim>
                                    <p:anim calcmode="lin" valueType="num">
                                      <p:cBhvr>
                                        <p:cTn id="81" dur="4500" fill="hold"/>
                                        <p:tgtEl>
                                          <p:spTgt spid="19"/>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grpId="1" nodeType="withEffect">
                                  <p:stCondLst>
                                    <p:cond delay="0"/>
                                  </p:stCondLst>
                                  <p:childTnLst>
                                    <p:animRot by="-21600000">
                                      <p:cBhvr>
                                        <p:cTn id="83" dur="4500" fill="hold"/>
                                        <p:tgtEl>
                                          <p:spTgt spid="19"/>
                                        </p:tgtEl>
                                        <p:attrNameLst>
                                          <p:attrName>r</p:attrName>
                                        </p:attrNameLst>
                                      </p:cBhvr>
                                    </p:animRot>
                                  </p:childTnLst>
                                </p:cTn>
                              </p:par>
                              <p:par>
                                <p:cTn id="84" presetID="2" presetClass="exit" presetSubtype="12" fill="hold" grpId="2" nodeType="withEffect">
                                  <p:stCondLst>
                                    <p:cond delay="0"/>
                                  </p:stCondLst>
                                  <p:childTnLst>
                                    <p:anim calcmode="lin" valueType="num">
                                      <p:cBhvr additive="base">
                                        <p:cTn id="85" dur="4000"/>
                                        <p:tgtEl>
                                          <p:spTgt spid="19"/>
                                        </p:tgtEl>
                                        <p:attrNameLst>
                                          <p:attrName>ppt_x</p:attrName>
                                        </p:attrNameLst>
                                      </p:cBhvr>
                                      <p:tavLst>
                                        <p:tav tm="0">
                                          <p:val>
                                            <p:strVal val="ppt_x"/>
                                          </p:val>
                                        </p:tav>
                                        <p:tav tm="100000">
                                          <p:val>
                                            <p:strVal val="0-ppt_w/2"/>
                                          </p:val>
                                        </p:tav>
                                      </p:tavLst>
                                    </p:anim>
                                    <p:anim calcmode="lin" valueType="num">
                                      <p:cBhvr additive="base">
                                        <p:cTn id="86" dur="4000"/>
                                        <p:tgtEl>
                                          <p:spTgt spid="19"/>
                                        </p:tgtEl>
                                        <p:attrNameLst>
                                          <p:attrName>ppt_y</p:attrName>
                                        </p:attrNameLst>
                                      </p:cBhvr>
                                      <p:tavLst>
                                        <p:tav tm="0">
                                          <p:val>
                                            <p:strVal val="ppt_y"/>
                                          </p:val>
                                        </p:tav>
                                        <p:tav tm="100000">
                                          <p:val>
                                            <p:strVal val="1+ppt_h/2"/>
                                          </p:val>
                                        </p:tav>
                                      </p:tavLst>
                                    </p:anim>
                                    <p:set>
                                      <p:cBhvr>
                                        <p:cTn id="87" dur="1" fill="hold">
                                          <p:stCondLst>
                                            <p:cond delay="3999"/>
                                          </p:stCondLst>
                                        </p:cTn>
                                        <p:tgtEl>
                                          <p:spTgt spid="19"/>
                                        </p:tgtEl>
                                        <p:attrNameLst>
                                          <p:attrName>style.visibility</p:attrName>
                                        </p:attrNameLst>
                                      </p:cBhvr>
                                      <p:to>
                                        <p:strVal val="hidden"/>
                                      </p:to>
                                    </p:set>
                                  </p:childTnLst>
                                </p:cTn>
                              </p:par>
                              <p:par>
                                <p:cTn id="88" presetID="19" presetClass="entr" presetSubtype="5" fill="hold" grpId="0"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p:cTn id="90" dur="4500" fill="hold"/>
                                        <p:tgtEl>
                                          <p:spTgt spid="18"/>
                                        </p:tgtEl>
                                        <p:attrNameLst>
                                          <p:attrName>ppt_w</p:attrName>
                                        </p:attrNameLst>
                                      </p:cBhvr>
                                      <p:tavLst>
                                        <p:tav tm="0">
                                          <p:val>
                                            <p:strVal val="#ppt_w"/>
                                          </p:val>
                                        </p:tav>
                                        <p:tav tm="100000">
                                          <p:val>
                                            <p:strVal val="#ppt_w"/>
                                          </p:val>
                                        </p:tav>
                                      </p:tavLst>
                                    </p:anim>
                                    <p:anim calcmode="lin" valueType="num">
                                      <p:cBhvr>
                                        <p:cTn id="91" dur="4500" fill="hold"/>
                                        <p:tgtEl>
                                          <p:spTgt spid="18"/>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grpId="1" nodeType="withEffect">
                                  <p:stCondLst>
                                    <p:cond delay="0"/>
                                  </p:stCondLst>
                                  <p:childTnLst>
                                    <p:animRot by="-21600000">
                                      <p:cBhvr>
                                        <p:cTn id="93" dur="4500" fill="hold"/>
                                        <p:tgtEl>
                                          <p:spTgt spid="18"/>
                                        </p:tgtEl>
                                        <p:attrNameLst>
                                          <p:attrName>r</p:attrName>
                                        </p:attrNameLst>
                                      </p:cBhvr>
                                    </p:animRot>
                                  </p:childTnLst>
                                </p:cTn>
                              </p:par>
                              <p:par>
                                <p:cTn id="94" presetID="2" presetClass="exit" presetSubtype="12" fill="hold" grpId="2" nodeType="withEffect">
                                  <p:stCondLst>
                                    <p:cond delay="0"/>
                                  </p:stCondLst>
                                  <p:childTnLst>
                                    <p:anim calcmode="lin" valueType="num">
                                      <p:cBhvr additive="base">
                                        <p:cTn id="95" dur="3000"/>
                                        <p:tgtEl>
                                          <p:spTgt spid="18"/>
                                        </p:tgtEl>
                                        <p:attrNameLst>
                                          <p:attrName>ppt_x</p:attrName>
                                        </p:attrNameLst>
                                      </p:cBhvr>
                                      <p:tavLst>
                                        <p:tav tm="0">
                                          <p:val>
                                            <p:strVal val="ppt_x"/>
                                          </p:val>
                                        </p:tav>
                                        <p:tav tm="100000">
                                          <p:val>
                                            <p:strVal val="0-ppt_w/2"/>
                                          </p:val>
                                        </p:tav>
                                      </p:tavLst>
                                    </p:anim>
                                    <p:anim calcmode="lin" valueType="num">
                                      <p:cBhvr additive="base">
                                        <p:cTn id="96" dur="3000"/>
                                        <p:tgtEl>
                                          <p:spTgt spid="18"/>
                                        </p:tgtEl>
                                        <p:attrNameLst>
                                          <p:attrName>ppt_y</p:attrName>
                                        </p:attrNameLst>
                                      </p:cBhvr>
                                      <p:tavLst>
                                        <p:tav tm="0">
                                          <p:val>
                                            <p:strVal val="ppt_y"/>
                                          </p:val>
                                        </p:tav>
                                        <p:tav tm="100000">
                                          <p:val>
                                            <p:strVal val="1+ppt_h/2"/>
                                          </p:val>
                                        </p:tav>
                                      </p:tavLst>
                                    </p:anim>
                                    <p:set>
                                      <p:cBhvr>
                                        <p:cTn id="97" dur="1" fill="hold">
                                          <p:stCondLst>
                                            <p:cond delay="2999"/>
                                          </p:stCondLst>
                                        </p:cTn>
                                        <p:tgtEl>
                                          <p:spTgt spid="18"/>
                                        </p:tgtEl>
                                        <p:attrNameLst>
                                          <p:attrName>style.visibility</p:attrName>
                                        </p:attrNameLst>
                                      </p:cBhvr>
                                      <p:to>
                                        <p:strVal val="hidden"/>
                                      </p:to>
                                    </p:set>
                                  </p:childTnLst>
                                </p:cTn>
                              </p:par>
                              <p:par>
                                <p:cTn id="98" presetID="19" presetClass="entr" presetSubtype="5" fill="hold" grpId="0"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4500" fill="hold"/>
                                        <p:tgtEl>
                                          <p:spTgt spid="22"/>
                                        </p:tgtEl>
                                        <p:attrNameLst>
                                          <p:attrName>ppt_w</p:attrName>
                                        </p:attrNameLst>
                                      </p:cBhvr>
                                      <p:tavLst>
                                        <p:tav tm="0">
                                          <p:val>
                                            <p:strVal val="#ppt_w"/>
                                          </p:val>
                                        </p:tav>
                                        <p:tav tm="100000">
                                          <p:val>
                                            <p:strVal val="#ppt_w"/>
                                          </p:val>
                                        </p:tav>
                                      </p:tavLst>
                                    </p:anim>
                                    <p:anim calcmode="lin" valueType="num">
                                      <p:cBhvr>
                                        <p:cTn id="101" dur="4500" fill="hold"/>
                                        <p:tgtEl>
                                          <p:spTgt spid="22"/>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grpId="1" nodeType="withEffect">
                                  <p:stCondLst>
                                    <p:cond delay="0"/>
                                  </p:stCondLst>
                                  <p:childTnLst>
                                    <p:animRot by="21600000">
                                      <p:cBhvr>
                                        <p:cTn id="103" dur="4500" fill="hold"/>
                                        <p:tgtEl>
                                          <p:spTgt spid="22"/>
                                        </p:tgtEl>
                                        <p:attrNameLst>
                                          <p:attrName>r</p:attrName>
                                        </p:attrNameLst>
                                      </p:cBhvr>
                                    </p:animRot>
                                  </p:childTnLst>
                                </p:cTn>
                              </p:par>
                              <p:par>
                                <p:cTn id="104" presetID="2" presetClass="exit" presetSubtype="9" fill="hold" grpId="2" nodeType="withEffect">
                                  <p:stCondLst>
                                    <p:cond delay="0"/>
                                  </p:stCondLst>
                                  <p:childTnLst>
                                    <p:anim calcmode="lin" valueType="num">
                                      <p:cBhvr additive="base">
                                        <p:cTn id="105" dur="5000"/>
                                        <p:tgtEl>
                                          <p:spTgt spid="22"/>
                                        </p:tgtEl>
                                        <p:attrNameLst>
                                          <p:attrName>ppt_x</p:attrName>
                                        </p:attrNameLst>
                                      </p:cBhvr>
                                      <p:tavLst>
                                        <p:tav tm="0">
                                          <p:val>
                                            <p:strVal val="ppt_x"/>
                                          </p:val>
                                        </p:tav>
                                        <p:tav tm="100000">
                                          <p:val>
                                            <p:strVal val="0-ppt_w/2"/>
                                          </p:val>
                                        </p:tav>
                                      </p:tavLst>
                                    </p:anim>
                                    <p:anim calcmode="lin" valueType="num">
                                      <p:cBhvr additive="base">
                                        <p:cTn id="106" dur="5000"/>
                                        <p:tgtEl>
                                          <p:spTgt spid="22"/>
                                        </p:tgtEl>
                                        <p:attrNameLst>
                                          <p:attrName>ppt_y</p:attrName>
                                        </p:attrNameLst>
                                      </p:cBhvr>
                                      <p:tavLst>
                                        <p:tav tm="0">
                                          <p:val>
                                            <p:strVal val="ppt_y"/>
                                          </p:val>
                                        </p:tav>
                                        <p:tav tm="100000">
                                          <p:val>
                                            <p:strVal val="0-ppt_h/2"/>
                                          </p:val>
                                        </p:tav>
                                      </p:tavLst>
                                    </p:anim>
                                    <p:set>
                                      <p:cBhvr>
                                        <p:cTn id="107" dur="1" fill="hold">
                                          <p:stCondLst>
                                            <p:cond delay="4999"/>
                                          </p:stCondLst>
                                        </p:cTn>
                                        <p:tgtEl>
                                          <p:spTgt spid="22"/>
                                        </p:tgtEl>
                                        <p:attrNameLst>
                                          <p:attrName>style.visibility</p:attrName>
                                        </p:attrNameLst>
                                      </p:cBhvr>
                                      <p:to>
                                        <p:strVal val="hidden"/>
                                      </p:to>
                                    </p:set>
                                  </p:childTnLst>
                                </p:cTn>
                              </p:par>
                              <p:par>
                                <p:cTn id="108" presetID="19" presetClass="entr" presetSubtype="5"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p:cTn id="110" dur="4500" fill="hold"/>
                                        <p:tgtEl>
                                          <p:spTgt spid="21"/>
                                        </p:tgtEl>
                                        <p:attrNameLst>
                                          <p:attrName>ppt_w</p:attrName>
                                        </p:attrNameLst>
                                      </p:cBhvr>
                                      <p:tavLst>
                                        <p:tav tm="0">
                                          <p:val>
                                            <p:strVal val="#ppt_w"/>
                                          </p:val>
                                        </p:tav>
                                        <p:tav tm="100000">
                                          <p:val>
                                            <p:strVal val="#ppt_w"/>
                                          </p:val>
                                        </p:tav>
                                      </p:tavLst>
                                    </p:anim>
                                    <p:anim calcmode="lin" valueType="num">
                                      <p:cBhvr>
                                        <p:cTn id="111" dur="4500" fill="hold"/>
                                        <p:tgtEl>
                                          <p:spTgt spid="21"/>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grpId="1" nodeType="withEffect">
                                  <p:stCondLst>
                                    <p:cond delay="0"/>
                                  </p:stCondLst>
                                  <p:childTnLst>
                                    <p:animRot by="21600000">
                                      <p:cBhvr>
                                        <p:cTn id="113" dur="4500" fill="hold"/>
                                        <p:tgtEl>
                                          <p:spTgt spid="21"/>
                                        </p:tgtEl>
                                        <p:attrNameLst>
                                          <p:attrName>r</p:attrName>
                                        </p:attrNameLst>
                                      </p:cBhvr>
                                    </p:animRot>
                                  </p:childTnLst>
                                </p:cTn>
                              </p:par>
                              <p:par>
                                <p:cTn id="114" presetID="2" presetClass="exit" presetSubtype="9" fill="hold" grpId="2" nodeType="withEffect">
                                  <p:stCondLst>
                                    <p:cond delay="0"/>
                                  </p:stCondLst>
                                  <p:childTnLst>
                                    <p:anim calcmode="lin" valueType="num">
                                      <p:cBhvr additive="base">
                                        <p:cTn id="115" dur="4000"/>
                                        <p:tgtEl>
                                          <p:spTgt spid="21"/>
                                        </p:tgtEl>
                                        <p:attrNameLst>
                                          <p:attrName>ppt_x</p:attrName>
                                        </p:attrNameLst>
                                      </p:cBhvr>
                                      <p:tavLst>
                                        <p:tav tm="0">
                                          <p:val>
                                            <p:strVal val="ppt_x"/>
                                          </p:val>
                                        </p:tav>
                                        <p:tav tm="100000">
                                          <p:val>
                                            <p:strVal val="0-ppt_w/2"/>
                                          </p:val>
                                        </p:tav>
                                      </p:tavLst>
                                    </p:anim>
                                    <p:anim calcmode="lin" valueType="num">
                                      <p:cBhvr additive="base">
                                        <p:cTn id="116" dur="4000"/>
                                        <p:tgtEl>
                                          <p:spTgt spid="21"/>
                                        </p:tgtEl>
                                        <p:attrNameLst>
                                          <p:attrName>ppt_y</p:attrName>
                                        </p:attrNameLst>
                                      </p:cBhvr>
                                      <p:tavLst>
                                        <p:tav tm="0">
                                          <p:val>
                                            <p:strVal val="ppt_y"/>
                                          </p:val>
                                        </p:tav>
                                        <p:tav tm="100000">
                                          <p:val>
                                            <p:strVal val="0-ppt_h/2"/>
                                          </p:val>
                                        </p:tav>
                                      </p:tavLst>
                                    </p:anim>
                                    <p:set>
                                      <p:cBhvr>
                                        <p:cTn id="117" dur="1" fill="hold">
                                          <p:stCondLst>
                                            <p:cond delay="3999"/>
                                          </p:stCondLst>
                                        </p:cTn>
                                        <p:tgtEl>
                                          <p:spTgt spid="21"/>
                                        </p:tgtEl>
                                        <p:attrNameLst>
                                          <p:attrName>style.visibility</p:attrName>
                                        </p:attrNameLst>
                                      </p:cBhvr>
                                      <p:to>
                                        <p:strVal val="hidden"/>
                                      </p:to>
                                    </p:set>
                                  </p:childTnLst>
                                </p:cTn>
                              </p:par>
                              <p:par>
                                <p:cTn id="118" presetID="19" presetClass="entr" presetSubtype="5"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p:cTn id="120" dur="4500" fill="hold"/>
                                        <p:tgtEl>
                                          <p:spTgt spid="20"/>
                                        </p:tgtEl>
                                        <p:attrNameLst>
                                          <p:attrName>ppt_w</p:attrName>
                                        </p:attrNameLst>
                                      </p:cBhvr>
                                      <p:tavLst>
                                        <p:tav tm="0">
                                          <p:val>
                                            <p:strVal val="#ppt_w"/>
                                          </p:val>
                                        </p:tav>
                                        <p:tav tm="100000">
                                          <p:val>
                                            <p:strVal val="#ppt_w"/>
                                          </p:val>
                                        </p:tav>
                                      </p:tavLst>
                                    </p:anim>
                                    <p:anim calcmode="lin" valueType="num">
                                      <p:cBhvr>
                                        <p:cTn id="121" dur="4500" fill="hold"/>
                                        <p:tgtEl>
                                          <p:spTgt spid="20"/>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grpId="1" nodeType="withEffect">
                                  <p:stCondLst>
                                    <p:cond delay="0"/>
                                  </p:stCondLst>
                                  <p:childTnLst>
                                    <p:animRot by="21600000">
                                      <p:cBhvr>
                                        <p:cTn id="123" dur="4500" fill="hold"/>
                                        <p:tgtEl>
                                          <p:spTgt spid="20"/>
                                        </p:tgtEl>
                                        <p:attrNameLst>
                                          <p:attrName>r</p:attrName>
                                        </p:attrNameLst>
                                      </p:cBhvr>
                                    </p:animRot>
                                  </p:childTnLst>
                                </p:cTn>
                              </p:par>
                              <p:par>
                                <p:cTn id="124" presetID="2" presetClass="exit" presetSubtype="9" fill="hold" grpId="2" nodeType="withEffect">
                                  <p:stCondLst>
                                    <p:cond delay="0"/>
                                  </p:stCondLst>
                                  <p:childTnLst>
                                    <p:anim calcmode="lin" valueType="num">
                                      <p:cBhvr additive="base">
                                        <p:cTn id="125" dur="3000"/>
                                        <p:tgtEl>
                                          <p:spTgt spid="20"/>
                                        </p:tgtEl>
                                        <p:attrNameLst>
                                          <p:attrName>ppt_x</p:attrName>
                                        </p:attrNameLst>
                                      </p:cBhvr>
                                      <p:tavLst>
                                        <p:tav tm="0">
                                          <p:val>
                                            <p:strVal val="ppt_x"/>
                                          </p:val>
                                        </p:tav>
                                        <p:tav tm="100000">
                                          <p:val>
                                            <p:strVal val="0-ppt_w/2"/>
                                          </p:val>
                                        </p:tav>
                                      </p:tavLst>
                                    </p:anim>
                                    <p:anim calcmode="lin" valueType="num">
                                      <p:cBhvr additive="base">
                                        <p:cTn id="126" dur="3000"/>
                                        <p:tgtEl>
                                          <p:spTgt spid="20"/>
                                        </p:tgtEl>
                                        <p:attrNameLst>
                                          <p:attrName>ppt_y</p:attrName>
                                        </p:attrNameLst>
                                      </p:cBhvr>
                                      <p:tavLst>
                                        <p:tav tm="0">
                                          <p:val>
                                            <p:strVal val="ppt_y"/>
                                          </p:val>
                                        </p:tav>
                                        <p:tav tm="100000">
                                          <p:val>
                                            <p:strVal val="0-ppt_h/2"/>
                                          </p:val>
                                        </p:tav>
                                      </p:tavLst>
                                    </p:anim>
                                    <p:set>
                                      <p:cBhvr>
                                        <p:cTn id="127" dur="1" fill="hold">
                                          <p:stCondLst>
                                            <p:cond delay="2999"/>
                                          </p:stCondLst>
                                        </p:cTn>
                                        <p:tgtEl>
                                          <p:spTgt spid="20"/>
                                        </p:tgtEl>
                                        <p:attrNameLst>
                                          <p:attrName>style.visibility</p:attrName>
                                        </p:attrNameLst>
                                      </p:cBhvr>
                                      <p:to>
                                        <p:strVal val="hidden"/>
                                      </p:to>
                                    </p:set>
                                  </p:childTnLst>
                                </p:cTn>
                              </p:par>
                              <p:par>
                                <p:cTn id="128" presetID="23" presetClass="entr" presetSubtype="528" fill="hold" nodeType="withEffect">
                                  <p:stCondLst>
                                    <p:cond delay="500"/>
                                  </p:stCondLst>
                                  <p:childTnLst>
                                    <p:set>
                                      <p:cBhvr>
                                        <p:cTn id="129" dur="1" fill="hold">
                                          <p:stCondLst>
                                            <p:cond delay="0"/>
                                          </p:stCondLst>
                                        </p:cTn>
                                        <p:tgtEl>
                                          <p:spTgt spid="24"/>
                                        </p:tgtEl>
                                        <p:attrNameLst>
                                          <p:attrName>style.visibility</p:attrName>
                                        </p:attrNameLst>
                                      </p:cBhvr>
                                      <p:to>
                                        <p:strVal val="visible"/>
                                      </p:to>
                                    </p:set>
                                    <p:anim calcmode="lin" valueType="num">
                                      <p:cBhvr>
                                        <p:cTn id="130" dur="3750" fill="hold"/>
                                        <p:tgtEl>
                                          <p:spTgt spid="24"/>
                                        </p:tgtEl>
                                        <p:attrNameLst>
                                          <p:attrName>ppt_w</p:attrName>
                                        </p:attrNameLst>
                                      </p:cBhvr>
                                      <p:tavLst>
                                        <p:tav tm="0">
                                          <p:val>
                                            <p:fltVal val="0"/>
                                          </p:val>
                                        </p:tav>
                                        <p:tav tm="100000">
                                          <p:val>
                                            <p:strVal val="#ppt_w"/>
                                          </p:val>
                                        </p:tav>
                                      </p:tavLst>
                                    </p:anim>
                                    <p:anim calcmode="lin" valueType="num">
                                      <p:cBhvr>
                                        <p:cTn id="131" dur="3750" fill="hold"/>
                                        <p:tgtEl>
                                          <p:spTgt spid="24"/>
                                        </p:tgtEl>
                                        <p:attrNameLst>
                                          <p:attrName>ppt_h</p:attrName>
                                        </p:attrNameLst>
                                      </p:cBhvr>
                                      <p:tavLst>
                                        <p:tav tm="0">
                                          <p:val>
                                            <p:fltVal val="0"/>
                                          </p:val>
                                        </p:tav>
                                        <p:tav tm="100000">
                                          <p:val>
                                            <p:strVal val="#ppt_h"/>
                                          </p:val>
                                        </p:tav>
                                      </p:tavLst>
                                    </p:anim>
                                    <p:anim calcmode="lin" valueType="num">
                                      <p:cBhvr>
                                        <p:cTn id="132" dur="3750" fill="hold"/>
                                        <p:tgtEl>
                                          <p:spTgt spid="24"/>
                                        </p:tgtEl>
                                        <p:attrNameLst>
                                          <p:attrName>ppt_x</p:attrName>
                                        </p:attrNameLst>
                                      </p:cBhvr>
                                      <p:tavLst>
                                        <p:tav tm="0">
                                          <p:val>
                                            <p:fltVal val="0.5"/>
                                          </p:val>
                                        </p:tav>
                                        <p:tav tm="100000">
                                          <p:val>
                                            <p:strVal val="#ppt_x"/>
                                          </p:val>
                                        </p:tav>
                                      </p:tavLst>
                                    </p:anim>
                                    <p:anim calcmode="lin" valueType="num">
                                      <p:cBhvr>
                                        <p:cTn id="133" dur="3750" fill="hold"/>
                                        <p:tgtEl>
                                          <p:spTgt spid="24"/>
                                        </p:tgtEl>
                                        <p:attrNameLst>
                                          <p:attrName>ppt_y</p:attrName>
                                        </p:attrNameLst>
                                      </p:cBhvr>
                                      <p:tavLst>
                                        <p:tav tm="0">
                                          <p:val>
                                            <p:fltVal val="0.5"/>
                                          </p:val>
                                        </p:tav>
                                        <p:tav tm="100000">
                                          <p:val>
                                            <p:strVal val="#ppt_y"/>
                                          </p:val>
                                        </p:tav>
                                      </p:tavLst>
                                    </p:anim>
                                  </p:childTnLst>
                                </p:cTn>
                              </p:par>
                              <p:par>
                                <p:cTn id="134" presetID="16" presetClass="entr" presetSubtype="42" fill="hold" nodeType="withEffect">
                                  <p:stCondLst>
                                    <p:cond delay="500"/>
                                  </p:stCondLst>
                                  <p:childTnLst>
                                    <p:set>
                                      <p:cBhvr>
                                        <p:cTn id="135" dur="1" fill="hold">
                                          <p:stCondLst>
                                            <p:cond delay="0"/>
                                          </p:stCondLst>
                                        </p:cTn>
                                        <p:tgtEl>
                                          <p:spTgt spid="24"/>
                                        </p:tgtEl>
                                        <p:attrNameLst>
                                          <p:attrName>style.visibility</p:attrName>
                                        </p:attrNameLst>
                                      </p:cBhvr>
                                      <p:to>
                                        <p:strVal val="visible"/>
                                      </p:to>
                                    </p:set>
                                    <p:animEffect transition="in" filter="barn(outHorizontal)">
                                      <p:cBhvr>
                                        <p:cTn id="136" dur="3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8" grpId="0" animBg="1"/>
      <p:bldP spid="8" grpId="1" animBg="1"/>
      <p:bldP spid="8" grpId="2" animBg="1"/>
      <p:bldP spid="9" grpId="0" animBg="1"/>
      <p:bldP spid="9" grpId="1" animBg="1"/>
      <p:bldP spid="9" grpId="2" animBg="1"/>
      <p:bldP spid="10" grpId="0" animBg="1"/>
      <p:bldP spid="10" grpId="1" animBg="1"/>
      <p:bldP spid="10"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1085" y="-25137"/>
            <a:ext cx="9144000" cy="5143500"/>
          </a:xfrm>
          <a:prstGeom prst="rect">
            <a:avLst/>
          </a:prstGeom>
          <a:noFill/>
          <a:ln>
            <a:noFill/>
          </a:ln>
        </p:spPr>
      </p:pic>
      <p:sp>
        <p:nvSpPr>
          <p:cNvPr id="6" name="Forma libre 2"/>
          <p:cNvSpPr/>
          <p:nvPr/>
        </p:nvSpPr>
        <p:spPr>
          <a:xfrm rot="1362752">
            <a:off x="3006772" y="1177867"/>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45000">
                <a:srgbClr val="C00000"/>
              </a:gs>
              <a:gs pos="70000">
                <a:srgbClr val="FF0300"/>
              </a:gs>
              <a:gs pos="100000">
                <a:srgbClr val="4D0808"/>
              </a:gs>
            </a:gsLst>
            <a:lin ang="5400000" scaled="0"/>
          </a:gradFill>
          <a:ln w="3175">
            <a:noFill/>
          </a:ln>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a:off x="3059832" y="1203598"/>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45000">
                <a:srgbClr val="C00000"/>
              </a:gs>
              <a:gs pos="70000">
                <a:srgbClr val="FF0300"/>
              </a:gs>
              <a:gs pos="100000">
                <a:srgbClr val="4D0808"/>
              </a:gs>
            </a:gsLst>
            <a:lin ang="5400000" scaled="0"/>
          </a:gradFill>
          <a:ln w="3175">
            <a:noFill/>
          </a:ln>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314336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ppt_w"/>
                                          </p:val>
                                        </p:tav>
                                        <p:tav tm="100000">
                                          <p:val>
                                            <p:strVal val="#ppt_w"/>
                                          </p:val>
                                        </p:tav>
                                      </p:tavLst>
                                    </p:anim>
                                    <p:anim calcmode="lin" valueType="num">
                                      <p:cBhvr>
                                        <p:cTn id="12" dur="3000" fill="hold"/>
                                        <p:tgtEl>
                                          <p:spTgt spid="6"/>
                                        </p:tgtEl>
                                        <p:attrNameLst>
                                          <p:attrName>ppt_h</p:attrName>
                                        </p:attrNameLst>
                                      </p:cBhvr>
                                      <p:tavLst>
                                        <p:tav tm="0">
                                          <p:val>
                                            <p:strVal val="4*#ppt_h"/>
                                          </p:val>
                                        </p:tav>
                                        <p:tav tm="100000">
                                          <p:val>
                                            <p:strVal val="#ppt_h"/>
                                          </p:val>
                                        </p:tav>
                                      </p:tavLst>
                                    </p:anim>
                                  </p:childTnLst>
                                </p:cTn>
                              </p:par>
                              <p:par>
                                <p:cTn id="13" presetID="23" presetClass="exit" presetSubtype="16" fill="hold" grpId="1" nodeType="withEffect">
                                  <p:stCondLst>
                                    <p:cond delay="0"/>
                                  </p:stCondLst>
                                  <p:childTnLst>
                                    <p:anim calcmode="lin" valueType="num">
                                      <p:cBhvr>
                                        <p:cTn id="14" dur="3000"/>
                                        <p:tgtEl>
                                          <p:spTgt spid="6"/>
                                        </p:tgtEl>
                                        <p:attrNameLst>
                                          <p:attrName>ppt_w</p:attrName>
                                        </p:attrNameLst>
                                      </p:cBhvr>
                                      <p:tavLst>
                                        <p:tav tm="0">
                                          <p:val>
                                            <p:strVal val="ppt_w"/>
                                          </p:val>
                                        </p:tav>
                                        <p:tav tm="100000">
                                          <p:val>
                                            <p:strVal val="4*ppt_w"/>
                                          </p:val>
                                        </p:tav>
                                      </p:tavLst>
                                    </p:anim>
                                    <p:anim calcmode="lin" valueType="num">
                                      <p:cBhvr>
                                        <p:cTn id="15" dur="3000"/>
                                        <p:tgtEl>
                                          <p:spTgt spid="6"/>
                                        </p:tgtEl>
                                        <p:attrNameLst>
                                          <p:attrName>ppt_h</p:attrName>
                                        </p:attrNameLst>
                                      </p:cBhvr>
                                      <p:tavLst>
                                        <p:tav tm="0">
                                          <p:val>
                                            <p:strVal val="ppt_h"/>
                                          </p:val>
                                        </p:tav>
                                        <p:tav tm="100000">
                                          <p:val>
                                            <p:strVal val="4*ppt_h"/>
                                          </p:val>
                                        </p:tav>
                                      </p:tavLst>
                                    </p:anim>
                                    <p:set>
                                      <p:cBhvr>
                                        <p:cTn id="16" dur="1" fill="hold">
                                          <p:stCondLst>
                                            <p:cond delay="2999"/>
                                          </p:stCondLst>
                                        </p:cTn>
                                        <p:tgtEl>
                                          <p:spTgt spid="6"/>
                                        </p:tgtEl>
                                        <p:attrNameLst>
                                          <p:attrName>style.visibility</p:attrName>
                                        </p:attrNameLst>
                                      </p:cBhvr>
                                      <p:to>
                                        <p:strVal val="hidden"/>
                                      </p:to>
                                    </p:set>
                                  </p:childTnLst>
                                </p:cTn>
                              </p:par>
                              <p:par>
                                <p:cTn id="17" presetID="23" presetClass="exit" presetSubtype="544" fill="hold" grpId="1" nodeType="with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anim calcmode="lin" valueType="num">
                                      <p:cBhvr>
                                        <p:cTn id="20" dur="3000"/>
                                        <p:tgtEl>
                                          <p:spTgt spid="5"/>
                                        </p:tgtEl>
                                        <p:attrNameLst>
                                          <p:attrName>ppt_x</p:attrName>
                                        </p:attrNameLst>
                                      </p:cBhvr>
                                      <p:tavLst>
                                        <p:tav tm="0">
                                          <p:val>
                                            <p:strVal val="ppt_x"/>
                                          </p:val>
                                        </p:tav>
                                        <p:tav tm="100000">
                                          <p:val>
                                            <p:fltVal val="0.5"/>
                                          </p:val>
                                        </p:tav>
                                      </p:tavLst>
                                    </p:anim>
                                    <p:anim calcmode="lin" valueType="num">
                                      <p:cBhvr>
                                        <p:cTn id="21" dur="3000"/>
                                        <p:tgtEl>
                                          <p:spTgt spid="5"/>
                                        </p:tgtEl>
                                        <p:attrNameLst>
                                          <p:attrName>ppt_y</p:attrName>
                                        </p:attrNameLst>
                                      </p:cBhvr>
                                      <p:tavLst>
                                        <p:tav tm="0">
                                          <p:val>
                                            <p:strVal val="ppt_y"/>
                                          </p:val>
                                        </p:tav>
                                        <p:tav tm="100000">
                                          <p:val>
                                            <p:fltVal val="0.5"/>
                                          </p:val>
                                        </p:tav>
                                      </p:tavLst>
                                    </p:anim>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strVal val="4/3*#ppt_w"/>
                                          </p:val>
                                        </p:tav>
                                        <p:tav tm="100000">
                                          <p:val>
                                            <p:strVal val="#ppt_w"/>
                                          </p:val>
                                        </p:tav>
                                      </p:tavLst>
                                    </p:anim>
                                    <p:anim calcmode="lin" valueType="num">
                                      <p:cBhvr>
                                        <p:cTn id="26" dur="3000" fill="hold"/>
                                        <p:tgtEl>
                                          <p:spTgt spid="7"/>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3000"/>
                                        <p:tgtEl>
                                          <p:spTgt spid="7"/>
                                        </p:tgtEl>
                                      </p:cBhvr>
                                    </p:animEffect>
                                  </p:childTnLst>
                                </p:cTn>
                              </p:par>
                              <p:par>
                                <p:cTn id="30" presetID="9" presetClass="emph" presetSubtype="0" nodeType="withEffect">
                                  <p:stCondLst>
                                    <p:cond delay="0"/>
                                  </p:stCondLst>
                                  <p:childTnLst>
                                    <p:set>
                                      <p:cBhvr rctx="PPT">
                                        <p:cTn id="31" dur="indefinite"/>
                                        <p:tgtEl>
                                          <p:spTgt spid="9"/>
                                        </p:tgtEl>
                                        <p:attrNameLst>
                                          <p:attrName>style.opacity</p:attrName>
                                        </p:attrNameLst>
                                      </p:cBhvr>
                                      <p:to>
                                        <p:strVal val="0"/>
                                      </p:to>
                                    </p:set>
                                    <p:animEffect filter="image" prLst="opacity: 0">
                                      <p:cBhvr rctx="IE">
                                        <p:cTn id="32"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43608" y="1347614"/>
            <a:ext cx="5112568" cy="2400657"/>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Combate el colesterol</a:t>
            </a:r>
          </a:p>
          <a:p>
            <a:pPr algn="ctr"/>
            <a:r>
              <a:rPr lang="es-ES" dirty="0" smtClean="0">
                <a:solidFill>
                  <a:schemeClr val="bg1"/>
                </a:solidFill>
                <a:latin typeface="Hobo Std" pitchFamily="34" charset="0"/>
              </a:rPr>
              <a:t>Sus pectinas reducen los niveles de colesterol en sangre ya que tienen tendencia a unirse a los ácidos biliares -producto de la degradación del colesterol- y de esta forma facilitan su expulsión de forma conjunta con las heces, </a:t>
            </a:r>
          </a:p>
          <a:p>
            <a:pPr algn="ctr"/>
            <a:r>
              <a:rPr lang="es-ES" dirty="0" smtClean="0">
                <a:solidFill>
                  <a:schemeClr val="bg1"/>
                </a:solidFill>
                <a:latin typeface="Hobo Std" pitchFamily="34" charset="0"/>
              </a:rPr>
              <a:t>con la consiguiente disminución </a:t>
            </a:r>
          </a:p>
          <a:p>
            <a:pPr algn="ctr"/>
            <a:r>
              <a:rPr lang="es-ES" dirty="0" smtClean="0">
                <a:solidFill>
                  <a:schemeClr val="bg1"/>
                </a:solidFill>
                <a:latin typeface="Hobo Std" pitchFamily="34" charset="0"/>
              </a:rPr>
              <a:t>del colesterol.  </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40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t="-91718"/>
          <a:stretch/>
        </p:blipFill>
        <p:spPr>
          <a:xfrm>
            <a:off x="0" y="-4717473"/>
            <a:ext cx="9144000" cy="9860973"/>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76000">
                <a:schemeClr val="accent6">
                  <a:lumMod val="20000"/>
                  <a:lumOff val="80000"/>
                  <a:alpha val="62000"/>
                </a:schemeClr>
              </a:gs>
              <a:gs pos="7000">
                <a:srgbClr val="E6002C"/>
              </a:gs>
              <a:gs pos="11000">
                <a:schemeClr val="accent2">
                  <a:lumMod val="20000"/>
                  <a:lumOff val="80000"/>
                </a:schemeClr>
              </a:gs>
              <a:gs pos="1250">
                <a:srgbClr val="E6002C"/>
              </a:gs>
              <a:gs pos="13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2" name="41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268760" y="-1532706"/>
            <a:ext cx="14041560" cy="7447756"/>
          </a:xfrm>
          <a:prstGeom prst="rect">
            <a:avLst/>
          </a:prstGeom>
          <a:noFill/>
          <a:ln>
            <a:noFill/>
          </a:ln>
        </p:spPr>
      </p:pic>
    </p:spTree>
    <p:extLst>
      <p:ext uri="{BB962C8B-B14F-4D97-AF65-F5344CB8AC3E}">
        <p14:creationId xmlns:p14="http://schemas.microsoft.com/office/powerpoint/2010/main" val="400245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41"/>
                                        </p:tgtEl>
                                        <p:attrNameLst>
                                          <p:attrName>style.visibility</p:attrName>
                                        </p:attrNameLst>
                                      </p:cBhvr>
                                      <p:to>
                                        <p:strVal val="visible"/>
                                      </p:to>
                                    </p:set>
                                    <p:animEffect transition="in" filter="barn(outVertical)">
                                      <p:cBhvr>
                                        <p:cTn id="247" dur="3500"/>
                                        <p:tgtEl>
                                          <p:spTgt spid="41"/>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41"/>
                                        </p:tgtEl>
                                        <p:attrNameLst>
                                          <p:attrName>style.visibility</p:attrName>
                                        </p:attrNameLst>
                                      </p:cBhvr>
                                      <p:to>
                                        <p:strVal val="visible"/>
                                      </p:to>
                                    </p:set>
                                    <p:anim calcmode="lin" valueType="num">
                                      <p:cBhvr>
                                        <p:cTn id="250" dur="3500" fill="hold"/>
                                        <p:tgtEl>
                                          <p:spTgt spid="41"/>
                                        </p:tgtEl>
                                        <p:attrNameLst>
                                          <p:attrName>ppt_w</p:attrName>
                                        </p:attrNameLst>
                                      </p:cBhvr>
                                      <p:tavLst>
                                        <p:tav tm="0">
                                          <p:val>
                                            <p:strVal val="2/3*#ppt_w"/>
                                          </p:val>
                                        </p:tav>
                                        <p:tav tm="100000">
                                          <p:val>
                                            <p:strVal val="#ppt_w"/>
                                          </p:val>
                                        </p:tav>
                                      </p:tavLst>
                                    </p:anim>
                                    <p:anim calcmode="lin" valueType="num">
                                      <p:cBhvr>
                                        <p:cTn id="251" dur="3500" fill="hold"/>
                                        <p:tgtEl>
                                          <p:spTgt spid="41"/>
                                        </p:tgtEl>
                                        <p:attrNameLst>
                                          <p:attrName>ppt_h</p:attrName>
                                        </p:attrNameLst>
                                      </p:cBhvr>
                                      <p:tavLst>
                                        <p:tav tm="0">
                                          <p:val>
                                            <p:strVal val="2/3*#ppt_h"/>
                                          </p:val>
                                        </p:tav>
                                        <p:tav tm="100000">
                                          <p:val>
                                            <p:strVal val="#ppt_h"/>
                                          </p:val>
                                        </p:tav>
                                      </p:tavLst>
                                    </p:anim>
                                  </p:childTnLst>
                                </p:cTn>
                              </p:par>
                              <p:par>
                                <p:cTn id="252" presetID="9" presetClass="emph" presetSubtype="0" nodeType="withEffect">
                                  <p:stCondLst>
                                    <p:cond delay="0"/>
                                  </p:stCondLst>
                                  <p:childTnLst>
                                    <p:set>
                                      <p:cBhvr rctx="PPT">
                                        <p:cTn id="253" dur="indefinite"/>
                                        <p:tgtEl>
                                          <p:spTgt spid="42"/>
                                        </p:tgtEl>
                                        <p:attrNameLst>
                                          <p:attrName>style.opacity</p:attrName>
                                        </p:attrNameLst>
                                      </p:cBhvr>
                                      <p:to>
                                        <p:strVal val="0"/>
                                      </p:to>
                                    </p:set>
                                    <p:animEffect filter="image" prLst="opacity: 0">
                                      <p:cBhvr rctx="IE">
                                        <p:cTn id="254" dur="indefinite"/>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148" y="0"/>
            <a:ext cx="9154148" cy="5143500"/>
          </a:xfrm>
          <a:prstGeom prst="rect">
            <a:avLst/>
          </a:prstGeom>
          <a:noFill/>
          <a:ln>
            <a:noFill/>
          </a:ln>
        </p:spPr>
      </p:pic>
      <p:sp>
        <p:nvSpPr>
          <p:cNvPr id="5" name="Forma libre 39"/>
          <p:cNvSpPr/>
          <p:nvPr/>
        </p:nvSpPr>
        <p:spPr>
          <a:xfrm rot="20225852">
            <a:off x="2490934" y="638957"/>
            <a:ext cx="4104457" cy="3816425"/>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noFill/>
          <a:ln w="19050">
            <a:solidFill>
              <a:srgbClr val="C00000"/>
            </a:solidFill>
            <a:prstDash val="solid"/>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9"/>
          <p:cNvSpPr/>
          <p:nvPr/>
        </p:nvSpPr>
        <p:spPr>
          <a:xfrm>
            <a:off x="2483767" y="627535"/>
            <a:ext cx="4104457" cy="3816424"/>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gradFill flip="none" rotWithShape="1">
            <a:gsLst>
              <a:gs pos="73000">
                <a:srgbClr val="E6002C"/>
              </a:gs>
              <a:gs pos="15000">
                <a:schemeClr val="accent2">
                  <a:lumMod val="12000"/>
                </a:schemeClr>
              </a:gs>
              <a:gs pos="52000">
                <a:srgbClr val="C00000"/>
              </a:gs>
            </a:gsLst>
            <a:path path="circle">
              <a:fillToRect l="50000" t="50000" r="50000" b="50000"/>
            </a:path>
            <a:tileRect/>
          </a:gradFill>
          <a:ln>
            <a:solidFill>
              <a:srgbClr val="003300">
                <a:alpha val="46000"/>
              </a:srgbClr>
            </a:solidFill>
            <a:prstDash val="lgDash"/>
          </a:ln>
          <a:scene3d>
            <a:camera prst="orthographicFront"/>
            <a:lightRig rig="flat" dir="t"/>
          </a:scene3d>
          <a:sp3d>
            <a:bevelT w="215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4582"/>
            <a:ext cx="9144000" cy="5143500"/>
          </a:xfrm>
          <a:prstGeom prst="rect">
            <a:avLst/>
          </a:prstGeom>
          <a:noFill/>
          <a:ln>
            <a:noFill/>
          </a:ln>
        </p:spPr>
      </p:pic>
    </p:spTree>
    <p:extLst>
      <p:ext uri="{BB962C8B-B14F-4D97-AF65-F5344CB8AC3E}">
        <p14:creationId xmlns:p14="http://schemas.microsoft.com/office/powerpoint/2010/main" val="247755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strVal val="4*#ppt_w"/>
                                          </p:val>
                                        </p:tav>
                                        <p:tav tm="100000">
                                          <p:val>
                                            <p:strVal val="#ppt_w"/>
                                          </p:val>
                                        </p:tav>
                                      </p:tavLst>
                                    </p:anim>
                                    <p:anim calcmode="lin" valueType="num">
                                      <p:cBhvr>
                                        <p:cTn id="11" dur="2500" fill="hold"/>
                                        <p:tgtEl>
                                          <p:spTgt spid="5"/>
                                        </p:tgtEl>
                                        <p:attrNameLst>
                                          <p:attrName>ppt_h</p:attrName>
                                        </p:attrNameLst>
                                      </p:cBhvr>
                                      <p:tavLst>
                                        <p:tav tm="0">
                                          <p:val>
                                            <p:strVal val="4*#ppt_h"/>
                                          </p:val>
                                        </p:tav>
                                        <p:tav tm="100000">
                                          <p:val>
                                            <p:strVal val="#ppt_h"/>
                                          </p:val>
                                        </p:tav>
                                      </p:tavLst>
                                    </p:anim>
                                  </p:childTnLst>
                                </p:cTn>
                              </p:par>
                              <p:par>
                                <p:cTn id="12" presetID="2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fltVal val="0"/>
                                          </p:val>
                                        </p:tav>
                                        <p:tav tm="100000">
                                          <p:val>
                                            <p:strVal val="#ppt_w"/>
                                          </p:val>
                                        </p:tav>
                                      </p:tavLst>
                                    </p:anim>
                                    <p:anim calcmode="lin" valueType="num">
                                      <p:cBhvr>
                                        <p:cTn id="15" dur="2500" fill="hold"/>
                                        <p:tgtEl>
                                          <p:spTgt spid="6"/>
                                        </p:tgtEl>
                                        <p:attrNameLst>
                                          <p:attrName>ppt_h</p:attrName>
                                        </p:attrNameLst>
                                      </p:cBhvr>
                                      <p:tavLst>
                                        <p:tav tm="0">
                                          <p:val>
                                            <p:fltVal val="0"/>
                                          </p:val>
                                        </p:tav>
                                        <p:tav tm="100000">
                                          <p:val>
                                            <p:strVal val="#ppt_h"/>
                                          </p:val>
                                        </p:tav>
                                      </p:tavLst>
                                    </p:anim>
                                    <p:anim calcmode="lin" valueType="num">
                                      <p:cBhvr>
                                        <p:cTn id="16" dur="2500" fill="hold"/>
                                        <p:tgtEl>
                                          <p:spTgt spid="6"/>
                                        </p:tgtEl>
                                        <p:attrNameLst>
                                          <p:attrName>ppt_x</p:attrName>
                                        </p:attrNameLst>
                                      </p:cBhvr>
                                      <p:tavLst>
                                        <p:tav tm="0">
                                          <p:val>
                                            <p:fltVal val="0.5"/>
                                          </p:val>
                                        </p:tav>
                                        <p:tav tm="100000">
                                          <p:val>
                                            <p:strVal val="#ppt_x"/>
                                          </p:val>
                                        </p:tav>
                                      </p:tavLst>
                                    </p:anim>
                                    <p:anim calcmode="lin" valueType="num">
                                      <p:cBhvr>
                                        <p:cTn id="17" dur="2500" fill="hold"/>
                                        <p:tgtEl>
                                          <p:spTgt spid="6"/>
                                        </p:tgtEl>
                                        <p:attrNameLst>
                                          <p:attrName>ppt_y</p:attrName>
                                        </p:attrNameLst>
                                      </p:cBhvr>
                                      <p:tavLst>
                                        <p:tav tm="0">
                                          <p:val>
                                            <p:fltVal val="0.5"/>
                                          </p:val>
                                        </p:tav>
                                        <p:tav tm="100000">
                                          <p:val>
                                            <p:strVal val="#ppt_y"/>
                                          </p:val>
                                        </p:tav>
                                      </p:tavLst>
                                    </p:anim>
                                  </p:childTnLst>
                                </p:cTn>
                              </p:par>
                              <p:par>
                                <p:cTn id="18" presetID="8" presetClass="emph" presetSubtype="0" fill="hold" grpId="1" nodeType="withEffect">
                                  <p:stCondLst>
                                    <p:cond delay="0"/>
                                  </p:stCondLst>
                                  <p:childTnLst>
                                    <p:animRot by="21600000">
                                      <p:cBhvr>
                                        <p:cTn id="19" dur="2500" fill="hold"/>
                                        <p:tgtEl>
                                          <p:spTgt spid="6"/>
                                        </p:tgtEl>
                                        <p:attrNameLst>
                                          <p:attrName>r</p:attrName>
                                        </p:attrNameLst>
                                      </p:cBhvr>
                                    </p:animRot>
                                  </p:childTnLst>
                                </p:cTn>
                              </p:par>
                            </p:childTnLst>
                          </p:cTn>
                        </p:par>
                        <p:par>
                          <p:cTn id="20" fill="hold">
                            <p:stCondLst>
                              <p:cond delay="2500"/>
                            </p:stCondLst>
                            <p:childTnLst>
                              <p:par>
                                <p:cTn id="21" presetID="23" presetClass="exit" presetSubtype="544" fill="hold" grpId="2" nodeType="after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fltVal val="0"/>
                                          </p:val>
                                        </p:tav>
                                      </p:tavLst>
                                    </p:anim>
                                    <p:anim calcmode="lin" valueType="num">
                                      <p:cBhvr>
                                        <p:cTn id="24" dur="3000"/>
                                        <p:tgtEl>
                                          <p:spTgt spid="6"/>
                                        </p:tgtEl>
                                        <p:attrNameLst>
                                          <p:attrName>ppt_x</p:attrName>
                                        </p:attrNameLst>
                                      </p:cBhvr>
                                      <p:tavLst>
                                        <p:tav tm="0">
                                          <p:val>
                                            <p:strVal val="ppt_x"/>
                                          </p:val>
                                        </p:tav>
                                        <p:tav tm="100000">
                                          <p:val>
                                            <p:fltVal val="0.5"/>
                                          </p:val>
                                        </p:tav>
                                      </p:tavLst>
                                    </p:anim>
                                    <p:anim calcmode="lin" valueType="num">
                                      <p:cBhvr>
                                        <p:cTn id="25" dur="3000"/>
                                        <p:tgtEl>
                                          <p:spTgt spid="6"/>
                                        </p:tgtEl>
                                        <p:attrNameLst>
                                          <p:attrName>ppt_y</p:attrName>
                                        </p:attrNameLst>
                                      </p:cBhvr>
                                      <p:tavLst>
                                        <p:tav tm="0">
                                          <p:val>
                                            <p:strVal val="ppt_y"/>
                                          </p:val>
                                        </p:tav>
                                        <p:tav tm="100000">
                                          <p:val>
                                            <p:fltVal val="0.5"/>
                                          </p:val>
                                        </p:tav>
                                      </p:tavLst>
                                    </p:anim>
                                    <p:set>
                                      <p:cBhvr>
                                        <p:cTn id="26" dur="1" fill="hold">
                                          <p:stCondLst>
                                            <p:cond delay="2999"/>
                                          </p:stCondLst>
                                        </p:cTn>
                                        <p:tgtEl>
                                          <p:spTgt spid="6"/>
                                        </p:tgtEl>
                                        <p:attrNameLst>
                                          <p:attrName>style.visibility</p:attrName>
                                        </p:attrNameLst>
                                      </p:cBhvr>
                                      <p:to>
                                        <p:strVal val="hidden"/>
                                      </p:to>
                                    </p:set>
                                  </p:childTnLst>
                                </p:cTn>
                              </p:par>
                              <p:par>
                                <p:cTn id="27" presetID="23" presetClass="exit" presetSubtype="16" fill="hold" grpId="1" nodeType="withEffect">
                                  <p:stCondLst>
                                    <p:cond delay="0"/>
                                  </p:stCondLst>
                                  <p:childTnLst>
                                    <p:anim calcmode="lin" valueType="num">
                                      <p:cBhvr>
                                        <p:cTn id="28" dur="3000"/>
                                        <p:tgtEl>
                                          <p:spTgt spid="5"/>
                                        </p:tgtEl>
                                        <p:attrNameLst>
                                          <p:attrName>ppt_w</p:attrName>
                                        </p:attrNameLst>
                                      </p:cBhvr>
                                      <p:tavLst>
                                        <p:tav tm="0">
                                          <p:val>
                                            <p:strVal val="ppt_w"/>
                                          </p:val>
                                        </p:tav>
                                        <p:tav tm="100000">
                                          <p:val>
                                            <p:strVal val="4*ppt_w"/>
                                          </p:val>
                                        </p:tav>
                                      </p:tavLst>
                                    </p:anim>
                                    <p:anim calcmode="lin" valueType="num">
                                      <p:cBhvr>
                                        <p:cTn id="29" dur="3000"/>
                                        <p:tgtEl>
                                          <p:spTgt spid="5"/>
                                        </p:tgtEl>
                                        <p:attrNameLst>
                                          <p:attrName>ppt_h</p:attrName>
                                        </p:attrNameLst>
                                      </p:cBhvr>
                                      <p:tavLst>
                                        <p:tav tm="0">
                                          <p:val>
                                            <p:strVal val="ppt_h"/>
                                          </p:val>
                                        </p:tav>
                                        <p:tav tm="100000">
                                          <p:val>
                                            <p:strVal val="4*ppt_h"/>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strVal val="4/3*#ppt_w"/>
                                          </p:val>
                                        </p:tav>
                                        <p:tav tm="100000">
                                          <p:val>
                                            <p:strVal val="#ppt_w"/>
                                          </p:val>
                                        </p:tav>
                                      </p:tavLst>
                                    </p:anim>
                                    <p:anim calcmode="lin" valueType="num">
                                      <p:cBhvr>
                                        <p:cTn id="34" dur="3000" fill="hold"/>
                                        <p:tgtEl>
                                          <p:spTgt spid="7"/>
                                        </p:tgtEl>
                                        <p:attrNameLst>
                                          <p:attrName>ppt_h</p:attrName>
                                        </p:attrNameLst>
                                      </p:cBhvr>
                                      <p:tavLst>
                                        <p:tav tm="0">
                                          <p:val>
                                            <p:strVal val="4/3*#ppt_h"/>
                                          </p:val>
                                        </p:tav>
                                        <p:tav tm="100000">
                                          <p:val>
                                            <p:strVal val="#ppt_h"/>
                                          </p:val>
                                        </p:tav>
                                      </p:tavLst>
                                    </p:anim>
                                  </p:childTnLst>
                                </p:cTn>
                              </p:par>
                              <p:par>
                                <p:cTn id="35" presetID="10"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122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25690"/>
          </a:xfrm>
          <a:prstGeom prst="rect">
            <a:avLst/>
          </a:prstGeom>
          <a:noFill/>
          <a:ln>
            <a:noFill/>
          </a:ln>
        </p:spPr>
      </p:pic>
      <p:grpSp>
        <p:nvGrpSpPr>
          <p:cNvPr id="27" name="Grupo 33"/>
          <p:cNvGrpSpPr/>
          <p:nvPr/>
        </p:nvGrpSpPr>
        <p:grpSpPr>
          <a:xfrm rot="5400000" flipH="1">
            <a:off x="6749974" y="-262478"/>
            <a:ext cx="969481" cy="3242056"/>
            <a:chOff x="0" y="0"/>
            <a:chExt cx="4599296" cy="6858000"/>
          </a:xfrm>
        </p:grpSpPr>
        <p:sp>
          <p:nvSpPr>
            <p:cNvPr id="2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Grupo 33"/>
          <p:cNvGrpSpPr/>
          <p:nvPr/>
        </p:nvGrpSpPr>
        <p:grpSpPr>
          <a:xfrm rot="5400000" flipH="1">
            <a:off x="5737284" y="451898"/>
            <a:ext cx="969481" cy="3242056"/>
            <a:chOff x="0" y="0"/>
            <a:chExt cx="4599296" cy="6858000"/>
          </a:xfrm>
        </p:grpSpPr>
        <p:sp>
          <p:nvSpPr>
            <p:cNvPr id="5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Grupo 33"/>
          <p:cNvGrpSpPr/>
          <p:nvPr/>
        </p:nvGrpSpPr>
        <p:grpSpPr>
          <a:xfrm rot="5400000" flipH="1">
            <a:off x="7814796" y="-853685"/>
            <a:ext cx="969481" cy="3242056"/>
            <a:chOff x="0" y="0"/>
            <a:chExt cx="4599296" cy="6858000"/>
          </a:xfrm>
        </p:grpSpPr>
        <p:sp>
          <p:nvSpPr>
            <p:cNvPr id="6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9" name="Grupo 33"/>
          <p:cNvGrpSpPr/>
          <p:nvPr/>
        </p:nvGrpSpPr>
        <p:grpSpPr>
          <a:xfrm rot="16200000">
            <a:off x="379696" y="-893473"/>
            <a:ext cx="969481" cy="3242056"/>
            <a:chOff x="0" y="0"/>
            <a:chExt cx="4599296" cy="6858000"/>
          </a:xfrm>
        </p:grpSpPr>
        <p:sp>
          <p:nvSpPr>
            <p:cNvPr id="7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5" name="Grupo 33"/>
          <p:cNvGrpSpPr/>
          <p:nvPr/>
        </p:nvGrpSpPr>
        <p:grpSpPr>
          <a:xfrm rot="16200000">
            <a:off x="1489391" y="-224165"/>
            <a:ext cx="969481" cy="3242056"/>
            <a:chOff x="0" y="0"/>
            <a:chExt cx="4599296" cy="6858000"/>
          </a:xfrm>
        </p:grpSpPr>
        <p:sp>
          <p:nvSpPr>
            <p:cNvPr id="7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Grupo 33"/>
          <p:cNvGrpSpPr/>
          <p:nvPr/>
        </p:nvGrpSpPr>
        <p:grpSpPr>
          <a:xfrm rot="16200000">
            <a:off x="2439960" y="430393"/>
            <a:ext cx="969481" cy="3242056"/>
            <a:chOff x="0" y="0"/>
            <a:chExt cx="4599296" cy="6858000"/>
          </a:xfrm>
        </p:grpSpPr>
        <p:sp>
          <p:nvSpPr>
            <p:cNvPr id="8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Grupo 33"/>
          <p:cNvGrpSpPr/>
          <p:nvPr/>
        </p:nvGrpSpPr>
        <p:grpSpPr>
          <a:xfrm rot="5400000">
            <a:off x="7814796" y="2771739"/>
            <a:ext cx="969481" cy="3242056"/>
            <a:chOff x="0" y="0"/>
            <a:chExt cx="4599296" cy="6858000"/>
          </a:xfrm>
        </p:grpSpPr>
        <p:sp>
          <p:nvSpPr>
            <p:cNvPr id="8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3" name="Grupo 33"/>
          <p:cNvGrpSpPr/>
          <p:nvPr/>
        </p:nvGrpSpPr>
        <p:grpSpPr>
          <a:xfrm rot="5400000">
            <a:off x="6773347" y="2070021"/>
            <a:ext cx="969481" cy="3242056"/>
            <a:chOff x="0" y="0"/>
            <a:chExt cx="4599296" cy="6858000"/>
          </a:xfrm>
        </p:grpSpPr>
        <p:sp>
          <p:nvSpPr>
            <p:cNvPr id="9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9" name="Grupo 33"/>
          <p:cNvGrpSpPr/>
          <p:nvPr/>
        </p:nvGrpSpPr>
        <p:grpSpPr>
          <a:xfrm rot="5400000">
            <a:off x="5737829" y="1440098"/>
            <a:ext cx="969481" cy="3242056"/>
            <a:chOff x="0" y="0"/>
            <a:chExt cx="4599296" cy="6858000"/>
          </a:xfrm>
        </p:grpSpPr>
        <p:sp>
          <p:nvSpPr>
            <p:cNvPr id="10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Grupo 33"/>
          <p:cNvGrpSpPr/>
          <p:nvPr/>
        </p:nvGrpSpPr>
        <p:grpSpPr>
          <a:xfrm rot="16200000" flipH="1">
            <a:off x="355978" y="2830770"/>
            <a:ext cx="969481" cy="3242056"/>
            <a:chOff x="0" y="0"/>
            <a:chExt cx="4599296" cy="6858000"/>
          </a:xfrm>
        </p:grpSpPr>
        <p:sp>
          <p:nvSpPr>
            <p:cNvPr id="10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Grupo 33"/>
          <p:cNvGrpSpPr/>
          <p:nvPr/>
        </p:nvGrpSpPr>
        <p:grpSpPr>
          <a:xfrm rot="16200000" flipH="1">
            <a:off x="1444854" y="2176251"/>
            <a:ext cx="969481" cy="3242056"/>
            <a:chOff x="0" y="0"/>
            <a:chExt cx="4599296" cy="6858000"/>
          </a:xfrm>
        </p:grpSpPr>
        <p:sp>
          <p:nvSpPr>
            <p:cNvPr id="11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Grupo 33"/>
          <p:cNvGrpSpPr/>
          <p:nvPr/>
        </p:nvGrpSpPr>
        <p:grpSpPr>
          <a:xfrm rot="16200000" flipH="1">
            <a:off x="2488155" y="1413581"/>
            <a:ext cx="969481" cy="3242056"/>
            <a:chOff x="0" y="0"/>
            <a:chExt cx="4599296" cy="6858000"/>
          </a:xfrm>
        </p:grpSpPr>
        <p:sp>
          <p:nvSpPr>
            <p:cNvPr id="11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24" name="123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756592" y="0"/>
            <a:ext cx="10585176" cy="5143500"/>
          </a:xfrm>
          <a:prstGeom prst="rect">
            <a:avLst/>
          </a:prstGeom>
          <a:noFill/>
          <a:ln>
            <a:noFill/>
          </a:ln>
        </p:spPr>
      </p:pic>
    </p:spTree>
    <p:extLst>
      <p:ext uri="{BB962C8B-B14F-4D97-AF65-F5344CB8AC3E}">
        <p14:creationId xmlns:p14="http://schemas.microsoft.com/office/powerpoint/2010/main" val="2063820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3000" fill="hold"/>
                                        <p:tgtEl>
                                          <p:spTgt spid="27"/>
                                        </p:tgtEl>
                                        <p:attrNameLst>
                                          <p:attrName>ppt_x</p:attrName>
                                        </p:attrNameLst>
                                      </p:cBhvr>
                                      <p:tavLst>
                                        <p:tav tm="0">
                                          <p:val>
                                            <p:strVal val="0-#ppt_w/2"/>
                                          </p:val>
                                        </p:tav>
                                        <p:tav tm="100000">
                                          <p:val>
                                            <p:strVal val="#ppt_x"/>
                                          </p:val>
                                        </p:tav>
                                      </p:tavLst>
                                    </p:anim>
                                    <p:anim calcmode="lin" valueType="num">
                                      <p:cBhvr additive="base">
                                        <p:cTn id="8" dur="3000" fill="hold"/>
                                        <p:tgtEl>
                                          <p:spTgt spid="27"/>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3000" fill="hold"/>
                                        <p:tgtEl>
                                          <p:spTgt spid="27"/>
                                        </p:tgtEl>
                                        <p:attrNameLst>
                                          <p:attrName>ppt_w</p:attrName>
                                        </p:attrNameLst>
                                      </p:cBhvr>
                                      <p:tavLst>
                                        <p:tav tm="0">
                                          <p:val>
                                            <p:strVal val="#ppt_w"/>
                                          </p:val>
                                        </p:tav>
                                        <p:tav tm="100000">
                                          <p:val>
                                            <p:strVal val="#ppt_w"/>
                                          </p:val>
                                        </p:tav>
                                      </p:tavLst>
                                    </p:anim>
                                    <p:anim calcmode="lin" valueType="num">
                                      <p:cBhvr>
                                        <p:cTn id="12" dur="3000" fill="hold"/>
                                        <p:tgtEl>
                                          <p:spTgt spid="27"/>
                                        </p:tgtEl>
                                        <p:attrNameLst>
                                          <p:attrName>ppt_h</p:attrName>
                                        </p:attrNameLst>
                                      </p:cBhvr>
                                      <p:tavLst>
                                        <p:tav tm="0" fmla="#ppt_h*sin(2.5*pi*$)">
                                          <p:val>
                                            <p:fltVal val="0"/>
                                          </p:val>
                                        </p:tav>
                                        <p:tav tm="100000">
                                          <p:val>
                                            <p:fltVal val="1"/>
                                          </p:val>
                                        </p:tav>
                                      </p:tavLst>
                                    </p:anim>
                                  </p:childTnLst>
                                </p:cTn>
                              </p:par>
                              <p:par>
                                <p:cTn id="13" presetID="2" presetClass="entr" presetSubtype="12" fill="hold"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3000" fill="hold"/>
                                        <p:tgtEl>
                                          <p:spTgt spid="63"/>
                                        </p:tgtEl>
                                        <p:attrNameLst>
                                          <p:attrName>ppt_x</p:attrName>
                                        </p:attrNameLst>
                                      </p:cBhvr>
                                      <p:tavLst>
                                        <p:tav tm="0">
                                          <p:val>
                                            <p:strVal val="0-#ppt_w/2"/>
                                          </p:val>
                                        </p:tav>
                                        <p:tav tm="100000">
                                          <p:val>
                                            <p:strVal val="#ppt_x"/>
                                          </p:val>
                                        </p:tav>
                                      </p:tavLst>
                                    </p:anim>
                                    <p:anim calcmode="lin" valueType="num">
                                      <p:cBhvr additive="base">
                                        <p:cTn id="16" dur="3000" fill="hold"/>
                                        <p:tgtEl>
                                          <p:spTgt spid="63"/>
                                        </p:tgtEl>
                                        <p:attrNameLst>
                                          <p:attrName>ppt_y</p:attrName>
                                        </p:attrNameLst>
                                      </p:cBhvr>
                                      <p:tavLst>
                                        <p:tav tm="0">
                                          <p:val>
                                            <p:strVal val="1+#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p:cTn id="19" dur="3000" fill="hold"/>
                                        <p:tgtEl>
                                          <p:spTgt spid="63"/>
                                        </p:tgtEl>
                                        <p:attrNameLst>
                                          <p:attrName>ppt_w</p:attrName>
                                        </p:attrNameLst>
                                      </p:cBhvr>
                                      <p:tavLst>
                                        <p:tav tm="0">
                                          <p:val>
                                            <p:strVal val="#ppt_w"/>
                                          </p:val>
                                        </p:tav>
                                        <p:tav tm="100000">
                                          <p:val>
                                            <p:strVal val="#ppt_w"/>
                                          </p:val>
                                        </p:tav>
                                      </p:tavLst>
                                    </p:anim>
                                    <p:anim calcmode="lin" valueType="num">
                                      <p:cBhvr>
                                        <p:cTn id="20" dur="3000" fill="hold"/>
                                        <p:tgtEl>
                                          <p:spTgt spid="63"/>
                                        </p:tgtEl>
                                        <p:attrNameLst>
                                          <p:attrName>ppt_h</p:attrName>
                                        </p:attrNameLst>
                                      </p:cBhvr>
                                      <p:tavLst>
                                        <p:tav tm="0" fmla="#ppt_h*sin(2.5*pi*$)">
                                          <p:val>
                                            <p:fltVal val="0"/>
                                          </p:val>
                                        </p:tav>
                                        <p:tav tm="100000">
                                          <p:val>
                                            <p:fltVal val="1"/>
                                          </p:val>
                                        </p:tav>
                                      </p:tavLst>
                                    </p:anim>
                                  </p:childTnLst>
                                </p:cTn>
                              </p:par>
                              <p:par>
                                <p:cTn id="21" presetID="2" presetClass="entr" presetSubtype="12"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3000" fill="hold"/>
                                        <p:tgtEl>
                                          <p:spTgt spid="57"/>
                                        </p:tgtEl>
                                        <p:attrNameLst>
                                          <p:attrName>ppt_x</p:attrName>
                                        </p:attrNameLst>
                                      </p:cBhvr>
                                      <p:tavLst>
                                        <p:tav tm="0">
                                          <p:val>
                                            <p:strVal val="0-#ppt_w/2"/>
                                          </p:val>
                                        </p:tav>
                                        <p:tav tm="100000">
                                          <p:val>
                                            <p:strVal val="#ppt_x"/>
                                          </p:val>
                                        </p:tav>
                                      </p:tavLst>
                                    </p:anim>
                                    <p:anim calcmode="lin" valueType="num">
                                      <p:cBhvr additive="base">
                                        <p:cTn id="24" dur="3000" fill="hold"/>
                                        <p:tgtEl>
                                          <p:spTgt spid="57"/>
                                        </p:tgtEl>
                                        <p:attrNameLst>
                                          <p:attrName>ppt_y</p:attrName>
                                        </p:attrNameLst>
                                      </p:cBhvr>
                                      <p:tavLst>
                                        <p:tav tm="0">
                                          <p:val>
                                            <p:strVal val="1+#ppt_h/2"/>
                                          </p:val>
                                        </p:tav>
                                        <p:tav tm="100000">
                                          <p:val>
                                            <p:strVal val="#ppt_y"/>
                                          </p:val>
                                        </p:tav>
                                      </p:tavLst>
                                    </p:anim>
                                  </p:childTnLst>
                                </p:cTn>
                              </p:par>
                              <p:par>
                                <p:cTn id="25" presetID="19" presetClass="entr" presetSubtype="5" fill="hold" nodeType="with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p:cTn id="27" dur="3000" fill="hold"/>
                                        <p:tgtEl>
                                          <p:spTgt spid="57"/>
                                        </p:tgtEl>
                                        <p:attrNameLst>
                                          <p:attrName>ppt_w</p:attrName>
                                        </p:attrNameLst>
                                      </p:cBhvr>
                                      <p:tavLst>
                                        <p:tav tm="0">
                                          <p:val>
                                            <p:strVal val="#ppt_w"/>
                                          </p:val>
                                        </p:tav>
                                        <p:tav tm="100000">
                                          <p:val>
                                            <p:strVal val="#ppt_w"/>
                                          </p:val>
                                        </p:tav>
                                      </p:tavLst>
                                    </p:anim>
                                    <p:anim calcmode="lin" valueType="num">
                                      <p:cBhvr>
                                        <p:cTn id="28" dur="3000" fill="hold"/>
                                        <p:tgtEl>
                                          <p:spTgt spid="57"/>
                                        </p:tgtEl>
                                        <p:attrNameLst>
                                          <p:attrName>ppt_h</p:attrName>
                                        </p:attrNameLst>
                                      </p:cBhvr>
                                      <p:tavLst>
                                        <p:tav tm="0" fmla="#ppt_h*sin(2.5*pi*$)">
                                          <p:val>
                                            <p:fltVal val="0"/>
                                          </p:val>
                                        </p:tav>
                                        <p:tav tm="100000">
                                          <p:val>
                                            <p:fltVal val="1"/>
                                          </p:val>
                                        </p:tav>
                                      </p:tavLst>
                                    </p:anim>
                                  </p:childTnLst>
                                </p:cTn>
                              </p:par>
                              <p:par>
                                <p:cTn id="29" presetID="2" presetClass="entr" presetSubtype="6" fill="hold" nodeType="withEffect">
                                  <p:stCondLst>
                                    <p:cond delay="0"/>
                                  </p:stCondLst>
                                  <p:childTnLst>
                                    <p:set>
                                      <p:cBhvr>
                                        <p:cTn id="30" dur="1" fill="hold">
                                          <p:stCondLst>
                                            <p:cond delay="0"/>
                                          </p:stCondLst>
                                        </p:cTn>
                                        <p:tgtEl>
                                          <p:spTgt spid="81"/>
                                        </p:tgtEl>
                                        <p:attrNameLst>
                                          <p:attrName>style.visibility</p:attrName>
                                        </p:attrNameLst>
                                      </p:cBhvr>
                                      <p:to>
                                        <p:strVal val="visible"/>
                                      </p:to>
                                    </p:set>
                                    <p:anim calcmode="lin" valueType="num">
                                      <p:cBhvr additive="base">
                                        <p:cTn id="31" dur="3000" fill="hold"/>
                                        <p:tgtEl>
                                          <p:spTgt spid="81"/>
                                        </p:tgtEl>
                                        <p:attrNameLst>
                                          <p:attrName>ppt_x</p:attrName>
                                        </p:attrNameLst>
                                      </p:cBhvr>
                                      <p:tavLst>
                                        <p:tav tm="0">
                                          <p:val>
                                            <p:strVal val="1+#ppt_w/2"/>
                                          </p:val>
                                        </p:tav>
                                        <p:tav tm="100000">
                                          <p:val>
                                            <p:strVal val="#ppt_x"/>
                                          </p:val>
                                        </p:tav>
                                      </p:tavLst>
                                    </p:anim>
                                    <p:anim calcmode="lin" valueType="num">
                                      <p:cBhvr additive="base">
                                        <p:cTn id="32" dur="3000" fill="hold"/>
                                        <p:tgtEl>
                                          <p:spTgt spid="81"/>
                                        </p:tgtEl>
                                        <p:attrNameLst>
                                          <p:attrName>ppt_y</p:attrName>
                                        </p:attrNameLst>
                                      </p:cBhvr>
                                      <p:tavLst>
                                        <p:tav tm="0">
                                          <p:val>
                                            <p:strVal val="1+#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3000" fill="hold"/>
                                        <p:tgtEl>
                                          <p:spTgt spid="81"/>
                                        </p:tgtEl>
                                        <p:attrNameLst>
                                          <p:attrName>ppt_w</p:attrName>
                                        </p:attrNameLst>
                                      </p:cBhvr>
                                      <p:tavLst>
                                        <p:tav tm="0">
                                          <p:val>
                                            <p:strVal val="#ppt_w"/>
                                          </p:val>
                                        </p:tav>
                                        <p:tav tm="100000">
                                          <p:val>
                                            <p:strVal val="#ppt_w"/>
                                          </p:val>
                                        </p:tav>
                                      </p:tavLst>
                                    </p:anim>
                                    <p:anim calcmode="lin" valueType="num">
                                      <p:cBhvr>
                                        <p:cTn id="36" dur="3000" fill="hold"/>
                                        <p:tgtEl>
                                          <p:spTgt spid="81"/>
                                        </p:tgtEl>
                                        <p:attrNameLst>
                                          <p:attrName>ppt_h</p:attrName>
                                        </p:attrNameLst>
                                      </p:cBhvr>
                                      <p:tavLst>
                                        <p:tav tm="0" fmla="#ppt_h*sin(2.5*pi*$)">
                                          <p:val>
                                            <p:fltVal val="0"/>
                                          </p:val>
                                        </p:tav>
                                        <p:tav tm="100000">
                                          <p:val>
                                            <p:fltVal val="1"/>
                                          </p:val>
                                        </p:tav>
                                      </p:tavLst>
                                    </p:anim>
                                  </p:childTnLst>
                                </p:cTn>
                              </p:par>
                              <p:par>
                                <p:cTn id="37" presetID="2" presetClass="entr" presetSubtype="6"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additive="base">
                                        <p:cTn id="39" dur="3000" fill="hold"/>
                                        <p:tgtEl>
                                          <p:spTgt spid="75"/>
                                        </p:tgtEl>
                                        <p:attrNameLst>
                                          <p:attrName>ppt_x</p:attrName>
                                        </p:attrNameLst>
                                      </p:cBhvr>
                                      <p:tavLst>
                                        <p:tav tm="0">
                                          <p:val>
                                            <p:strVal val="1+#ppt_w/2"/>
                                          </p:val>
                                        </p:tav>
                                        <p:tav tm="100000">
                                          <p:val>
                                            <p:strVal val="#ppt_x"/>
                                          </p:val>
                                        </p:tav>
                                      </p:tavLst>
                                    </p:anim>
                                    <p:anim calcmode="lin" valueType="num">
                                      <p:cBhvr additive="base">
                                        <p:cTn id="40" dur="3000" fill="hold"/>
                                        <p:tgtEl>
                                          <p:spTgt spid="75"/>
                                        </p:tgtEl>
                                        <p:attrNameLst>
                                          <p:attrName>ppt_y</p:attrName>
                                        </p:attrNameLst>
                                      </p:cBhvr>
                                      <p:tavLst>
                                        <p:tav tm="0">
                                          <p:val>
                                            <p:strVal val="1+#ppt_h/2"/>
                                          </p:val>
                                        </p:tav>
                                        <p:tav tm="100000">
                                          <p:val>
                                            <p:strVal val="#ppt_y"/>
                                          </p:val>
                                        </p:tav>
                                      </p:tavLst>
                                    </p:anim>
                                  </p:childTnLst>
                                </p:cTn>
                              </p:par>
                              <p:par>
                                <p:cTn id="41" presetID="19" presetClass="entr" presetSubtype="5" fill="hold"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p:cTn id="43" dur="3000" fill="hold"/>
                                        <p:tgtEl>
                                          <p:spTgt spid="75"/>
                                        </p:tgtEl>
                                        <p:attrNameLst>
                                          <p:attrName>ppt_w</p:attrName>
                                        </p:attrNameLst>
                                      </p:cBhvr>
                                      <p:tavLst>
                                        <p:tav tm="0">
                                          <p:val>
                                            <p:strVal val="#ppt_w"/>
                                          </p:val>
                                        </p:tav>
                                        <p:tav tm="100000">
                                          <p:val>
                                            <p:strVal val="#ppt_w"/>
                                          </p:val>
                                        </p:tav>
                                      </p:tavLst>
                                    </p:anim>
                                    <p:anim calcmode="lin" valueType="num">
                                      <p:cBhvr>
                                        <p:cTn id="44" dur="3000" fill="hold"/>
                                        <p:tgtEl>
                                          <p:spTgt spid="75"/>
                                        </p:tgtEl>
                                        <p:attrNameLst>
                                          <p:attrName>ppt_h</p:attrName>
                                        </p:attrNameLst>
                                      </p:cBhvr>
                                      <p:tavLst>
                                        <p:tav tm="0" fmla="#ppt_h*sin(2.5*pi*$)">
                                          <p:val>
                                            <p:fltVal val="0"/>
                                          </p:val>
                                        </p:tav>
                                        <p:tav tm="100000">
                                          <p:val>
                                            <p:fltVal val="1"/>
                                          </p:val>
                                        </p:tav>
                                      </p:tavLst>
                                    </p:anim>
                                  </p:childTnLst>
                                </p:cTn>
                              </p:par>
                              <p:par>
                                <p:cTn id="45" presetID="2" presetClass="entr" presetSubtype="6"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additive="base">
                                        <p:cTn id="47" dur="3000" fill="hold"/>
                                        <p:tgtEl>
                                          <p:spTgt spid="69"/>
                                        </p:tgtEl>
                                        <p:attrNameLst>
                                          <p:attrName>ppt_x</p:attrName>
                                        </p:attrNameLst>
                                      </p:cBhvr>
                                      <p:tavLst>
                                        <p:tav tm="0">
                                          <p:val>
                                            <p:strVal val="1+#ppt_w/2"/>
                                          </p:val>
                                        </p:tav>
                                        <p:tav tm="100000">
                                          <p:val>
                                            <p:strVal val="#ppt_x"/>
                                          </p:val>
                                        </p:tav>
                                      </p:tavLst>
                                    </p:anim>
                                    <p:anim calcmode="lin" valueType="num">
                                      <p:cBhvr additive="base">
                                        <p:cTn id="48" dur="3000" fill="hold"/>
                                        <p:tgtEl>
                                          <p:spTgt spid="69"/>
                                        </p:tgtEl>
                                        <p:attrNameLst>
                                          <p:attrName>ppt_y</p:attrName>
                                        </p:attrNameLst>
                                      </p:cBhvr>
                                      <p:tavLst>
                                        <p:tav tm="0">
                                          <p:val>
                                            <p:strVal val="1+#ppt_h/2"/>
                                          </p:val>
                                        </p:tav>
                                        <p:tav tm="100000">
                                          <p:val>
                                            <p:strVal val="#ppt_y"/>
                                          </p:val>
                                        </p:tav>
                                      </p:tavLst>
                                    </p:anim>
                                  </p:childTnLst>
                                </p:cTn>
                              </p:par>
                              <p:par>
                                <p:cTn id="49" presetID="19" presetClass="entr" presetSubtype="5" fill="hold" nodeType="withEffect">
                                  <p:stCondLst>
                                    <p:cond delay="0"/>
                                  </p:stCondLst>
                                  <p:childTnLst>
                                    <p:set>
                                      <p:cBhvr>
                                        <p:cTn id="50" dur="1" fill="hold">
                                          <p:stCondLst>
                                            <p:cond delay="0"/>
                                          </p:stCondLst>
                                        </p:cTn>
                                        <p:tgtEl>
                                          <p:spTgt spid="69"/>
                                        </p:tgtEl>
                                        <p:attrNameLst>
                                          <p:attrName>style.visibility</p:attrName>
                                        </p:attrNameLst>
                                      </p:cBhvr>
                                      <p:to>
                                        <p:strVal val="visible"/>
                                      </p:to>
                                    </p:set>
                                    <p:anim calcmode="lin" valueType="num">
                                      <p:cBhvr>
                                        <p:cTn id="51" dur="3000" fill="hold"/>
                                        <p:tgtEl>
                                          <p:spTgt spid="69"/>
                                        </p:tgtEl>
                                        <p:attrNameLst>
                                          <p:attrName>ppt_w</p:attrName>
                                        </p:attrNameLst>
                                      </p:cBhvr>
                                      <p:tavLst>
                                        <p:tav tm="0">
                                          <p:val>
                                            <p:strVal val="#ppt_w"/>
                                          </p:val>
                                        </p:tav>
                                        <p:tav tm="100000">
                                          <p:val>
                                            <p:strVal val="#ppt_w"/>
                                          </p:val>
                                        </p:tav>
                                      </p:tavLst>
                                    </p:anim>
                                    <p:anim calcmode="lin" valueType="num">
                                      <p:cBhvr>
                                        <p:cTn id="52" dur="3000" fill="hold"/>
                                        <p:tgtEl>
                                          <p:spTgt spid="69"/>
                                        </p:tgtEl>
                                        <p:attrNameLst>
                                          <p:attrName>ppt_h</p:attrName>
                                        </p:attrNameLst>
                                      </p:cBhvr>
                                      <p:tavLst>
                                        <p:tav tm="0" fmla="#ppt_h*sin(2.5*pi*$)">
                                          <p:val>
                                            <p:fltVal val="0"/>
                                          </p:val>
                                        </p:tav>
                                        <p:tav tm="100000">
                                          <p:val>
                                            <p:fltVal val="1"/>
                                          </p:val>
                                        </p:tav>
                                      </p:tavLst>
                                    </p:anim>
                                  </p:childTnLst>
                                </p:cTn>
                              </p:par>
                              <p:par>
                                <p:cTn id="53" presetID="2" presetClass="entr" presetSubtype="9" fill="hold" nodeType="withEffect">
                                  <p:stCondLst>
                                    <p:cond delay="0"/>
                                  </p:stCondLst>
                                  <p:childTnLst>
                                    <p:set>
                                      <p:cBhvr>
                                        <p:cTn id="54" dur="1" fill="hold">
                                          <p:stCondLst>
                                            <p:cond delay="0"/>
                                          </p:stCondLst>
                                        </p:cTn>
                                        <p:tgtEl>
                                          <p:spTgt spid="99"/>
                                        </p:tgtEl>
                                        <p:attrNameLst>
                                          <p:attrName>style.visibility</p:attrName>
                                        </p:attrNameLst>
                                      </p:cBhvr>
                                      <p:to>
                                        <p:strVal val="visible"/>
                                      </p:to>
                                    </p:set>
                                    <p:anim calcmode="lin" valueType="num">
                                      <p:cBhvr additive="base">
                                        <p:cTn id="55" dur="3000" fill="hold"/>
                                        <p:tgtEl>
                                          <p:spTgt spid="99"/>
                                        </p:tgtEl>
                                        <p:attrNameLst>
                                          <p:attrName>ppt_x</p:attrName>
                                        </p:attrNameLst>
                                      </p:cBhvr>
                                      <p:tavLst>
                                        <p:tav tm="0">
                                          <p:val>
                                            <p:strVal val="0-#ppt_w/2"/>
                                          </p:val>
                                        </p:tav>
                                        <p:tav tm="100000">
                                          <p:val>
                                            <p:strVal val="#ppt_x"/>
                                          </p:val>
                                        </p:tav>
                                      </p:tavLst>
                                    </p:anim>
                                    <p:anim calcmode="lin" valueType="num">
                                      <p:cBhvr additive="base">
                                        <p:cTn id="56" dur="3000" fill="hold"/>
                                        <p:tgtEl>
                                          <p:spTgt spid="99"/>
                                        </p:tgtEl>
                                        <p:attrNameLst>
                                          <p:attrName>ppt_y</p:attrName>
                                        </p:attrNameLst>
                                      </p:cBhvr>
                                      <p:tavLst>
                                        <p:tav tm="0">
                                          <p:val>
                                            <p:strVal val="0-#ppt_h/2"/>
                                          </p:val>
                                        </p:tav>
                                        <p:tav tm="100000">
                                          <p:val>
                                            <p:strVal val="#ppt_y"/>
                                          </p:val>
                                        </p:tav>
                                      </p:tavLst>
                                    </p:anim>
                                  </p:childTnLst>
                                </p:cTn>
                              </p:par>
                              <p:par>
                                <p:cTn id="57" presetID="19" presetClass="entr" presetSubtype="5" fill="hold" nodeType="withEffect">
                                  <p:stCondLst>
                                    <p:cond delay="0"/>
                                  </p:stCondLst>
                                  <p:childTnLst>
                                    <p:set>
                                      <p:cBhvr>
                                        <p:cTn id="58" dur="1" fill="hold">
                                          <p:stCondLst>
                                            <p:cond delay="0"/>
                                          </p:stCondLst>
                                        </p:cTn>
                                        <p:tgtEl>
                                          <p:spTgt spid="99"/>
                                        </p:tgtEl>
                                        <p:attrNameLst>
                                          <p:attrName>style.visibility</p:attrName>
                                        </p:attrNameLst>
                                      </p:cBhvr>
                                      <p:to>
                                        <p:strVal val="visible"/>
                                      </p:to>
                                    </p:set>
                                    <p:anim calcmode="lin" valueType="num">
                                      <p:cBhvr>
                                        <p:cTn id="59" dur="3000" fill="hold"/>
                                        <p:tgtEl>
                                          <p:spTgt spid="99"/>
                                        </p:tgtEl>
                                        <p:attrNameLst>
                                          <p:attrName>ppt_w</p:attrName>
                                        </p:attrNameLst>
                                      </p:cBhvr>
                                      <p:tavLst>
                                        <p:tav tm="0">
                                          <p:val>
                                            <p:strVal val="#ppt_w"/>
                                          </p:val>
                                        </p:tav>
                                        <p:tav tm="100000">
                                          <p:val>
                                            <p:strVal val="#ppt_w"/>
                                          </p:val>
                                        </p:tav>
                                      </p:tavLst>
                                    </p:anim>
                                    <p:anim calcmode="lin" valueType="num">
                                      <p:cBhvr>
                                        <p:cTn id="60" dur="3000" fill="hold"/>
                                        <p:tgtEl>
                                          <p:spTgt spid="99"/>
                                        </p:tgtEl>
                                        <p:attrNameLst>
                                          <p:attrName>ppt_h</p:attrName>
                                        </p:attrNameLst>
                                      </p:cBhvr>
                                      <p:tavLst>
                                        <p:tav tm="0" fmla="#ppt_h*sin(2.5*pi*$)">
                                          <p:val>
                                            <p:fltVal val="0"/>
                                          </p:val>
                                        </p:tav>
                                        <p:tav tm="100000">
                                          <p:val>
                                            <p:fltVal val="1"/>
                                          </p:val>
                                        </p:tav>
                                      </p:tavLst>
                                    </p:anim>
                                  </p:childTnLst>
                                </p:cTn>
                              </p:par>
                              <p:par>
                                <p:cTn id="61" presetID="2" presetClass="entr" presetSubtype="9" fill="hold" nodeType="withEffect">
                                  <p:stCondLst>
                                    <p:cond delay="0"/>
                                  </p:stCondLst>
                                  <p:childTnLst>
                                    <p:set>
                                      <p:cBhvr>
                                        <p:cTn id="62" dur="1" fill="hold">
                                          <p:stCondLst>
                                            <p:cond delay="0"/>
                                          </p:stCondLst>
                                        </p:cTn>
                                        <p:tgtEl>
                                          <p:spTgt spid="93"/>
                                        </p:tgtEl>
                                        <p:attrNameLst>
                                          <p:attrName>style.visibility</p:attrName>
                                        </p:attrNameLst>
                                      </p:cBhvr>
                                      <p:to>
                                        <p:strVal val="visible"/>
                                      </p:to>
                                    </p:set>
                                    <p:anim calcmode="lin" valueType="num">
                                      <p:cBhvr additive="base">
                                        <p:cTn id="63" dur="3000" fill="hold"/>
                                        <p:tgtEl>
                                          <p:spTgt spid="93"/>
                                        </p:tgtEl>
                                        <p:attrNameLst>
                                          <p:attrName>ppt_x</p:attrName>
                                        </p:attrNameLst>
                                      </p:cBhvr>
                                      <p:tavLst>
                                        <p:tav tm="0">
                                          <p:val>
                                            <p:strVal val="0-#ppt_w/2"/>
                                          </p:val>
                                        </p:tav>
                                        <p:tav tm="100000">
                                          <p:val>
                                            <p:strVal val="#ppt_x"/>
                                          </p:val>
                                        </p:tav>
                                      </p:tavLst>
                                    </p:anim>
                                    <p:anim calcmode="lin" valueType="num">
                                      <p:cBhvr additive="base">
                                        <p:cTn id="64" dur="3000" fill="hold"/>
                                        <p:tgtEl>
                                          <p:spTgt spid="93"/>
                                        </p:tgtEl>
                                        <p:attrNameLst>
                                          <p:attrName>ppt_y</p:attrName>
                                        </p:attrNameLst>
                                      </p:cBhvr>
                                      <p:tavLst>
                                        <p:tav tm="0">
                                          <p:val>
                                            <p:strVal val="0-#ppt_h/2"/>
                                          </p:val>
                                        </p:tav>
                                        <p:tav tm="100000">
                                          <p:val>
                                            <p:strVal val="#ppt_y"/>
                                          </p:val>
                                        </p:tav>
                                      </p:tavLst>
                                    </p:anim>
                                  </p:childTnLst>
                                </p:cTn>
                              </p:par>
                              <p:par>
                                <p:cTn id="65" presetID="19" presetClass="entr" presetSubtype="5" fill="hold" nodeType="withEffect">
                                  <p:stCondLst>
                                    <p:cond delay="0"/>
                                  </p:stCondLst>
                                  <p:childTnLst>
                                    <p:set>
                                      <p:cBhvr>
                                        <p:cTn id="66" dur="1" fill="hold">
                                          <p:stCondLst>
                                            <p:cond delay="0"/>
                                          </p:stCondLst>
                                        </p:cTn>
                                        <p:tgtEl>
                                          <p:spTgt spid="93"/>
                                        </p:tgtEl>
                                        <p:attrNameLst>
                                          <p:attrName>style.visibility</p:attrName>
                                        </p:attrNameLst>
                                      </p:cBhvr>
                                      <p:to>
                                        <p:strVal val="visible"/>
                                      </p:to>
                                    </p:set>
                                    <p:anim calcmode="lin" valueType="num">
                                      <p:cBhvr>
                                        <p:cTn id="67" dur="3000" fill="hold"/>
                                        <p:tgtEl>
                                          <p:spTgt spid="93"/>
                                        </p:tgtEl>
                                        <p:attrNameLst>
                                          <p:attrName>ppt_w</p:attrName>
                                        </p:attrNameLst>
                                      </p:cBhvr>
                                      <p:tavLst>
                                        <p:tav tm="0">
                                          <p:val>
                                            <p:strVal val="#ppt_w"/>
                                          </p:val>
                                        </p:tav>
                                        <p:tav tm="100000">
                                          <p:val>
                                            <p:strVal val="#ppt_w"/>
                                          </p:val>
                                        </p:tav>
                                      </p:tavLst>
                                    </p:anim>
                                    <p:anim calcmode="lin" valueType="num">
                                      <p:cBhvr>
                                        <p:cTn id="68" dur="3000" fill="hold"/>
                                        <p:tgtEl>
                                          <p:spTgt spid="93"/>
                                        </p:tgtEl>
                                        <p:attrNameLst>
                                          <p:attrName>ppt_h</p:attrName>
                                        </p:attrNameLst>
                                      </p:cBhvr>
                                      <p:tavLst>
                                        <p:tav tm="0" fmla="#ppt_h*sin(2.5*pi*$)">
                                          <p:val>
                                            <p:fltVal val="0"/>
                                          </p:val>
                                        </p:tav>
                                        <p:tav tm="100000">
                                          <p:val>
                                            <p:fltVal val="1"/>
                                          </p:val>
                                        </p:tav>
                                      </p:tavLst>
                                    </p:anim>
                                  </p:childTnLst>
                                </p:cTn>
                              </p:par>
                              <p:par>
                                <p:cTn id="69" presetID="2" presetClass="entr" presetSubtype="9" fill="hold" nodeType="with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additive="base">
                                        <p:cTn id="71" dur="3000" fill="hold"/>
                                        <p:tgtEl>
                                          <p:spTgt spid="87"/>
                                        </p:tgtEl>
                                        <p:attrNameLst>
                                          <p:attrName>ppt_x</p:attrName>
                                        </p:attrNameLst>
                                      </p:cBhvr>
                                      <p:tavLst>
                                        <p:tav tm="0">
                                          <p:val>
                                            <p:strVal val="0-#ppt_w/2"/>
                                          </p:val>
                                        </p:tav>
                                        <p:tav tm="100000">
                                          <p:val>
                                            <p:strVal val="#ppt_x"/>
                                          </p:val>
                                        </p:tav>
                                      </p:tavLst>
                                    </p:anim>
                                    <p:anim calcmode="lin" valueType="num">
                                      <p:cBhvr additive="base">
                                        <p:cTn id="72" dur="3000" fill="hold"/>
                                        <p:tgtEl>
                                          <p:spTgt spid="87"/>
                                        </p:tgtEl>
                                        <p:attrNameLst>
                                          <p:attrName>ppt_y</p:attrName>
                                        </p:attrNameLst>
                                      </p:cBhvr>
                                      <p:tavLst>
                                        <p:tav tm="0">
                                          <p:val>
                                            <p:strVal val="0-#ppt_h/2"/>
                                          </p:val>
                                        </p:tav>
                                        <p:tav tm="100000">
                                          <p:val>
                                            <p:strVal val="#ppt_y"/>
                                          </p:val>
                                        </p:tav>
                                      </p:tavLst>
                                    </p:anim>
                                  </p:childTnLst>
                                </p:cTn>
                              </p:par>
                              <p:par>
                                <p:cTn id="73" presetID="19" presetClass="entr" presetSubtype="5" fill="hold" nodeType="withEffect">
                                  <p:stCondLst>
                                    <p:cond delay="0"/>
                                  </p:stCondLst>
                                  <p:childTnLst>
                                    <p:set>
                                      <p:cBhvr>
                                        <p:cTn id="74" dur="1" fill="hold">
                                          <p:stCondLst>
                                            <p:cond delay="0"/>
                                          </p:stCondLst>
                                        </p:cTn>
                                        <p:tgtEl>
                                          <p:spTgt spid="87"/>
                                        </p:tgtEl>
                                        <p:attrNameLst>
                                          <p:attrName>style.visibility</p:attrName>
                                        </p:attrNameLst>
                                      </p:cBhvr>
                                      <p:to>
                                        <p:strVal val="visible"/>
                                      </p:to>
                                    </p:set>
                                    <p:anim calcmode="lin" valueType="num">
                                      <p:cBhvr>
                                        <p:cTn id="75" dur="3000" fill="hold"/>
                                        <p:tgtEl>
                                          <p:spTgt spid="87"/>
                                        </p:tgtEl>
                                        <p:attrNameLst>
                                          <p:attrName>ppt_w</p:attrName>
                                        </p:attrNameLst>
                                      </p:cBhvr>
                                      <p:tavLst>
                                        <p:tav tm="0">
                                          <p:val>
                                            <p:strVal val="#ppt_w"/>
                                          </p:val>
                                        </p:tav>
                                        <p:tav tm="100000">
                                          <p:val>
                                            <p:strVal val="#ppt_w"/>
                                          </p:val>
                                        </p:tav>
                                      </p:tavLst>
                                    </p:anim>
                                    <p:anim calcmode="lin" valueType="num">
                                      <p:cBhvr>
                                        <p:cTn id="76" dur="3000" fill="hold"/>
                                        <p:tgtEl>
                                          <p:spTgt spid="87"/>
                                        </p:tgtEl>
                                        <p:attrNameLst>
                                          <p:attrName>ppt_h</p:attrName>
                                        </p:attrNameLst>
                                      </p:cBhvr>
                                      <p:tavLst>
                                        <p:tav tm="0" fmla="#ppt_h*sin(2.5*pi*$)">
                                          <p:val>
                                            <p:fltVal val="0"/>
                                          </p:val>
                                        </p:tav>
                                        <p:tav tm="100000">
                                          <p:val>
                                            <p:fltVal val="1"/>
                                          </p:val>
                                        </p:tav>
                                      </p:tavLst>
                                    </p:anim>
                                  </p:childTnLst>
                                </p:cTn>
                              </p:par>
                              <p:par>
                                <p:cTn id="77" presetID="2" presetClass="entr" presetSubtype="3" fill="hold" nodeType="withEffect">
                                  <p:stCondLst>
                                    <p:cond delay="0"/>
                                  </p:stCondLst>
                                  <p:childTnLst>
                                    <p:set>
                                      <p:cBhvr>
                                        <p:cTn id="78" dur="1" fill="hold">
                                          <p:stCondLst>
                                            <p:cond delay="0"/>
                                          </p:stCondLst>
                                        </p:cTn>
                                        <p:tgtEl>
                                          <p:spTgt spid="117"/>
                                        </p:tgtEl>
                                        <p:attrNameLst>
                                          <p:attrName>style.visibility</p:attrName>
                                        </p:attrNameLst>
                                      </p:cBhvr>
                                      <p:to>
                                        <p:strVal val="visible"/>
                                      </p:to>
                                    </p:set>
                                    <p:anim calcmode="lin" valueType="num">
                                      <p:cBhvr additive="base">
                                        <p:cTn id="79" dur="3000" fill="hold"/>
                                        <p:tgtEl>
                                          <p:spTgt spid="117"/>
                                        </p:tgtEl>
                                        <p:attrNameLst>
                                          <p:attrName>ppt_x</p:attrName>
                                        </p:attrNameLst>
                                      </p:cBhvr>
                                      <p:tavLst>
                                        <p:tav tm="0">
                                          <p:val>
                                            <p:strVal val="1+#ppt_w/2"/>
                                          </p:val>
                                        </p:tav>
                                        <p:tav tm="100000">
                                          <p:val>
                                            <p:strVal val="#ppt_x"/>
                                          </p:val>
                                        </p:tav>
                                      </p:tavLst>
                                    </p:anim>
                                    <p:anim calcmode="lin" valueType="num">
                                      <p:cBhvr additive="base">
                                        <p:cTn id="80" dur="3000" fill="hold"/>
                                        <p:tgtEl>
                                          <p:spTgt spid="117"/>
                                        </p:tgtEl>
                                        <p:attrNameLst>
                                          <p:attrName>ppt_y</p:attrName>
                                        </p:attrNameLst>
                                      </p:cBhvr>
                                      <p:tavLst>
                                        <p:tav tm="0">
                                          <p:val>
                                            <p:strVal val="0-#ppt_h/2"/>
                                          </p:val>
                                        </p:tav>
                                        <p:tav tm="100000">
                                          <p:val>
                                            <p:strVal val="#ppt_y"/>
                                          </p:val>
                                        </p:tav>
                                      </p:tavLst>
                                    </p:anim>
                                  </p:childTnLst>
                                </p:cTn>
                              </p:par>
                              <p:par>
                                <p:cTn id="81" presetID="19" presetClass="entr" presetSubtype="5" fill="hold" nodeType="withEffect">
                                  <p:stCondLst>
                                    <p:cond delay="0"/>
                                  </p:stCondLst>
                                  <p:childTnLst>
                                    <p:set>
                                      <p:cBhvr>
                                        <p:cTn id="82" dur="1" fill="hold">
                                          <p:stCondLst>
                                            <p:cond delay="0"/>
                                          </p:stCondLst>
                                        </p:cTn>
                                        <p:tgtEl>
                                          <p:spTgt spid="117"/>
                                        </p:tgtEl>
                                        <p:attrNameLst>
                                          <p:attrName>style.visibility</p:attrName>
                                        </p:attrNameLst>
                                      </p:cBhvr>
                                      <p:to>
                                        <p:strVal val="visible"/>
                                      </p:to>
                                    </p:set>
                                    <p:anim calcmode="lin" valueType="num">
                                      <p:cBhvr>
                                        <p:cTn id="83" dur="3000" fill="hold"/>
                                        <p:tgtEl>
                                          <p:spTgt spid="117"/>
                                        </p:tgtEl>
                                        <p:attrNameLst>
                                          <p:attrName>ppt_w</p:attrName>
                                        </p:attrNameLst>
                                      </p:cBhvr>
                                      <p:tavLst>
                                        <p:tav tm="0">
                                          <p:val>
                                            <p:strVal val="#ppt_w"/>
                                          </p:val>
                                        </p:tav>
                                        <p:tav tm="100000">
                                          <p:val>
                                            <p:strVal val="#ppt_w"/>
                                          </p:val>
                                        </p:tav>
                                      </p:tavLst>
                                    </p:anim>
                                    <p:anim calcmode="lin" valueType="num">
                                      <p:cBhvr>
                                        <p:cTn id="84" dur="3000" fill="hold"/>
                                        <p:tgtEl>
                                          <p:spTgt spid="117"/>
                                        </p:tgtEl>
                                        <p:attrNameLst>
                                          <p:attrName>ppt_h</p:attrName>
                                        </p:attrNameLst>
                                      </p:cBhvr>
                                      <p:tavLst>
                                        <p:tav tm="0" fmla="#ppt_h*sin(2.5*pi*$)">
                                          <p:val>
                                            <p:fltVal val="0"/>
                                          </p:val>
                                        </p:tav>
                                        <p:tav tm="100000">
                                          <p:val>
                                            <p:fltVal val="1"/>
                                          </p:val>
                                        </p:tav>
                                      </p:tavLst>
                                    </p:anim>
                                  </p:childTnLst>
                                </p:cTn>
                              </p:par>
                              <p:par>
                                <p:cTn id="85" presetID="2" presetClass="entr" presetSubtype="3" fill="hold" nodeType="withEffect">
                                  <p:stCondLst>
                                    <p:cond delay="0"/>
                                  </p:stCondLst>
                                  <p:childTnLst>
                                    <p:set>
                                      <p:cBhvr>
                                        <p:cTn id="86" dur="1" fill="hold">
                                          <p:stCondLst>
                                            <p:cond delay="0"/>
                                          </p:stCondLst>
                                        </p:cTn>
                                        <p:tgtEl>
                                          <p:spTgt spid="111"/>
                                        </p:tgtEl>
                                        <p:attrNameLst>
                                          <p:attrName>style.visibility</p:attrName>
                                        </p:attrNameLst>
                                      </p:cBhvr>
                                      <p:to>
                                        <p:strVal val="visible"/>
                                      </p:to>
                                    </p:set>
                                    <p:anim calcmode="lin" valueType="num">
                                      <p:cBhvr additive="base">
                                        <p:cTn id="87" dur="3000" fill="hold"/>
                                        <p:tgtEl>
                                          <p:spTgt spid="111"/>
                                        </p:tgtEl>
                                        <p:attrNameLst>
                                          <p:attrName>ppt_x</p:attrName>
                                        </p:attrNameLst>
                                      </p:cBhvr>
                                      <p:tavLst>
                                        <p:tav tm="0">
                                          <p:val>
                                            <p:strVal val="1+#ppt_w/2"/>
                                          </p:val>
                                        </p:tav>
                                        <p:tav tm="100000">
                                          <p:val>
                                            <p:strVal val="#ppt_x"/>
                                          </p:val>
                                        </p:tav>
                                      </p:tavLst>
                                    </p:anim>
                                    <p:anim calcmode="lin" valueType="num">
                                      <p:cBhvr additive="base">
                                        <p:cTn id="88" dur="3000" fill="hold"/>
                                        <p:tgtEl>
                                          <p:spTgt spid="111"/>
                                        </p:tgtEl>
                                        <p:attrNameLst>
                                          <p:attrName>ppt_y</p:attrName>
                                        </p:attrNameLst>
                                      </p:cBhvr>
                                      <p:tavLst>
                                        <p:tav tm="0">
                                          <p:val>
                                            <p:strVal val="0-#ppt_h/2"/>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111"/>
                                        </p:tgtEl>
                                        <p:attrNameLst>
                                          <p:attrName>style.visibility</p:attrName>
                                        </p:attrNameLst>
                                      </p:cBhvr>
                                      <p:to>
                                        <p:strVal val="visible"/>
                                      </p:to>
                                    </p:set>
                                    <p:anim calcmode="lin" valueType="num">
                                      <p:cBhvr>
                                        <p:cTn id="91" dur="3000" fill="hold"/>
                                        <p:tgtEl>
                                          <p:spTgt spid="111"/>
                                        </p:tgtEl>
                                        <p:attrNameLst>
                                          <p:attrName>ppt_w</p:attrName>
                                        </p:attrNameLst>
                                      </p:cBhvr>
                                      <p:tavLst>
                                        <p:tav tm="0">
                                          <p:val>
                                            <p:strVal val="#ppt_w"/>
                                          </p:val>
                                        </p:tav>
                                        <p:tav tm="100000">
                                          <p:val>
                                            <p:strVal val="#ppt_w"/>
                                          </p:val>
                                        </p:tav>
                                      </p:tavLst>
                                    </p:anim>
                                    <p:anim calcmode="lin" valueType="num">
                                      <p:cBhvr>
                                        <p:cTn id="92" dur="3000" fill="hold"/>
                                        <p:tgtEl>
                                          <p:spTgt spid="111"/>
                                        </p:tgtEl>
                                        <p:attrNameLst>
                                          <p:attrName>ppt_h</p:attrName>
                                        </p:attrNameLst>
                                      </p:cBhvr>
                                      <p:tavLst>
                                        <p:tav tm="0" fmla="#ppt_h*sin(2.5*pi*$)">
                                          <p:val>
                                            <p:fltVal val="0"/>
                                          </p:val>
                                        </p:tav>
                                        <p:tav tm="100000">
                                          <p:val>
                                            <p:fltVal val="1"/>
                                          </p:val>
                                        </p:tav>
                                      </p:tavLst>
                                    </p:anim>
                                  </p:childTnLst>
                                </p:cTn>
                              </p:par>
                              <p:par>
                                <p:cTn id="93" presetID="2" presetClass="entr" presetSubtype="3" fill="hold" nodeType="withEffect">
                                  <p:stCondLst>
                                    <p:cond delay="0"/>
                                  </p:stCondLst>
                                  <p:childTnLst>
                                    <p:set>
                                      <p:cBhvr>
                                        <p:cTn id="94" dur="1" fill="hold">
                                          <p:stCondLst>
                                            <p:cond delay="0"/>
                                          </p:stCondLst>
                                        </p:cTn>
                                        <p:tgtEl>
                                          <p:spTgt spid="105"/>
                                        </p:tgtEl>
                                        <p:attrNameLst>
                                          <p:attrName>style.visibility</p:attrName>
                                        </p:attrNameLst>
                                      </p:cBhvr>
                                      <p:to>
                                        <p:strVal val="visible"/>
                                      </p:to>
                                    </p:set>
                                    <p:anim calcmode="lin" valueType="num">
                                      <p:cBhvr additive="base">
                                        <p:cTn id="95" dur="3000" fill="hold"/>
                                        <p:tgtEl>
                                          <p:spTgt spid="105"/>
                                        </p:tgtEl>
                                        <p:attrNameLst>
                                          <p:attrName>ppt_x</p:attrName>
                                        </p:attrNameLst>
                                      </p:cBhvr>
                                      <p:tavLst>
                                        <p:tav tm="0">
                                          <p:val>
                                            <p:strVal val="1+#ppt_w/2"/>
                                          </p:val>
                                        </p:tav>
                                        <p:tav tm="100000">
                                          <p:val>
                                            <p:strVal val="#ppt_x"/>
                                          </p:val>
                                        </p:tav>
                                      </p:tavLst>
                                    </p:anim>
                                    <p:anim calcmode="lin" valueType="num">
                                      <p:cBhvr additive="base">
                                        <p:cTn id="96" dur="3000" fill="hold"/>
                                        <p:tgtEl>
                                          <p:spTgt spid="105"/>
                                        </p:tgtEl>
                                        <p:attrNameLst>
                                          <p:attrName>ppt_y</p:attrName>
                                        </p:attrNameLst>
                                      </p:cBhvr>
                                      <p:tavLst>
                                        <p:tav tm="0">
                                          <p:val>
                                            <p:strVal val="0-#ppt_h/2"/>
                                          </p:val>
                                        </p:tav>
                                        <p:tav tm="100000">
                                          <p:val>
                                            <p:strVal val="#ppt_y"/>
                                          </p:val>
                                        </p:tav>
                                      </p:tavLst>
                                    </p:anim>
                                  </p:childTnLst>
                                </p:cTn>
                              </p:par>
                              <p:par>
                                <p:cTn id="97" presetID="19" presetClass="entr" presetSubtype="5" fill="hold" nodeType="withEffect">
                                  <p:stCondLst>
                                    <p:cond delay="0"/>
                                  </p:stCondLst>
                                  <p:childTnLst>
                                    <p:set>
                                      <p:cBhvr>
                                        <p:cTn id="98" dur="1" fill="hold">
                                          <p:stCondLst>
                                            <p:cond delay="0"/>
                                          </p:stCondLst>
                                        </p:cTn>
                                        <p:tgtEl>
                                          <p:spTgt spid="105"/>
                                        </p:tgtEl>
                                        <p:attrNameLst>
                                          <p:attrName>style.visibility</p:attrName>
                                        </p:attrNameLst>
                                      </p:cBhvr>
                                      <p:to>
                                        <p:strVal val="visible"/>
                                      </p:to>
                                    </p:set>
                                    <p:anim calcmode="lin" valueType="num">
                                      <p:cBhvr>
                                        <p:cTn id="99" dur="3000" fill="hold"/>
                                        <p:tgtEl>
                                          <p:spTgt spid="105"/>
                                        </p:tgtEl>
                                        <p:attrNameLst>
                                          <p:attrName>ppt_w</p:attrName>
                                        </p:attrNameLst>
                                      </p:cBhvr>
                                      <p:tavLst>
                                        <p:tav tm="0">
                                          <p:val>
                                            <p:strVal val="#ppt_w"/>
                                          </p:val>
                                        </p:tav>
                                        <p:tav tm="100000">
                                          <p:val>
                                            <p:strVal val="#ppt_w"/>
                                          </p:val>
                                        </p:tav>
                                      </p:tavLst>
                                    </p:anim>
                                    <p:anim calcmode="lin" valueType="num">
                                      <p:cBhvr>
                                        <p:cTn id="100" dur="3000" fill="hold"/>
                                        <p:tgtEl>
                                          <p:spTgt spid="105"/>
                                        </p:tgtEl>
                                        <p:attrNameLst>
                                          <p:attrName>ppt_h</p:attrName>
                                        </p:attrNameLst>
                                      </p:cBhvr>
                                      <p:tavLst>
                                        <p:tav tm="0" fmla="#ppt_h*sin(2.5*pi*$)">
                                          <p:val>
                                            <p:fltVal val="0"/>
                                          </p:val>
                                        </p:tav>
                                        <p:tav tm="100000">
                                          <p:val>
                                            <p:fltVal val="1"/>
                                          </p:val>
                                        </p:tav>
                                      </p:tavLst>
                                    </p:anim>
                                  </p:childTnLst>
                                </p:cTn>
                              </p:par>
                              <p:par>
                                <p:cTn id="101" presetID="9" presetClass="emph" presetSubtype="0" nodeType="withEffect">
                                  <p:stCondLst>
                                    <p:cond delay="0"/>
                                  </p:stCondLst>
                                  <p:childTnLst>
                                    <p:set>
                                      <p:cBhvr rctx="PPT">
                                        <p:cTn id="102" dur="indefinite"/>
                                        <p:tgtEl>
                                          <p:spTgt spid="124"/>
                                        </p:tgtEl>
                                        <p:attrNameLst>
                                          <p:attrName>style.opacity</p:attrName>
                                        </p:attrNameLst>
                                      </p:cBhvr>
                                      <p:to>
                                        <p:strVal val="0"/>
                                      </p:to>
                                    </p:set>
                                    <p:animEffect filter="image" prLst="opacity: 0">
                                      <p:cBhvr rctx="IE">
                                        <p:cTn id="103" dur="indefinite"/>
                                        <p:tgtEl>
                                          <p:spTgt spid="124"/>
                                        </p:tgtEl>
                                      </p:cBhvr>
                                    </p:animEffect>
                                  </p:childTnLst>
                                </p:cTn>
                              </p:par>
                            </p:childTnLst>
                          </p:cTn>
                        </p:par>
                        <p:par>
                          <p:cTn id="104" fill="hold">
                            <p:stCondLst>
                              <p:cond delay="3000"/>
                            </p:stCondLst>
                            <p:childTnLst>
                              <p:par>
                                <p:cTn id="105" presetID="2" presetClass="exit" presetSubtype="3" fill="hold" nodeType="afterEffect">
                                  <p:stCondLst>
                                    <p:cond delay="0"/>
                                  </p:stCondLst>
                                  <p:childTnLst>
                                    <p:anim calcmode="lin" valueType="num">
                                      <p:cBhvr additive="base">
                                        <p:cTn id="106" dur="3500"/>
                                        <p:tgtEl>
                                          <p:spTgt spid="105"/>
                                        </p:tgtEl>
                                        <p:attrNameLst>
                                          <p:attrName>ppt_x</p:attrName>
                                        </p:attrNameLst>
                                      </p:cBhvr>
                                      <p:tavLst>
                                        <p:tav tm="0">
                                          <p:val>
                                            <p:strVal val="ppt_x"/>
                                          </p:val>
                                        </p:tav>
                                        <p:tav tm="100000">
                                          <p:val>
                                            <p:strVal val="1+ppt_w/2"/>
                                          </p:val>
                                        </p:tav>
                                      </p:tavLst>
                                    </p:anim>
                                    <p:anim calcmode="lin" valueType="num">
                                      <p:cBhvr additive="base">
                                        <p:cTn id="107" dur="3500"/>
                                        <p:tgtEl>
                                          <p:spTgt spid="105"/>
                                        </p:tgtEl>
                                        <p:attrNameLst>
                                          <p:attrName>ppt_y</p:attrName>
                                        </p:attrNameLst>
                                      </p:cBhvr>
                                      <p:tavLst>
                                        <p:tav tm="0">
                                          <p:val>
                                            <p:strVal val="ppt_y"/>
                                          </p:val>
                                        </p:tav>
                                        <p:tav tm="100000">
                                          <p:val>
                                            <p:strVal val="0-ppt_h/2"/>
                                          </p:val>
                                        </p:tav>
                                      </p:tavLst>
                                    </p:anim>
                                    <p:set>
                                      <p:cBhvr>
                                        <p:cTn id="108" dur="1" fill="hold">
                                          <p:stCondLst>
                                            <p:cond delay="3499"/>
                                          </p:stCondLst>
                                        </p:cTn>
                                        <p:tgtEl>
                                          <p:spTgt spid="10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105"/>
                                        </p:tgtEl>
                                        <p:attrNameLst>
                                          <p:attrName>ppt_w</p:attrName>
                                        </p:attrNameLst>
                                      </p:cBhvr>
                                      <p:tavLst>
                                        <p:tav tm="0">
                                          <p:val>
                                            <p:strVal val="ppt_w"/>
                                          </p:val>
                                        </p:tav>
                                        <p:tav tm="100000">
                                          <p:val>
                                            <p:strVal val="ppt_w"/>
                                          </p:val>
                                        </p:tav>
                                      </p:tavLst>
                                    </p:anim>
                                    <p:anim calcmode="lin" valueType="num">
                                      <p:cBhvr>
                                        <p:cTn id="111" dur="3500"/>
                                        <p:tgtEl>
                                          <p:spTgt spid="10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105"/>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500"/>
                                        <p:tgtEl>
                                          <p:spTgt spid="111"/>
                                        </p:tgtEl>
                                        <p:attrNameLst>
                                          <p:attrName>ppt_x</p:attrName>
                                        </p:attrNameLst>
                                      </p:cBhvr>
                                      <p:tavLst>
                                        <p:tav tm="0">
                                          <p:val>
                                            <p:strVal val="ppt_x"/>
                                          </p:val>
                                        </p:tav>
                                        <p:tav tm="100000">
                                          <p:val>
                                            <p:strVal val="1+ppt_w/2"/>
                                          </p:val>
                                        </p:tav>
                                      </p:tavLst>
                                    </p:anim>
                                    <p:anim calcmode="lin" valueType="num">
                                      <p:cBhvr additive="base">
                                        <p:cTn id="115" dur="3500"/>
                                        <p:tgtEl>
                                          <p:spTgt spid="111"/>
                                        </p:tgtEl>
                                        <p:attrNameLst>
                                          <p:attrName>ppt_y</p:attrName>
                                        </p:attrNameLst>
                                      </p:cBhvr>
                                      <p:tavLst>
                                        <p:tav tm="0">
                                          <p:val>
                                            <p:strVal val="ppt_y"/>
                                          </p:val>
                                        </p:tav>
                                        <p:tav tm="100000">
                                          <p:val>
                                            <p:strVal val="0-ppt_h/2"/>
                                          </p:val>
                                        </p:tav>
                                      </p:tavLst>
                                    </p:anim>
                                    <p:set>
                                      <p:cBhvr>
                                        <p:cTn id="116" dur="1" fill="hold">
                                          <p:stCondLst>
                                            <p:cond delay="3499"/>
                                          </p:stCondLst>
                                        </p:cTn>
                                        <p:tgtEl>
                                          <p:spTgt spid="111"/>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111"/>
                                        </p:tgtEl>
                                        <p:attrNameLst>
                                          <p:attrName>ppt_w</p:attrName>
                                        </p:attrNameLst>
                                      </p:cBhvr>
                                      <p:tavLst>
                                        <p:tav tm="0">
                                          <p:val>
                                            <p:strVal val="ppt_w"/>
                                          </p:val>
                                        </p:tav>
                                        <p:tav tm="100000">
                                          <p:val>
                                            <p:strVal val="ppt_w"/>
                                          </p:val>
                                        </p:tav>
                                      </p:tavLst>
                                    </p:anim>
                                    <p:anim calcmode="lin" valueType="num">
                                      <p:cBhvr>
                                        <p:cTn id="119" dur="35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111"/>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500"/>
                                        <p:tgtEl>
                                          <p:spTgt spid="117"/>
                                        </p:tgtEl>
                                        <p:attrNameLst>
                                          <p:attrName>ppt_x</p:attrName>
                                        </p:attrNameLst>
                                      </p:cBhvr>
                                      <p:tavLst>
                                        <p:tav tm="0">
                                          <p:val>
                                            <p:strVal val="ppt_x"/>
                                          </p:val>
                                        </p:tav>
                                        <p:tav tm="100000">
                                          <p:val>
                                            <p:strVal val="1+ppt_w/2"/>
                                          </p:val>
                                        </p:tav>
                                      </p:tavLst>
                                    </p:anim>
                                    <p:anim calcmode="lin" valueType="num">
                                      <p:cBhvr additive="base">
                                        <p:cTn id="123" dur="3500"/>
                                        <p:tgtEl>
                                          <p:spTgt spid="117"/>
                                        </p:tgtEl>
                                        <p:attrNameLst>
                                          <p:attrName>ppt_y</p:attrName>
                                        </p:attrNameLst>
                                      </p:cBhvr>
                                      <p:tavLst>
                                        <p:tav tm="0">
                                          <p:val>
                                            <p:strVal val="ppt_y"/>
                                          </p:val>
                                        </p:tav>
                                        <p:tav tm="100000">
                                          <p:val>
                                            <p:strVal val="0-ppt_h/2"/>
                                          </p:val>
                                        </p:tav>
                                      </p:tavLst>
                                    </p:anim>
                                    <p:set>
                                      <p:cBhvr>
                                        <p:cTn id="124" dur="1" fill="hold">
                                          <p:stCondLst>
                                            <p:cond delay="3499"/>
                                          </p:stCondLst>
                                        </p:cTn>
                                        <p:tgtEl>
                                          <p:spTgt spid="11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117"/>
                                        </p:tgtEl>
                                        <p:attrNameLst>
                                          <p:attrName>ppt_w</p:attrName>
                                        </p:attrNameLst>
                                      </p:cBhvr>
                                      <p:tavLst>
                                        <p:tav tm="0">
                                          <p:val>
                                            <p:strVal val="ppt_w"/>
                                          </p:val>
                                        </p:tav>
                                        <p:tav tm="100000">
                                          <p:val>
                                            <p:strVal val="ppt_w"/>
                                          </p:val>
                                        </p:tav>
                                      </p:tavLst>
                                    </p:anim>
                                    <p:anim calcmode="lin" valueType="num">
                                      <p:cBhvr>
                                        <p:cTn id="127" dur="350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117"/>
                                        </p:tgtEl>
                                        <p:attrNameLst>
                                          <p:attrName>style.visibility</p:attrName>
                                        </p:attrNameLst>
                                      </p:cBhvr>
                                      <p:to>
                                        <p:strVal val="hidden"/>
                                      </p:to>
                                    </p:set>
                                  </p:childTnLst>
                                </p:cTn>
                              </p:par>
                              <p:par>
                                <p:cTn id="129" presetID="2" presetClass="exit" presetSubtype="9" fill="hold" nodeType="withEffect">
                                  <p:stCondLst>
                                    <p:cond delay="0"/>
                                  </p:stCondLst>
                                  <p:childTnLst>
                                    <p:anim calcmode="lin" valueType="num">
                                      <p:cBhvr additive="base">
                                        <p:cTn id="130" dur="3500"/>
                                        <p:tgtEl>
                                          <p:spTgt spid="87"/>
                                        </p:tgtEl>
                                        <p:attrNameLst>
                                          <p:attrName>ppt_x</p:attrName>
                                        </p:attrNameLst>
                                      </p:cBhvr>
                                      <p:tavLst>
                                        <p:tav tm="0">
                                          <p:val>
                                            <p:strVal val="ppt_x"/>
                                          </p:val>
                                        </p:tav>
                                        <p:tav tm="100000">
                                          <p:val>
                                            <p:strVal val="0-ppt_w/2"/>
                                          </p:val>
                                        </p:tav>
                                      </p:tavLst>
                                    </p:anim>
                                    <p:anim calcmode="lin" valueType="num">
                                      <p:cBhvr additive="base">
                                        <p:cTn id="131" dur="3500"/>
                                        <p:tgtEl>
                                          <p:spTgt spid="87"/>
                                        </p:tgtEl>
                                        <p:attrNameLst>
                                          <p:attrName>ppt_y</p:attrName>
                                        </p:attrNameLst>
                                      </p:cBhvr>
                                      <p:tavLst>
                                        <p:tav tm="0">
                                          <p:val>
                                            <p:strVal val="ppt_y"/>
                                          </p:val>
                                        </p:tav>
                                        <p:tav tm="100000">
                                          <p:val>
                                            <p:strVal val="0-ppt_h/2"/>
                                          </p:val>
                                        </p:tav>
                                      </p:tavLst>
                                    </p:anim>
                                    <p:set>
                                      <p:cBhvr>
                                        <p:cTn id="132" dur="1" fill="hold">
                                          <p:stCondLst>
                                            <p:cond delay="3499"/>
                                          </p:stCondLst>
                                        </p:cTn>
                                        <p:tgtEl>
                                          <p:spTgt spid="8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87"/>
                                        </p:tgtEl>
                                        <p:attrNameLst>
                                          <p:attrName>ppt_w</p:attrName>
                                        </p:attrNameLst>
                                      </p:cBhvr>
                                      <p:tavLst>
                                        <p:tav tm="0">
                                          <p:val>
                                            <p:strVal val="ppt_w"/>
                                          </p:val>
                                        </p:tav>
                                        <p:tav tm="100000">
                                          <p:val>
                                            <p:strVal val="ppt_w"/>
                                          </p:val>
                                        </p:tav>
                                      </p:tavLst>
                                    </p:anim>
                                    <p:anim calcmode="lin" valueType="num">
                                      <p:cBhvr>
                                        <p:cTn id="135" dur="3500"/>
                                        <p:tgtEl>
                                          <p:spTgt spid="8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87"/>
                                        </p:tgtEl>
                                        <p:attrNameLst>
                                          <p:attrName>style.visibility</p:attrName>
                                        </p:attrNameLst>
                                      </p:cBhvr>
                                      <p:to>
                                        <p:strVal val="hidden"/>
                                      </p:to>
                                    </p:set>
                                  </p:childTnLst>
                                </p:cTn>
                              </p:par>
                              <p:par>
                                <p:cTn id="137" presetID="2" presetClass="exit" presetSubtype="9" fill="hold" nodeType="withEffect">
                                  <p:stCondLst>
                                    <p:cond delay="0"/>
                                  </p:stCondLst>
                                  <p:childTnLst>
                                    <p:anim calcmode="lin" valueType="num">
                                      <p:cBhvr additive="base">
                                        <p:cTn id="138" dur="3500"/>
                                        <p:tgtEl>
                                          <p:spTgt spid="93"/>
                                        </p:tgtEl>
                                        <p:attrNameLst>
                                          <p:attrName>ppt_x</p:attrName>
                                        </p:attrNameLst>
                                      </p:cBhvr>
                                      <p:tavLst>
                                        <p:tav tm="0">
                                          <p:val>
                                            <p:strVal val="ppt_x"/>
                                          </p:val>
                                        </p:tav>
                                        <p:tav tm="100000">
                                          <p:val>
                                            <p:strVal val="0-ppt_w/2"/>
                                          </p:val>
                                        </p:tav>
                                      </p:tavLst>
                                    </p:anim>
                                    <p:anim calcmode="lin" valueType="num">
                                      <p:cBhvr additive="base">
                                        <p:cTn id="139" dur="3500"/>
                                        <p:tgtEl>
                                          <p:spTgt spid="93"/>
                                        </p:tgtEl>
                                        <p:attrNameLst>
                                          <p:attrName>ppt_y</p:attrName>
                                        </p:attrNameLst>
                                      </p:cBhvr>
                                      <p:tavLst>
                                        <p:tav tm="0">
                                          <p:val>
                                            <p:strVal val="ppt_y"/>
                                          </p:val>
                                        </p:tav>
                                        <p:tav tm="100000">
                                          <p:val>
                                            <p:strVal val="0-ppt_h/2"/>
                                          </p:val>
                                        </p:tav>
                                      </p:tavLst>
                                    </p:anim>
                                    <p:set>
                                      <p:cBhvr>
                                        <p:cTn id="140" dur="1" fill="hold">
                                          <p:stCondLst>
                                            <p:cond delay="3499"/>
                                          </p:stCondLst>
                                        </p:cTn>
                                        <p:tgtEl>
                                          <p:spTgt spid="93"/>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93"/>
                                        </p:tgtEl>
                                        <p:attrNameLst>
                                          <p:attrName>ppt_w</p:attrName>
                                        </p:attrNameLst>
                                      </p:cBhvr>
                                      <p:tavLst>
                                        <p:tav tm="0">
                                          <p:val>
                                            <p:strVal val="ppt_w"/>
                                          </p:val>
                                        </p:tav>
                                        <p:tav tm="100000">
                                          <p:val>
                                            <p:strVal val="ppt_w"/>
                                          </p:val>
                                        </p:tav>
                                      </p:tavLst>
                                    </p:anim>
                                    <p:anim calcmode="lin" valueType="num">
                                      <p:cBhvr>
                                        <p:cTn id="143" dur="35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93"/>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500"/>
                                        <p:tgtEl>
                                          <p:spTgt spid="99"/>
                                        </p:tgtEl>
                                        <p:attrNameLst>
                                          <p:attrName>ppt_x</p:attrName>
                                        </p:attrNameLst>
                                      </p:cBhvr>
                                      <p:tavLst>
                                        <p:tav tm="0">
                                          <p:val>
                                            <p:strVal val="ppt_x"/>
                                          </p:val>
                                        </p:tav>
                                        <p:tav tm="100000">
                                          <p:val>
                                            <p:strVal val="0-ppt_w/2"/>
                                          </p:val>
                                        </p:tav>
                                      </p:tavLst>
                                    </p:anim>
                                    <p:anim calcmode="lin" valueType="num">
                                      <p:cBhvr additive="base">
                                        <p:cTn id="147" dur="3500"/>
                                        <p:tgtEl>
                                          <p:spTgt spid="99"/>
                                        </p:tgtEl>
                                        <p:attrNameLst>
                                          <p:attrName>ppt_y</p:attrName>
                                        </p:attrNameLst>
                                      </p:cBhvr>
                                      <p:tavLst>
                                        <p:tav tm="0">
                                          <p:val>
                                            <p:strVal val="ppt_y"/>
                                          </p:val>
                                        </p:tav>
                                        <p:tav tm="100000">
                                          <p:val>
                                            <p:strVal val="0-ppt_h/2"/>
                                          </p:val>
                                        </p:tav>
                                      </p:tavLst>
                                    </p:anim>
                                    <p:set>
                                      <p:cBhvr>
                                        <p:cTn id="148" dur="1" fill="hold">
                                          <p:stCondLst>
                                            <p:cond delay="3499"/>
                                          </p:stCondLst>
                                        </p:cTn>
                                        <p:tgtEl>
                                          <p:spTgt spid="99"/>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99"/>
                                        </p:tgtEl>
                                        <p:attrNameLst>
                                          <p:attrName>ppt_w</p:attrName>
                                        </p:attrNameLst>
                                      </p:cBhvr>
                                      <p:tavLst>
                                        <p:tav tm="0">
                                          <p:val>
                                            <p:strVal val="ppt_w"/>
                                          </p:val>
                                        </p:tav>
                                        <p:tav tm="100000">
                                          <p:val>
                                            <p:strVal val="ppt_w"/>
                                          </p:val>
                                        </p:tav>
                                      </p:tavLst>
                                    </p:anim>
                                    <p:anim calcmode="lin" valueType="num">
                                      <p:cBhvr>
                                        <p:cTn id="151" dur="3500"/>
                                        <p:tgtEl>
                                          <p:spTgt spid="9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99"/>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3500"/>
                                        <p:tgtEl>
                                          <p:spTgt spid="69"/>
                                        </p:tgtEl>
                                        <p:attrNameLst>
                                          <p:attrName>ppt_x</p:attrName>
                                        </p:attrNameLst>
                                      </p:cBhvr>
                                      <p:tavLst>
                                        <p:tav tm="0">
                                          <p:val>
                                            <p:strVal val="ppt_x"/>
                                          </p:val>
                                        </p:tav>
                                        <p:tav tm="100000">
                                          <p:val>
                                            <p:strVal val="1+ppt_w/2"/>
                                          </p:val>
                                        </p:tav>
                                      </p:tavLst>
                                    </p:anim>
                                    <p:anim calcmode="lin" valueType="num">
                                      <p:cBhvr additive="base">
                                        <p:cTn id="155" dur="3500"/>
                                        <p:tgtEl>
                                          <p:spTgt spid="69"/>
                                        </p:tgtEl>
                                        <p:attrNameLst>
                                          <p:attrName>ppt_y</p:attrName>
                                        </p:attrNameLst>
                                      </p:cBhvr>
                                      <p:tavLst>
                                        <p:tav tm="0">
                                          <p:val>
                                            <p:strVal val="ppt_y"/>
                                          </p:val>
                                        </p:tav>
                                        <p:tav tm="100000">
                                          <p:val>
                                            <p:strVal val="1+ppt_h/2"/>
                                          </p:val>
                                        </p:tav>
                                      </p:tavLst>
                                    </p:anim>
                                    <p:set>
                                      <p:cBhvr>
                                        <p:cTn id="156" dur="1" fill="hold">
                                          <p:stCondLst>
                                            <p:cond delay="3499"/>
                                          </p:stCondLst>
                                        </p:cTn>
                                        <p:tgtEl>
                                          <p:spTgt spid="69"/>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69"/>
                                        </p:tgtEl>
                                        <p:attrNameLst>
                                          <p:attrName>ppt_w</p:attrName>
                                        </p:attrNameLst>
                                      </p:cBhvr>
                                      <p:tavLst>
                                        <p:tav tm="0">
                                          <p:val>
                                            <p:strVal val="ppt_w"/>
                                          </p:val>
                                        </p:tav>
                                        <p:tav tm="100000">
                                          <p:val>
                                            <p:strVal val="ppt_w"/>
                                          </p:val>
                                        </p:tav>
                                      </p:tavLst>
                                    </p:anim>
                                    <p:anim calcmode="lin" valueType="num">
                                      <p:cBhvr>
                                        <p:cTn id="159" dur="3500"/>
                                        <p:tgtEl>
                                          <p:spTgt spid="6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69"/>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3500"/>
                                        <p:tgtEl>
                                          <p:spTgt spid="75"/>
                                        </p:tgtEl>
                                        <p:attrNameLst>
                                          <p:attrName>ppt_x</p:attrName>
                                        </p:attrNameLst>
                                      </p:cBhvr>
                                      <p:tavLst>
                                        <p:tav tm="0">
                                          <p:val>
                                            <p:strVal val="ppt_x"/>
                                          </p:val>
                                        </p:tav>
                                        <p:tav tm="100000">
                                          <p:val>
                                            <p:strVal val="1+ppt_w/2"/>
                                          </p:val>
                                        </p:tav>
                                      </p:tavLst>
                                    </p:anim>
                                    <p:anim calcmode="lin" valueType="num">
                                      <p:cBhvr additive="base">
                                        <p:cTn id="163" dur="3500"/>
                                        <p:tgtEl>
                                          <p:spTgt spid="75"/>
                                        </p:tgtEl>
                                        <p:attrNameLst>
                                          <p:attrName>ppt_y</p:attrName>
                                        </p:attrNameLst>
                                      </p:cBhvr>
                                      <p:tavLst>
                                        <p:tav tm="0">
                                          <p:val>
                                            <p:strVal val="ppt_y"/>
                                          </p:val>
                                        </p:tav>
                                        <p:tav tm="100000">
                                          <p:val>
                                            <p:strVal val="1+ppt_h/2"/>
                                          </p:val>
                                        </p:tav>
                                      </p:tavLst>
                                    </p:anim>
                                    <p:set>
                                      <p:cBhvr>
                                        <p:cTn id="164" dur="1" fill="hold">
                                          <p:stCondLst>
                                            <p:cond delay="3499"/>
                                          </p:stCondLst>
                                        </p:cTn>
                                        <p:tgtEl>
                                          <p:spTgt spid="7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75"/>
                                        </p:tgtEl>
                                        <p:attrNameLst>
                                          <p:attrName>ppt_w</p:attrName>
                                        </p:attrNameLst>
                                      </p:cBhvr>
                                      <p:tavLst>
                                        <p:tav tm="0">
                                          <p:val>
                                            <p:strVal val="ppt_w"/>
                                          </p:val>
                                        </p:tav>
                                        <p:tav tm="100000">
                                          <p:val>
                                            <p:strVal val="ppt_w"/>
                                          </p:val>
                                        </p:tav>
                                      </p:tavLst>
                                    </p:anim>
                                    <p:anim calcmode="lin" valueType="num">
                                      <p:cBhvr>
                                        <p:cTn id="167" dur="3500"/>
                                        <p:tgtEl>
                                          <p:spTgt spid="7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75"/>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500"/>
                                        <p:tgtEl>
                                          <p:spTgt spid="81"/>
                                        </p:tgtEl>
                                        <p:attrNameLst>
                                          <p:attrName>ppt_x</p:attrName>
                                        </p:attrNameLst>
                                      </p:cBhvr>
                                      <p:tavLst>
                                        <p:tav tm="0">
                                          <p:val>
                                            <p:strVal val="ppt_x"/>
                                          </p:val>
                                        </p:tav>
                                        <p:tav tm="100000">
                                          <p:val>
                                            <p:strVal val="1+ppt_w/2"/>
                                          </p:val>
                                        </p:tav>
                                      </p:tavLst>
                                    </p:anim>
                                    <p:anim calcmode="lin" valueType="num">
                                      <p:cBhvr additive="base">
                                        <p:cTn id="171" dur="3500"/>
                                        <p:tgtEl>
                                          <p:spTgt spid="81"/>
                                        </p:tgtEl>
                                        <p:attrNameLst>
                                          <p:attrName>ppt_y</p:attrName>
                                        </p:attrNameLst>
                                      </p:cBhvr>
                                      <p:tavLst>
                                        <p:tav tm="0">
                                          <p:val>
                                            <p:strVal val="ppt_y"/>
                                          </p:val>
                                        </p:tav>
                                        <p:tav tm="100000">
                                          <p:val>
                                            <p:strVal val="1+ppt_h/2"/>
                                          </p:val>
                                        </p:tav>
                                      </p:tavLst>
                                    </p:anim>
                                    <p:set>
                                      <p:cBhvr>
                                        <p:cTn id="172" dur="1" fill="hold">
                                          <p:stCondLst>
                                            <p:cond delay="3499"/>
                                          </p:stCondLst>
                                        </p:cTn>
                                        <p:tgtEl>
                                          <p:spTgt spid="81"/>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81"/>
                                        </p:tgtEl>
                                        <p:attrNameLst>
                                          <p:attrName>ppt_w</p:attrName>
                                        </p:attrNameLst>
                                      </p:cBhvr>
                                      <p:tavLst>
                                        <p:tav tm="0">
                                          <p:val>
                                            <p:strVal val="ppt_w"/>
                                          </p:val>
                                        </p:tav>
                                        <p:tav tm="100000">
                                          <p:val>
                                            <p:strVal val="ppt_w"/>
                                          </p:val>
                                        </p:tav>
                                      </p:tavLst>
                                    </p:anim>
                                    <p:anim calcmode="lin" valueType="num">
                                      <p:cBhvr>
                                        <p:cTn id="175" dur="35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81"/>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500"/>
                                        <p:tgtEl>
                                          <p:spTgt spid="57"/>
                                        </p:tgtEl>
                                        <p:attrNameLst>
                                          <p:attrName>ppt_x</p:attrName>
                                        </p:attrNameLst>
                                      </p:cBhvr>
                                      <p:tavLst>
                                        <p:tav tm="0">
                                          <p:val>
                                            <p:strVal val="ppt_x"/>
                                          </p:val>
                                        </p:tav>
                                        <p:tav tm="100000">
                                          <p:val>
                                            <p:strVal val="0-ppt_w/2"/>
                                          </p:val>
                                        </p:tav>
                                      </p:tavLst>
                                    </p:anim>
                                    <p:anim calcmode="lin" valueType="num">
                                      <p:cBhvr additive="base">
                                        <p:cTn id="179" dur="3500"/>
                                        <p:tgtEl>
                                          <p:spTgt spid="57"/>
                                        </p:tgtEl>
                                        <p:attrNameLst>
                                          <p:attrName>ppt_y</p:attrName>
                                        </p:attrNameLst>
                                      </p:cBhvr>
                                      <p:tavLst>
                                        <p:tav tm="0">
                                          <p:val>
                                            <p:strVal val="ppt_y"/>
                                          </p:val>
                                        </p:tav>
                                        <p:tav tm="100000">
                                          <p:val>
                                            <p:strVal val="1+ppt_h/2"/>
                                          </p:val>
                                        </p:tav>
                                      </p:tavLst>
                                    </p:anim>
                                    <p:set>
                                      <p:cBhvr>
                                        <p:cTn id="180" dur="1" fill="hold">
                                          <p:stCondLst>
                                            <p:cond delay="3499"/>
                                          </p:stCondLst>
                                        </p:cTn>
                                        <p:tgtEl>
                                          <p:spTgt spid="57"/>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500"/>
                                        <p:tgtEl>
                                          <p:spTgt spid="57"/>
                                        </p:tgtEl>
                                        <p:attrNameLst>
                                          <p:attrName>ppt_w</p:attrName>
                                        </p:attrNameLst>
                                      </p:cBhvr>
                                      <p:tavLst>
                                        <p:tav tm="0">
                                          <p:val>
                                            <p:strVal val="ppt_w"/>
                                          </p:val>
                                        </p:tav>
                                        <p:tav tm="100000">
                                          <p:val>
                                            <p:strVal val="ppt_w"/>
                                          </p:val>
                                        </p:tav>
                                      </p:tavLst>
                                    </p:anim>
                                    <p:anim calcmode="lin" valueType="num">
                                      <p:cBhvr>
                                        <p:cTn id="183" dur="35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3499"/>
                                          </p:stCondLst>
                                        </p:cTn>
                                        <p:tgtEl>
                                          <p:spTgt spid="57"/>
                                        </p:tgtEl>
                                        <p:attrNameLst>
                                          <p:attrName>style.visibility</p:attrName>
                                        </p:attrNameLst>
                                      </p:cBhvr>
                                      <p:to>
                                        <p:strVal val="hidden"/>
                                      </p:to>
                                    </p:set>
                                  </p:childTnLst>
                                </p:cTn>
                              </p:par>
                              <p:par>
                                <p:cTn id="185" presetID="2" presetClass="exit" presetSubtype="12" fill="hold" nodeType="withEffect">
                                  <p:stCondLst>
                                    <p:cond delay="0"/>
                                  </p:stCondLst>
                                  <p:childTnLst>
                                    <p:anim calcmode="lin" valueType="num">
                                      <p:cBhvr additive="base">
                                        <p:cTn id="186" dur="3500"/>
                                        <p:tgtEl>
                                          <p:spTgt spid="63"/>
                                        </p:tgtEl>
                                        <p:attrNameLst>
                                          <p:attrName>ppt_x</p:attrName>
                                        </p:attrNameLst>
                                      </p:cBhvr>
                                      <p:tavLst>
                                        <p:tav tm="0">
                                          <p:val>
                                            <p:strVal val="ppt_x"/>
                                          </p:val>
                                        </p:tav>
                                        <p:tav tm="100000">
                                          <p:val>
                                            <p:strVal val="0-ppt_w/2"/>
                                          </p:val>
                                        </p:tav>
                                      </p:tavLst>
                                    </p:anim>
                                    <p:anim calcmode="lin" valueType="num">
                                      <p:cBhvr additive="base">
                                        <p:cTn id="187" dur="3500"/>
                                        <p:tgtEl>
                                          <p:spTgt spid="63"/>
                                        </p:tgtEl>
                                        <p:attrNameLst>
                                          <p:attrName>ppt_y</p:attrName>
                                        </p:attrNameLst>
                                      </p:cBhvr>
                                      <p:tavLst>
                                        <p:tav tm="0">
                                          <p:val>
                                            <p:strVal val="ppt_y"/>
                                          </p:val>
                                        </p:tav>
                                        <p:tav tm="100000">
                                          <p:val>
                                            <p:strVal val="1+ppt_h/2"/>
                                          </p:val>
                                        </p:tav>
                                      </p:tavLst>
                                    </p:anim>
                                    <p:set>
                                      <p:cBhvr>
                                        <p:cTn id="188" dur="1" fill="hold">
                                          <p:stCondLst>
                                            <p:cond delay="3499"/>
                                          </p:stCondLst>
                                        </p:cTn>
                                        <p:tgtEl>
                                          <p:spTgt spid="63"/>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500"/>
                                        <p:tgtEl>
                                          <p:spTgt spid="63"/>
                                        </p:tgtEl>
                                        <p:attrNameLst>
                                          <p:attrName>ppt_w</p:attrName>
                                        </p:attrNameLst>
                                      </p:cBhvr>
                                      <p:tavLst>
                                        <p:tav tm="0">
                                          <p:val>
                                            <p:strVal val="ppt_w"/>
                                          </p:val>
                                        </p:tav>
                                        <p:tav tm="100000">
                                          <p:val>
                                            <p:strVal val="ppt_w"/>
                                          </p:val>
                                        </p:tav>
                                      </p:tavLst>
                                    </p:anim>
                                    <p:anim calcmode="lin" valueType="num">
                                      <p:cBhvr>
                                        <p:cTn id="191" dur="35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3499"/>
                                          </p:stCondLst>
                                        </p:cTn>
                                        <p:tgtEl>
                                          <p:spTgt spid="63"/>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500"/>
                                        <p:tgtEl>
                                          <p:spTgt spid="27"/>
                                        </p:tgtEl>
                                        <p:attrNameLst>
                                          <p:attrName>ppt_x</p:attrName>
                                        </p:attrNameLst>
                                      </p:cBhvr>
                                      <p:tavLst>
                                        <p:tav tm="0">
                                          <p:val>
                                            <p:strVal val="ppt_x"/>
                                          </p:val>
                                        </p:tav>
                                        <p:tav tm="100000">
                                          <p:val>
                                            <p:strVal val="0-ppt_w/2"/>
                                          </p:val>
                                        </p:tav>
                                      </p:tavLst>
                                    </p:anim>
                                    <p:anim calcmode="lin" valueType="num">
                                      <p:cBhvr additive="base">
                                        <p:cTn id="195" dur="3500"/>
                                        <p:tgtEl>
                                          <p:spTgt spid="27"/>
                                        </p:tgtEl>
                                        <p:attrNameLst>
                                          <p:attrName>ppt_y</p:attrName>
                                        </p:attrNameLst>
                                      </p:cBhvr>
                                      <p:tavLst>
                                        <p:tav tm="0">
                                          <p:val>
                                            <p:strVal val="ppt_y"/>
                                          </p:val>
                                        </p:tav>
                                        <p:tav tm="100000">
                                          <p:val>
                                            <p:strVal val="1+ppt_h/2"/>
                                          </p:val>
                                        </p:tav>
                                      </p:tavLst>
                                    </p:anim>
                                    <p:set>
                                      <p:cBhvr>
                                        <p:cTn id="196" dur="1" fill="hold">
                                          <p:stCondLst>
                                            <p:cond delay="3499"/>
                                          </p:stCondLst>
                                        </p:cTn>
                                        <p:tgtEl>
                                          <p:spTgt spid="27"/>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500"/>
                                        <p:tgtEl>
                                          <p:spTgt spid="27"/>
                                        </p:tgtEl>
                                        <p:attrNameLst>
                                          <p:attrName>ppt_w</p:attrName>
                                        </p:attrNameLst>
                                      </p:cBhvr>
                                      <p:tavLst>
                                        <p:tav tm="0">
                                          <p:val>
                                            <p:strVal val="ppt_w"/>
                                          </p:val>
                                        </p:tav>
                                        <p:tav tm="100000">
                                          <p:val>
                                            <p:strVal val="ppt_w"/>
                                          </p:val>
                                        </p:tav>
                                      </p:tavLst>
                                    </p:anim>
                                    <p:anim calcmode="lin" valueType="num">
                                      <p:cBhvr>
                                        <p:cTn id="199" dur="35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3499"/>
                                          </p:stCondLst>
                                        </p:cTn>
                                        <p:tgtEl>
                                          <p:spTgt spid="27"/>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123"/>
                                        </p:tgtEl>
                                        <p:attrNameLst>
                                          <p:attrName>style.visibility</p:attrName>
                                        </p:attrNameLst>
                                      </p:cBhvr>
                                      <p:to>
                                        <p:strVal val="visible"/>
                                      </p:to>
                                    </p:set>
                                    <p:anim calcmode="lin" valueType="num">
                                      <p:cBhvr>
                                        <p:cTn id="203" dur="3000" fill="hold"/>
                                        <p:tgtEl>
                                          <p:spTgt spid="123"/>
                                        </p:tgtEl>
                                        <p:attrNameLst>
                                          <p:attrName>ppt_w</p:attrName>
                                        </p:attrNameLst>
                                      </p:cBhvr>
                                      <p:tavLst>
                                        <p:tav tm="0">
                                          <p:val>
                                            <p:strVal val="2/3*#ppt_w"/>
                                          </p:val>
                                        </p:tav>
                                        <p:tav tm="100000">
                                          <p:val>
                                            <p:strVal val="#ppt_w"/>
                                          </p:val>
                                        </p:tav>
                                      </p:tavLst>
                                    </p:anim>
                                    <p:anim calcmode="lin" valueType="num">
                                      <p:cBhvr>
                                        <p:cTn id="204" dur="3000" fill="hold"/>
                                        <p:tgtEl>
                                          <p:spTgt spid="123"/>
                                        </p:tgtEl>
                                        <p:attrNameLst>
                                          <p:attrName>ppt_h</p:attrName>
                                        </p:attrNameLst>
                                      </p:cBhvr>
                                      <p:tavLst>
                                        <p:tav tm="0">
                                          <p:val>
                                            <p:strVal val="2/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123"/>
                                        </p:tgtEl>
                                        <p:attrNameLst>
                                          <p:attrName>style.visibility</p:attrName>
                                        </p:attrNameLst>
                                      </p:cBhvr>
                                      <p:to>
                                        <p:strVal val="visible"/>
                                      </p:to>
                                    </p:set>
                                    <p:animEffect transition="in" filter="barn(outHorizontal)">
                                      <p:cBhvr>
                                        <p:cTn id="207" dur="30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899592" y="1059582"/>
            <a:ext cx="5472608" cy="2954655"/>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Las grosellas, anticancerígenas</a:t>
            </a:r>
          </a:p>
          <a:p>
            <a:pPr algn="ctr"/>
            <a:r>
              <a:rPr lang="es-ES" dirty="0" smtClean="0">
                <a:solidFill>
                  <a:schemeClr val="bg1"/>
                </a:solidFill>
                <a:latin typeface="Hobo Std" pitchFamily="34" charset="0"/>
              </a:rPr>
              <a:t>Estudios recientes atribuyen propiedades anticancerígenas a las pectinas que se encuentran en numerosos frutos como las grosellas. Su función como absorbente intestinal es conocida desde hace tiempo, propiedad a la que se une la posibilidad de que inhiban una proteína que podría facilitar la diseminación del cáncer por el organismo, sobre todo del cáncer de </a:t>
            </a:r>
          </a:p>
          <a:p>
            <a:pPr algn="ctr"/>
            <a:r>
              <a:rPr lang="es-ES" dirty="0" smtClean="0">
                <a:solidFill>
                  <a:schemeClr val="bg1"/>
                </a:solidFill>
                <a:latin typeface="Hobo Std" pitchFamily="34" charset="0"/>
              </a:rPr>
              <a:t>tipo </a:t>
            </a:r>
            <a:r>
              <a:rPr lang="es-ES" dirty="0" err="1" smtClean="0">
                <a:solidFill>
                  <a:schemeClr val="bg1"/>
                </a:solidFill>
                <a:latin typeface="Hobo Std" pitchFamily="34" charset="0"/>
              </a:rPr>
              <a:t>colorrectal</a:t>
            </a:r>
            <a:r>
              <a:rPr lang="es-ES" dirty="0" smtClean="0">
                <a:solidFill>
                  <a:schemeClr val="bg1"/>
                </a:solidFill>
                <a:latin typeface="Hobo Std" pitchFamily="34" charset="0"/>
              </a:rPr>
              <a:t>. </a:t>
            </a:r>
          </a:p>
        </p:txBody>
      </p:sp>
    </p:spTree>
    <p:extLst>
      <p:ext uri="{BB962C8B-B14F-4D97-AF65-F5344CB8AC3E}">
        <p14:creationId xmlns:p14="http://schemas.microsoft.com/office/powerpoint/2010/main" val="55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74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104" y="0"/>
            <a:ext cx="9144000" cy="5143500"/>
          </a:xfrm>
          <a:prstGeom prst="rect">
            <a:avLst/>
          </a:prstGeom>
          <a:noFill/>
          <a:ln>
            <a:noFill/>
          </a:ln>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507504" y="2427734"/>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H="1">
            <a:off x="5507504" y="267494"/>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H="1">
            <a:off x="5427216" y="3594274"/>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494888" y="1347614"/>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H="1">
            <a:off x="0" y="2453567"/>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293327"/>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80288" y="3620107"/>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H="1">
            <a:off x="-12616" y="1373447"/>
            <a:ext cx="3636496" cy="1524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6" name="75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25052" y="0"/>
            <a:ext cx="9169052" cy="5308054"/>
          </a:xfrm>
          <a:prstGeom prst="rect">
            <a:avLst/>
          </a:prstGeom>
          <a:noFill/>
          <a:ln>
            <a:noFill/>
          </a:ln>
        </p:spPr>
      </p:pic>
    </p:spTree>
    <p:extLst>
      <p:ext uri="{BB962C8B-B14F-4D97-AF65-F5344CB8AC3E}">
        <p14:creationId xmlns:p14="http://schemas.microsoft.com/office/powerpoint/2010/main" val="1546509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6"/>
                                        </p:tgtEl>
                                        <p:attrNameLst>
                                          <p:attrName>style.opacity</p:attrName>
                                        </p:attrNameLst>
                                      </p:cBhvr>
                                      <p:to>
                                        <p:strVal val="0"/>
                                      </p:to>
                                    </p:set>
                                    <p:animEffect filter="image" prLst="opacity: 0">
                                      <p:cBhvr rctx="IE">
                                        <p:cTn id="7" dur="indefinite"/>
                                        <p:tgtEl>
                                          <p:spTgt spid="76"/>
                                        </p:tgtEl>
                                      </p:cBhvr>
                                    </p:animEffect>
                                  </p:childTnLst>
                                </p:cTn>
                              </p:par>
                              <p:par>
                                <p:cTn id="8" presetID="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5000" fill="hold"/>
                                        <p:tgtEl>
                                          <p:spTgt spid="9"/>
                                        </p:tgtEl>
                                        <p:attrNameLst>
                                          <p:attrName>ppt_x</p:attrName>
                                        </p:attrNameLst>
                                      </p:cBhvr>
                                      <p:tavLst>
                                        <p:tav tm="0">
                                          <p:val>
                                            <p:strVal val="0-#ppt_w/2"/>
                                          </p:val>
                                        </p:tav>
                                        <p:tav tm="100000">
                                          <p:val>
                                            <p:strVal val="#ppt_x"/>
                                          </p:val>
                                        </p:tav>
                                      </p:tavLst>
                                    </p:anim>
                                    <p:anim calcmode="lin" valueType="num">
                                      <p:cBhvr additive="base">
                                        <p:cTn id="11" dur="5000" fill="hold"/>
                                        <p:tgtEl>
                                          <p:spTgt spid="9"/>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ppt_w"/>
                                          </p:val>
                                        </p:tav>
                                        <p:tav tm="100000">
                                          <p:val>
                                            <p:strVal val="#ppt_w"/>
                                          </p:val>
                                        </p:tav>
                                      </p:tavLst>
                                    </p:anim>
                                    <p:anim calcmode="lin" valueType="num">
                                      <p:cBhvr>
                                        <p:cTn id="15" dur="5000" fill="hold"/>
                                        <p:tgtEl>
                                          <p:spTgt spid="9"/>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5000" fill="hold"/>
                                        <p:tgtEl>
                                          <p:spTgt spid="9"/>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5000"/>
                                        <p:tgtEl>
                                          <p:spTgt spid="9"/>
                                        </p:tgtEl>
                                        <p:attrNameLst>
                                          <p:attrName>ppt_x</p:attrName>
                                        </p:attrNameLst>
                                      </p:cBhvr>
                                      <p:tavLst>
                                        <p:tav tm="0">
                                          <p:val>
                                            <p:strVal val="ppt_x"/>
                                          </p:val>
                                        </p:tav>
                                        <p:tav tm="100000">
                                          <p:val>
                                            <p:strVal val="0-ppt_w/2"/>
                                          </p:val>
                                        </p:tav>
                                      </p:tavLst>
                                    </p:anim>
                                    <p:anim calcmode="lin" valueType="num">
                                      <p:cBhvr additive="base">
                                        <p:cTn id="20" dur="5000"/>
                                        <p:tgtEl>
                                          <p:spTgt spid="9"/>
                                        </p:tgtEl>
                                        <p:attrNameLst>
                                          <p:attrName>ppt_y</p:attrName>
                                        </p:attrNameLst>
                                      </p:cBhvr>
                                      <p:tavLst>
                                        <p:tav tm="0">
                                          <p:val>
                                            <p:strVal val="ppt_y"/>
                                          </p:val>
                                        </p:tav>
                                        <p:tav tm="100000">
                                          <p:val>
                                            <p:strVal val="ppt_y"/>
                                          </p:val>
                                        </p:tav>
                                      </p:tavLst>
                                    </p:anim>
                                    <p:set>
                                      <p:cBhvr>
                                        <p:cTn id="21" dur="1" fill="hold">
                                          <p:stCondLst>
                                            <p:cond delay="4999"/>
                                          </p:stCondLst>
                                        </p:cTn>
                                        <p:tgtEl>
                                          <p:spTgt spid="9"/>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0" fill="hold"/>
                                        <p:tgtEl>
                                          <p:spTgt spid="8"/>
                                        </p:tgtEl>
                                        <p:attrNameLst>
                                          <p:attrName>ppt_x</p:attrName>
                                        </p:attrNameLst>
                                      </p:cBhvr>
                                      <p:tavLst>
                                        <p:tav tm="0">
                                          <p:val>
                                            <p:strVal val="0-#ppt_w/2"/>
                                          </p:val>
                                        </p:tav>
                                        <p:tav tm="100000">
                                          <p:val>
                                            <p:strVal val="#ppt_x"/>
                                          </p:val>
                                        </p:tav>
                                      </p:tavLst>
                                    </p:anim>
                                    <p:anim calcmode="lin" valueType="num">
                                      <p:cBhvr additive="base">
                                        <p:cTn id="25" dur="50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strVal val="#ppt_w"/>
                                          </p:val>
                                        </p:tav>
                                        <p:tav tm="100000">
                                          <p:val>
                                            <p:strVal val="#ppt_w"/>
                                          </p:val>
                                        </p:tav>
                                      </p:tavLst>
                                    </p:anim>
                                    <p:anim calcmode="lin" valueType="num">
                                      <p:cBhvr>
                                        <p:cTn id="29" dur="50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5000" fill="hold"/>
                                        <p:tgtEl>
                                          <p:spTgt spid="8"/>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5000"/>
                                        <p:tgtEl>
                                          <p:spTgt spid="8"/>
                                        </p:tgtEl>
                                        <p:attrNameLst>
                                          <p:attrName>ppt_x</p:attrName>
                                        </p:attrNameLst>
                                      </p:cBhvr>
                                      <p:tavLst>
                                        <p:tav tm="0">
                                          <p:val>
                                            <p:strVal val="ppt_x"/>
                                          </p:val>
                                        </p:tav>
                                        <p:tav tm="100000">
                                          <p:val>
                                            <p:strVal val="0-ppt_w/2"/>
                                          </p:val>
                                        </p:tav>
                                      </p:tavLst>
                                    </p:anim>
                                    <p:anim calcmode="lin" valueType="num">
                                      <p:cBhvr additive="base">
                                        <p:cTn id="34" dur="5000"/>
                                        <p:tgtEl>
                                          <p:spTgt spid="8"/>
                                        </p:tgtEl>
                                        <p:attrNameLst>
                                          <p:attrName>ppt_y</p:attrName>
                                        </p:attrNameLst>
                                      </p:cBhvr>
                                      <p:tavLst>
                                        <p:tav tm="0">
                                          <p:val>
                                            <p:strVal val="ppt_y"/>
                                          </p:val>
                                        </p:tav>
                                        <p:tav tm="100000">
                                          <p:val>
                                            <p:strVal val="ppt_y"/>
                                          </p:val>
                                        </p:tav>
                                      </p:tavLst>
                                    </p:anim>
                                    <p:set>
                                      <p:cBhvr>
                                        <p:cTn id="35" dur="1" fill="hold">
                                          <p:stCondLst>
                                            <p:cond delay="4999"/>
                                          </p:stCondLst>
                                        </p:cTn>
                                        <p:tgtEl>
                                          <p:spTgt spid="8"/>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0-#ppt_w/2"/>
                                          </p:val>
                                        </p:tav>
                                        <p:tav tm="100000">
                                          <p:val>
                                            <p:strVal val="#ppt_x"/>
                                          </p:val>
                                        </p:tav>
                                      </p:tavLst>
                                    </p:anim>
                                    <p:anim calcmode="lin" valueType="num">
                                      <p:cBhvr additive="base">
                                        <p:cTn id="39" dur="5000" fill="hold"/>
                                        <p:tgtEl>
                                          <p:spTgt spid="10"/>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0" fill="hold"/>
                                        <p:tgtEl>
                                          <p:spTgt spid="10"/>
                                        </p:tgtEl>
                                        <p:attrNameLst>
                                          <p:attrName>ppt_w</p:attrName>
                                        </p:attrNameLst>
                                      </p:cBhvr>
                                      <p:tavLst>
                                        <p:tav tm="0">
                                          <p:val>
                                            <p:strVal val="#ppt_w"/>
                                          </p:val>
                                        </p:tav>
                                        <p:tav tm="100000">
                                          <p:val>
                                            <p:strVal val="#ppt_w"/>
                                          </p:val>
                                        </p:tav>
                                      </p:tavLst>
                                    </p:anim>
                                    <p:anim calcmode="lin" valueType="num">
                                      <p:cBhvr>
                                        <p:cTn id="43" dur="5000" fill="hold"/>
                                        <p:tgtEl>
                                          <p:spTgt spid="10"/>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5000" fill="hold"/>
                                        <p:tgtEl>
                                          <p:spTgt spid="10"/>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000"/>
                                        <p:tgtEl>
                                          <p:spTgt spid="10"/>
                                        </p:tgtEl>
                                        <p:attrNameLst>
                                          <p:attrName>ppt_x</p:attrName>
                                        </p:attrNameLst>
                                      </p:cBhvr>
                                      <p:tavLst>
                                        <p:tav tm="0">
                                          <p:val>
                                            <p:strVal val="ppt_x"/>
                                          </p:val>
                                        </p:tav>
                                        <p:tav tm="100000">
                                          <p:val>
                                            <p:strVal val="0-ppt_w/2"/>
                                          </p:val>
                                        </p:tav>
                                      </p:tavLst>
                                    </p:anim>
                                    <p:anim calcmode="lin" valueType="num">
                                      <p:cBhvr additive="base">
                                        <p:cTn id="48" dur="5000"/>
                                        <p:tgtEl>
                                          <p:spTgt spid="10"/>
                                        </p:tgtEl>
                                        <p:attrNameLst>
                                          <p:attrName>ppt_y</p:attrName>
                                        </p:attrNameLst>
                                      </p:cBhvr>
                                      <p:tavLst>
                                        <p:tav tm="0">
                                          <p:val>
                                            <p:strVal val="ppt_y"/>
                                          </p:val>
                                        </p:tav>
                                        <p:tav tm="100000">
                                          <p:val>
                                            <p:strVal val="ppt_y"/>
                                          </p:val>
                                        </p:tav>
                                      </p:tavLst>
                                    </p:anim>
                                    <p:set>
                                      <p:cBhvr>
                                        <p:cTn id="49" dur="1" fill="hold">
                                          <p:stCondLst>
                                            <p:cond delay="4999"/>
                                          </p:stCondLst>
                                        </p:cTn>
                                        <p:tgtEl>
                                          <p:spTgt spid="10"/>
                                        </p:tgtEl>
                                        <p:attrNameLst>
                                          <p:attrName>style.visibility</p:attrName>
                                        </p:attrNameLst>
                                      </p:cBhvr>
                                      <p:to>
                                        <p:strVal val="hidden"/>
                                      </p:to>
                                    </p:set>
                                  </p:childTnLst>
                                </p:cTn>
                              </p:par>
                              <p:par>
                                <p:cTn id="50" presetID="16" presetClass="entr" presetSubtype="37" fill="hold" nodeType="withEffect">
                                  <p:stCondLst>
                                    <p:cond delay="1000"/>
                                  </p:stCondLst>
                                  <p:childTnLst>
                                    <p:set>
                                      <p:cBhvr>
                                        <p:cTn id="51" dur="1" fill="hold">
                                          <p:stCondLst>
                                            <p:cond delay="0"/>
                                          </p:stCondLst>
                                        </p:cTn>
                                        <p:tgtEl>
                                          <p:spTgt spid="75"/>
                                        </p:tgtEl>
                                        <p:attrNameLst>
                                          <p:attrName>style.visibility</p:attrName>
                                        </p:attrNameLst>
                                      </p:cBhvr>
                                      <p:to>
                                        <p:strVal val="visible"/>
                                      </p:to>
                                    </p:set>
                                    <p:animEffect transition="in" filter="barn(outVertical)">
                                      <p:cBhvr>
                                        <p:cTn id="52" dur="3000"/>
                                        <p:tgtEl>
                                          <p:spTgt spid="75"/>
                                        </p:tgtEl>
                                      </p:cBhvr>
                                    </p:animEffect>
                                  </p:childTnLst>
                                </p:cTn>
                              </p:par>
                              <p:par>
                                <p:cTn id="53" presetID="23" presetClass="entr" presetSubtype="272" fill="hold" nodeType="withEffect">
                                  <p:stCondLst>
                                    <p:cond delay="1000"/>
                                  </p:stCondLst>
                                  <p:childTnLst>
                                    <p:set>
                                      <p:cBhvr>
                                        <p:cTn id="54" dur="1" fill="hold">
                                          <p:stCondLst>
                                            <p:cond delay="0"/>
                                          </p:stCondLst>
                                        </p:cTn>
                                        <p:tgtEl>
                                          <p:spTgt spid="75"/>
                                        </p:tgtEl>
                                        <p:attrNameLst>
                                          <p:attrName>style.visibility</p:attrName>
                                        </p:attrNameLst>
                                      </p:cBhvr>
                                      <p:to>
                                        <p:strVal val="visible"/>
                                      </p:to>
                                    </p:set>
                                    <p:anim calcmode="lin" valueType="num">
                                      <p:cBhvr>
                                        <p:cTn id="55" dur="3000" fill="hold"/>
                                        <p:tgtEl>
                                          <p:spTgt spid="75"/>
                                        </p:tgtEl>
                                        <p:attrNameLst>
                                          <p:attrName>ppt_w</p:attrName>
                                        </p:attrNameLst>
                                      </p:cBhvr>
                                      <p:tavLst>
                                        <p:tav tm="0">
                                          <p:val>
                                            <p:strVal val="2/3*#ppt_w"/>
                                          </p:val>
                                        </p:tav>
                                        <p:tav tm="100000">
                                          <p:val>
                                            <p:strVal val="#ppt_w"/>
                                          </p:val>
                                        </p:tav>
                                      </p:tavLst>
                                    </p:anim>
                                    <p:anim calcmode="lin" valueType="num">
                                      <p:cBhvr>
                                        <p:cTn id="56" dur="3000" fill="hold"/>
                                        <p:tgtEl>
                                          <p:spTgt spid="75"/>
                                        </p:tgtEl>
                                        <p:attrNameLst>
                                          <p:attrName>ppt_h</p:attrName>
                                        </p:attrNameLst>
                                      </p:cBhvr>
                                      <p:tavLst>
                                        <p:tav tm="0">
                                          <p:val>
                                            <p:strVal val="2/3*#ppt_h"/>
                                          </p:val>
                                        </p:tav>
                                        <p:tav tm="100000">
                                          <p:val>
                                            <p:strVal val="#ppt_h"/>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0" fill="hold"/>
                                        <p:tgtEl>
                                          <p:spTgt spid="11"/>
                                        </p:tgtEl>
                                        <p:attrNameLst>
                                          <p:attrName>ppt_x</p:attrName>
                                        </p:attrNameLst>
                                      </p:cBhvr>
                                      <p:tavLst>
                                        <p:tav tm="0">
                                          <p:val>
                                            <p:strVal val="0-#ppt_w/2"/>
                                          </p:val>
                                        </p:tav>
                                        <p:tav tm="100000">
                                          <p:val>
                                            <p:strVal val="#ppt_x"/>
                                          </p:val>
                                        </p:tav>
                                      </p:tavLst>
                                    </p:anim>
                                    <p:anim calcmode="lin" valueType="num">
                                      <p:cBhvr additive="base">
                                        <p:cTn id="60" dur="5000" fill="hold"/>
                                        <p:tgtEl>
                                          <p:spTgt spid="11"/>
                                        </p:tgtEl>
                                        <p:attrNameLst>
                                          <p:attrName>ppt_y</p:attrName>
                                        </p:attrNameLst>
                                      </p:cBhvr>
                                      <p:tavLst>
                                        <p:tav tm="0">
                                          <p:val>
                                            <p:strVal val="#ppt_y"/>
                                          </p:val>
                                        </p:tav>
                                        <p:tav tm="100000">
                                          <p:val>
                                            <p:strVal val="#ppt_y"/>
                                          </p:val>
                                        </p:tav>
                                      </p:tavLst>
                                    </p:anim>
                                  </p:childTnLst>
                                </p:cTn>
                              </p:par>
                              <p:par>
                                <p:cTn id="61" presetID="19" presetClass="entr" presetSubtype="5"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5000" fill="hold"/>
                                        <p:tgtEl>
                                          <p:spTgt spid="11"/>
                                        </p:tgtEl>
                                        <p:attrNameLst>
                                          <p:attrName>ppt_w</p:attrName>
                                        </p:attrNameLst>
                                      </p:cBhvr>
                                      <p:tavLst>
                                        <p:tav tm="0">
                                          <p:val>
                                            <p:strVal val="#ppt_w"/>
                                          </p:val>
                                        </p:tav>
                                        <p:tav tm="100000">
                                          <p:val>
                                            <p:strVal val="#ppt_w"/>
                                          </p:val>
                                        </p:tav>
                                      </p:tavLst>
                                    </p:anim>
                                    <p:anim calcmode="lin" valueType="num">
                                      <p:cBhvr>
                                        <p:cTn id="64" dur="5000" fill="hold"/>
                                        <p:tgtEl>
                                          <p:spTgt spid="11"/>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nodeType="withEffect">
                                  <p:stCondLst>
                                    <p:cond delay="0"/>
                                  </p:stCondLst>
                                  <p:childTnLst>
                                    <p:animRot by="-21600000">
                                      <p:cBhvr>
                                        <p:cTn id="66" dur="5000" fill="hold"/>
                                        <p:tgtEl>
                                          <p:spTgt spid="11"/>
                                        </p:tgtEl>
                                        <p:attrNameLst>
                                          <p:attrName>r</p:attrName>
                                        </p:attrNameLst>
                                      </p:cBhvr>
                                    </p:animRot>
                                  </p:childTnLst>
                                </p:cTn>
                              </p:par>
                              <p:par>
                                <p:cTn id="67" presetID="2" presetClass="exit" presetSubtype="8" fill="hold" nodeType="withEffect">
                                  <p:stCondLst>
                                    <p:cond delay="0"/>
                                  </p:stCondLst>
                                  <p:childTnLst>
                                    <p:anim calcmode="lin" valueType="num">
                                      <p:cBhvr additive="base">
                                        <p:cTn id="68" dur="5000"/>
                                        <p:tgtEl>
                                          <p:spTgt spid="11"/>
                                        </p:tgtEl>
                                        <p:attrNameLst>
                                          <p:attrName>ppt_x</p:attrName>
                                        </p:attrNameLst>
                                      </p:cBhvr>
                                      <p:tavLst>
                                        <p:tav tm="0">
                                          <p:val>
                                            <p:strVal val="ppt_x"/>
                                          </p:val>
                                        </p:tav>
                                        <p:tav tm="100000">
                                          <p:val>
                                            <p:strVal val="0-ppt_w/2"/>
                                          </p:val>
                                        </p:tav>
                                      </p:tavLst>
                                    </p:anim>
                                    <p:anim calcmode="lin" valueType="num">
                                      <p:cBhvr additive="base">
                                        <p:cTn id="69" dur="5000"/>
                                        <p:tgtEl>
                                          <p:spTgt spid="11"/>
                                        </p:tgtEl>
                                        <p:attrNameLst>
                                          <p:attrName>ppt_y</p:attrName>
                                        </p:attrNameLst>
                                      </p:cBhvr>
                                      <p:tavLst>
                                        <p:tav tm="0">
                                          <p:val>
                                            <p:strVal val="ppt_y"/>
                                          </p:val>
                                        </p:tav>
                                        <p:tav tm="100000">
                                          <p:val>
                                            <p:strVal val="ppt_y"/>
                                          </p:val>
                                        </p:tav>
                                      </p:tavLst>
                                    </p:anim>
                                    <p:set>
                                      <p:cBhvr>
                                        <p:cTn id="70" dur="1" fill="hold">
                                          <p:stCondLst>
                                            <p:cond delay="4999"/>
                                          </p:stCondLst>
                                        </p:cTn>
                                        <p:tgtEl>
                                          <p:spTgt spid="11"/>
                                        </p:tgtEl>
                                        <p:attrNameLst>
                                          <p:attrName>style.visibility</p:attrName>
                                        </p:attrNameLst>
                                      </p:cBhvr>
                                      <p:to>
                                        <p:strVal val="hidden"/>
                                      </p:to>
                                    </p:set>
                                  </p:childTnLst>
                                </p:cTn>
                              </p:par>
                              <p:par>
                                <p:cTn id="71" presetID="2" presetClass="entr" presetSubtype="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0" fill="hold"/>
                                        <p:tgtEl>
                                          <p:spTgt spid="13"/>
                                        </p:tgtEl>
                                        <p:attrNameLst>
                                          <p:attrName>ppt_x</p:attrName>
                                        </p:attrNameLst>
                                      </p:cBhvr>
                                      <p:tavLst>
                                        <p:tav tm="0">
                                          <p:val>
                                            <p:strVal val="1+#ppt_w/2"/>
                                          </p:val>
                                        </p:tav>
                                        <p:tav tm="100000">
                                          <p:val>
                                            <p:strVal val="#ppt_x"/>
                                          </p:val>
                                        </p:tav>
                                      </p:tavLst>
                                    </p:anim>
                                    <p:anim calcmode="lin" valueType="num">
                                      <p:cBhvr additive="base">
                                        <p:cTn id="74" dur="5000" fill="hold"/>
                                        <p:tgtEl>
                                          <p:spTgt spid="13"/>
                                        </p:tgtEl>
                                        <p:attrNameLst>
                                          <p:attrName>ppt_y</p:attrName>
                                        </p:attrNameLst>
                                      </p:cBhvr>
                                      <p:tavLst>
                                        <p:tav tm="0">
                                          <p:val>
                                            <p:strVal val="#ppt_y"/>
                                          </p:val>
                                        </p:tav>
                                        <p:tav tm="100000">
                                          <p:val>
                                            <p:strVal val="#ppt_y"/>
                                          </p:val>
                                        </p:tav>
                                      </p:tavLst>
                                    </p:anim>
                                  </p:childTnLst>
                                </p:cTn>
                              </p:par>
                              <p:par>
                                <p:cTn id="75" presetID="19" presetClass="entr" presetSubtype="5"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5000" fill="hold"/>
                                        <p:tgtEl>
                                          <p:spTgt spid="13"/>
                                        </p:tgtEl>
                                        <p:attrNameLst>
                                          <p:attrName>ppt_w</p:attrName>
                                        </p:attrNameLst>
                                      </p:cBhvr>
                                      <p:tavLst>
                                        <p:tav tm="0">
                                          <p:val>
                                            <p:strVal val="#ppt_w"/>
                                          </p:val>
                                        </p:tav>
                                        <p:tav tm="100000">
                                          <p:val>
                                            <p:strVal val="#ppt_w"/>
                                          </p:val>
                                        </p:tav>
                                      </p:tavLst>
                                    </p:anim>
                                    <p:anim calcmode="lin" valueType="num">
                                      <p:cBhvr>
                                        <p:cTn id="78" dur="5000" fill="hold"/>
                                        <p:tgtEl>
                                          <p:spTgt spid="13"/>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5000" fill="hold"/>
                                        <p:tgtEl>
                                          <p:spTgt spid="13"/>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5000"/>
                                        <p:tgtEl>
                                          <p:spTgt spid="13"/>
                                        </p:tgtEl>
                                        <p:attrNameLst>
                                          <p:attrName>ppt_x</p:attrName>
                                        </p:attrNameLst>
                                      </p:cBhvr>
                                      <p:tavLst>
                                        <p:tav tm="0">
                                          <p:val>
                                            <p:strVal val="ppt_x"/>
                                          </p:val>
                                        </p:tav>
                                        <p:tav tm="100000">
                                          <p:val>
                                            <p:strVal val="1+ppt_w/2"/>
                                          </p:val>
                                        </p:tav>
                                      </p:tavLst>
                                    </p:anim>
                                    <p:anim calcmode="lin" valueType="num">
                                      <p:cBhvr additive="base">
                                        <p:cTn id="83" dur="5000"/>
                                        <p:tgtEl>
                                          <p:spTgt spid="13"/>
                                        </p:tgtEl>
                                        <p:attrNameLst>
                                          <p:attrName>ppt_y</p:attrName>
                                        </p:attrNameLst>
                                      </p:cBhvr>
                                      <p:tavLst>
                                        <p:tav tm="0">
                                          <p:val>
                                            <p:strVal val="ppt_y"/>
                                          </p:val>
                                        </p:tav>
                                        <p:tav tm="100000">
                                          <p:val>
                                            <p:strVal val="ppt_y"/>
                                          </p:val>
                                        </p:tav>
                                      </p:tavLst>
                                    </p:anim>
                                    <p:set>
                                      <p:cBhvr>
                                        <p:cTn id="84" dur="1" fill="hold">
                                          <p:stCondLst>
                                            <p:cond delay="4999"/>
                                          </p:stCondLst>
                                        </p:cTn>
                                        <p:tgtEl>
                                          <p:spTgt spid="13"/>
                                        </p:tgtEl>
                                        <p:attrNameLst>
                                          <p:attrName>style.visibility</p:attrName>
                                        </p:attrNameLst>
                                      </p:cBhvr>
                                      <p:to>
                                        <p:strVal val="hidden"/>
                                      </p:to>
                                    </p:set>
                                  </p:childTnLst>
                                </p:cTn>
                              </p:par>
                              <p:par>
                                <p:cTn id="85" presetID="2" presetClass="entr" presetSubtype="2"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0" fill="hold"/>
                                        <p:tgtEl>
                                          <p:spTgt spid="15"/>
                                        </p:tgtEl>
                                        <p:attrNameLst>
                                          <p:attrName>ppt_x</p:attrName>
                                        </p:attrNameLst>
                                      </p:cBhvr>
                                      <p:tavLst>
                                        <p:tav tm="0">
                                          <p:val>
                                            <p:strVal val="1+#ppt_w/2"/>
                                          </p:val>
                                        </p:tav>
                                        <p:tav tm="100000">
                                          <p:val>
                                            <p:strVal val="#ppt_x"/>
                                          </p:val>
                                        </p:tav>
                                      </p:tavLst>
                                    </p:anim>
                                    <p:anim calcmode="lin" valueType="num">
                                      <p:cBhvr additive="base">
                                        <p:cTn id="88" dur="5000" fill="hold"/>
                                        <p:tgtEl>
                                          <p:spTgt spid="15"/>
                                        </p:tgtEl>
                                        <p:attrNameLst>
                                          <p:attrName>ppt_y</p:attrName>
                                        </p:attrNameLst>
                                      </p:cBhvr>
                                      <p:tavLst>
                                        <p:tav tm="0">
                                          <p:val>
                                            <p:strVal val="#ppt_y"/>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p:cTn id="91" dur="5000" fill="hold"/>
                                        <p:tgtEl>
                                          <p:spTgt spid="15"/>
                                        </p:tgtEl>
                                        <p:attrNameLst>
                                          <p:attrName>ppt_w</p:attrName>
                                        </p:attrNameLst>
                                      </p:cBhvr>
                                      <p:tavLst>
                                        <p:tav tm="0">
                                          <p:val>
                                            <p:strVal val="#ppt_w"/>
                                          </p:val>
                                        </p:tav>
                                        <p:tav tm="100000">
                                          <p:val>
                                            <p:strVal val="#ppt_w"/>
                                          </p:val>
                                        </p:tav>
                                      </p:tavLst>
                                    </p:anim>
                                    <p:anim calcmode="lin" valueType="num">
                                      <p:cBhvr>
                                        <p:cTn id="92" dur="5000" fill="hold"/>
                                        <p:tgtEl>
                                          <p:spTgt spid="15"/>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nodeType="withEffect">
                                  <p:stCondLst>
                                    <p:cond delay="0"/>
                                  </p:stCondLst>
                                  <p:childTnLst>
                                    <p:animRot by="21600000">
                                      <p:cBhvr>
                                        <p:cTn id="94" dur="5000" fill="hold"/>
                                        <p:tgtEl>
                                          <p:spTgt spid="15"/>
                                        </p:tgtEl>
                                        <p:attrNameLst>
                                          <p:attrName>r</p:attrName>
                                        </p:attrNameLst>
                                      </p:cBhvr>
                                    </p:animRot>
                                  </p:childTnLst>
                                </p:cTn>
                              </p:par>
                              <p:par>
                                <p:cTn id="95" presetID="2" presetClass="exit" presetSubtype="2" fill="hold" nodeType="withEffect">
                                  <p:stCondLst>
                                    <p:cond delay="0"/>
                                  </p:stCondLst>
                                  <p:childTnLst>
                                    <p:anim calcmode="lin" valueType="num">
                                      <p:cBhvr additive="base">
                                        <p:cTn id="96" dur="5000"/>
                                        <p:tgtEl>
                                          <p:spTgt spid="15"/>
                                        </p:tgtEl>
                                        <p:attrNameLst>
                                          <p:attrName>ppt_x</p:attrName>
                                        </p:attrNameLst>
                                      </p:cBhvr>
                                      <p:tavLst>
                                        <p:tav tm="0">
                                          <p:val>
                                            <p:strVal val="ppt_x"/>
                                          </p:val>
                                        </p:tav>
                                        <p:tav tm="100000">
                                          <p:val>
                                            <p:strVal val="1+ppt_w/2"/>
                                          </p:val>
                                        </p:tav>
                                      </p:tavLst>
                                    </p:anim>
                                    <p:anim calcmode="lin" valueType="num">
                                      <p:cBhvr additive="base">
                                        <p:cTn id="97" dur="5000"/>
                                        <p:tgtEl>
                                          <p:spTgt spid="15"/>
                                        </p:tgtEl>
                                        <p:attrNameLst>
                                          <p:attrName>ppt_y</p:attrName>
                                        </p:attrNameLst>
                                      </p:cBhvr>
                                      <p:tavLst>
                                        <p:tav tm="0">
                                          <p:val>
                                            <p:strVal val="ppt_y"/>
                                          </p:val>
                                        </p:tav>
                                        <p:tav tm="100000">
                                          <p:val>
                                            <p:strVal val="ppt_y"/>
                                          </p:val>
                                        </p:tav>
                                      </p:tavLst>
                                    </p:anim>
                                    <p:set>
                                      <p:cBhvr>
                                        <p:cTn id="98" dur="1" fill="hold">
                                          <p:stCondLst>
                                            <p:cond delay="4999"/>
                                          </p:stCondLst>
                                        </p:cTn>
                                        <p:tgtEl>
                                          <p:spTgt spid="15"/>
                                        </p:tgtEl>
                                        <p:attrNameLst>
                                          <p:attrName>style.visibility</p:attrName>
                                        </p:attrNameLst>
                                      </p:cBhvr>
                                      <p:to>
                                        <p:strVal val="hidden"/>
                                      </p:to>
                                    </p:set>
                                  </p:childTnLst>
                                </p:cTn>
                              </p:par>
                              <p:par>
                                <p:cTn id="99" presetID="2" presetClass="entr" presetSubtype="2"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5000" fill="hold"/>
                                        <p:tgtEl>
                                          <p:spTgt spid="12"/>
                                        </p:tgtEl>
                                        <p:attrNameLst>
                                          <p:attrName>ppt_x</p:attrName>
                                        </p:attrNameLst>
                                      </p:cBhvr>
                                      <p:tavLst>
                                        <p:tav tm="0">
                                          <p:val>
                                            <p:strVal val="1+#ppt_w/2"/>
                                          </p:val>
                                        </p:tav>
                                        <p:tav tm="100000">
                                          <p:val>
                                            <p:strVal val="#ppt_x"/>
                                          </p:val>
                                        </p:tav>
                                      </p:tavLst>
                                    </p:anim>
                                    <p:anim calcmode="lin" valueType="num">
                                      <p:cBhvr additive="base">
                                        <p:cTn id="102" dur="5000" fill="hold"/>
                                        <p:tgtEl>
                                          <p:spTgt spid="12"/>
                                        </p:tgtEl>
                                        <p:attrNameLst>
                                          <p:attrName>ppt_y</p:attrName>
                                        </p:attrNameLst>
                                      </p:cBhvr>
                                      <p:tavLst>
                                        <p:tav tm="0">
                                          <p:val>
                                            <p:strVal val="#ppt_y"/>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5000" fill="hold"/>
                                        <p:tgtEl>
                                          <p:spTgt spid="12"/>
                                        </p:tgtEl>
                                        <p:attrNameLst>
                                          <p:attrName>ppt_w</p:attrName>
                                        </p:attrNameLst>
                                      </p:cBhvr>
                                      <p:tavLst>
                                        <p:tav tm="0">
                                          <p:val>
                                            <p:strVal val="#ppt_w"/>
                                          </p:val>
                                        </p:tav>
                                        <p:tav tm="100000">
                                          <p:val>
                                            <p:strVal val="#ppt_w"/>
                                          </p:val>
                                        </p:tav>
                                      </p:tavLst>
                                    </p:anim>
                                    <p:anim calcmode="lin" valueType="num">
                                      <p:cBhvr>
                                        <p:cTn id="106" dur="5000" fill="hold"/>
                                        <p:tgtEl>
                                          <p:spTgt spid="12"/>
                                        </p:tgtEl>
                                        <p:attrNameLst>
                                          <p:attrName>ppt_h</p:attrName>
                                        </p:attrNameLst>
                                      </p:cBhvr>
                                      <p:tavLst>
                                        <p:tav tm="0" fmla="#ppt_h*sin(2.5*pi*$)">
                                          <p:val>
                                            <p:fltVal val="0"/>
                                          </p:val>
                                        </p:tav>
                                        <p:tav tm="100000">
                                          <p:val>
                                            <p:fltVal val="1"/>
                                          </p:val>
                                        </p:tav>
                                      </p:tavLst>
                                    </p:anim>
                                  </p:childTnLst>
                                </p:cTn>
                              </p:par>
                              <p:par>
                                <p:cTn id="107" presetID="8" presetClass="emph" presetSubtype="0" repeatCount="indefinite" fill="hold" nodeType="withEffect">
                                  <p:stCondLst>
                                    <p:cond delay="0"/>
                                  </p:stCondLst>
                                  <p:childTnLst>
                                    <p:animRot by="21600000">
                                      <p:cBhvr>
                                        <p:cTn id="108" dur="5000" fill="hold"/>
                                        <p:tgtEl>
                                          <p:spTgt spid="12"/>
                                        </p:tgtEl>
                                        <p:attrNameLst>
                                          <p:attrName>r</p:attrName>
                                        </p:attrNameLst>
                                      </p:cBhvr>
                                    </p:animRot>
                                  </p:childTnLst>
                                </p:cTn>
                              </p:par>
                              <p:par>
                                <p:cTn id="109" presetID="2" presetClass="exit" presetSubtype="2" fill="hold" nodeType="withEffect">
                                  <p:stCondLst>
                                    <p:cond delay="0"/>
                                  </p:stCondLst>
                                  <p:childTnLst>
                                    <p:anim calcmode="lin" valueType="num">
                                      <p:cBhvr additive="base">
                                        <p:cTn id="110" dur="5000"/>
                                        <p:tgtEl>
                                          <p:spTgt spid="12"/>
                                        </p:tgtEl>
                                        <p:attrNameLst>
                                          <p:attrName>ppt_x</p:attrName>
                                        </p:attrNameLst>
                                      </p:cBhvr>
                                      <p:tavLst>
                                        <p:tav tm="0">
                                          <p:val>
                                            <p:strVal val="ppt_x"/>
                                          </p:val>
                                        </p:tav>
                                        <p:tav tm="100000">
                                          <p:val>
                                            <p:strVal val="1+ppt_w/2"/>
                                          </p:val>
                                        </p:tav>
                                      </p:tavLst>
                                    </p:anim>
                                    <p:anim calcmode="lin" valueType="num">
                                      <p:cBhvr additive="base">
                                        <p:cTn id="111" dur="5000"/>
                                        <p:tgtEl>
                                          <p:spTgt spid="12"/>
                                        </p:tgtEl>
                                        <p:attrNameLst>
                                          <p:attrName>ppt_y</p:attrName>
                                        </p:attrNameLst>
                                      </p:cBhvr>
                                      <p:tavLst>
                                        <p:tav tm="0">
                                          <p:val>
                                            <p:strVal val="ppt_y"/>
                                          </p:val>
                                        </p:tav>
                                        <p:tav tm="100000">
                                          <p:val>
                                            <p:strVal val="ppt_y"/>
                                          </p:val>
                                        </p:tav>
                                      </p:tavLst>
                                    </p:anim>
                                    <p:set>
                                      <p:cBhvr>
                                        <p:cTn id="112" dur="1" fill="hold">
                                          <p:stCondLst>
                                            <p:cond delay="4999"/>
                                          </p:stCondLst>
                                        </p:cTn>
                                        <p:tgtEl>
                                          <p:spTgt spid="12"/>
                                        </p:tgtEl>
                                        <p:attrNameLst>
                                          <p:attrName>style.visibility</p:attrName>
                                        </p:attrNameLst>
                                      </p:cBhvr>
                                      <p:to>
                                        <p:strVal val="hidden"/>
                                      </p:to>
                                    </p:set>
                                  </p:childTnLst>
                                </p:cTn>
                              </p:par>
                              <p:par>
                                <p:cTn id="113" presetID="2" presetClass="entr" presetSubtype="2" fill="hold"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additive="base">
                                        <p:cTn id="115" dur="5000" fill="hold"/>
                                        <p:tgtEl>
                                          <p:spTgt spid="14"/>
                                        </p:tgtEl>
                                        <p:attrNameLst>
                                          <p:attrName>ppt_x</p:attrName>
                                        </p:attrNameLst>
                                      </p:cBhvr>
                                      <p:tavLst>
                                        <p:tav tm="0">
                                          <p:val>
                                            <p:strVal val="1+#ppt_w/2"/>
                                          </p:val>
                                        </p:tav>
                                        <p:tav tm="100000">
                                          <p:val>
                                            <p:strVal val="#ppt_x"/>
                                          </p:val>
                                        </p:tav>
                                      </p:tavLst>
                                    </p:anim>
                                    <p:anim calcmode="lin" valueType="num">
                                      <p:cBhvr additive="base">
                                        <p:cTn id="116" dur="5000" fill="hold"/>
                                        <p:tgtEl>
                                          <p:spTgt spid="14"/>
                                        </p:tgtEl>
                                        <p:attrNameLst>
                                          <p:attrName>ppt_y</p:attrName>
                                        </p:attrNameLst>
                                      </p:cBhvr>
                                      <p:tavLst>
                                        <p:tav tm="0">
                                          <p:val>
                                            <p:strVal val="#ppt_y"/>
                                          </p:val>
                                        </p:tav>
                                        <p:tav tm="100000">
                                          <p:val>
                                            <p:strVal val="#ppt_y"/>
                                          </p:val>
                                        </p:tav>
                                      </p:tavLst>
                                    </p:anim>
                                  </p:childTnLst>
                                </p:cTn>
                              </p:par>
                              <p:par>
                                <p:cTn id="117" presetID="19" presetClass="entr" presetSubtype="5"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p:cTn id="119" dur="5000" fill="hold"/>
                                        <p:tgtEl>
                                          <p:spTgt spid="14"/>
                                        </p:tgtEl>
                                        <p:attrNameLst>
                                          <p:attrName>ppt_w</p:attrName>
                                        </p:attrNameLst>
                                      </p:cBhvr>
                                      <p:tavLst>
                                        <p:tav tm="0">
                                          <p:val>
                                            <p:strVal val="#ppt_w"/>
                                          </p:val>
                                        </p:tav>
                                        <p:tav tm="100000">
                                          <p:val>
                                            <p:strVal val="#ppt_w"/>
                                          </p:val>
                                        </p:tav>
                                      </p:tavLst>
                                    </p:anim>
                                    <p:anim calcmode="lin" valueType="num">
                                      <p:cBhvr>
                                        <p:cTn id="120" dur="5000" fill="hold"/>
                                        <p:tgtEl>
                                          <p:spTgt spid="14"/>
                                        </p:tgtEl>
                                        <p:attrNameLst>
                                          <p:attrName>ppt_h</p:attrName>
                                        </p:attrNameLst>
                                      </p:cBhvr>
                                      <p:tavLst>
                                        <p:tav tm="0" fmla="#ppt_h*sin(2.5*pi*$)">
                                          <p:val>
                                            <p:fltVal val="0"/>
                                          </p:val>
                                        </p:tav>
                                        <p:tav tm="100000">
                                          <p:val>
                                            <p:fltVal val="1"/>
                                          </p:val>
                                        </p:tav>
                                      </p:tavLst>
                                    </p:anim>
                                  </p:childTnLst>
                                </p:cTn>
                              </p:par>
                              <p:par>
                                <p:cTn id="121" presetID="8" presetClass="emph" presetSubtype="0" repeatCount="indefinite" fill="hold" nodeType="withEffect">
                                  <p:stCondLst>
                                    <p:cond delay="0"/>
                                  </p:stCondLst>
                                  <p:childTnLst>
                                    <p:animRot by="21600000">
                                      <p:cBhvr>
                                        <p:cTn id="122" dur="5000" fill="hold"/>
                                        <p:tgtEl>
                                          <p:spTgt spid="14"/>
                                        </p:tgtEl>
                                        <p:attrNameLst>
                                          <p:attrName>r</p:attrName>
                                        </p:attrNameLst>
                                      </p:cBhvr>
                                    </p:animRot>
                                  </p:childTnLst>
                                </p:cTn>
                              </p:par>
                              <p:par>
                                <p:cTn id="123" presetID="2" presetClass="exit" presetSubtype="2" fill="hold" nodeType="withEffect">
                                  <p:stCondLst>
                                    <p:cond delay="0"/>
                                  </p:stCondLst>
                                  <p:childTnLst>
                                    <p:anim calcmode="lin" valueType="num">
                                      <p:cBhvr additive="base">
                                        <p:cTn id="124" dur="5000"/>
                                        <p:tgtEl>
                                          <p:spTgt spid="14"/>
                                        </p:tgtEl>
                                        <p:attrNameLst>
                                          <p:attrName>ppt_x</p:attrName>
                                        </p:attrNameLst>
                                      </p:cBhvr>
                                      <p:tavLst>
                                        <p:tav tm="0">
                                          <p:val>
                                            <p:strVal val="ppt_x"/>
                                          </p:val>
                                        </p:tav>
                                        <p:tav tm="100000">
                                          <p:val>
                                            <p:strVal val="1+ppt_w/2"/>
                                          </p:val>
                                        </p:tav>
                                      </p:tavLst>
                                    </p:anim>
                                    <p:anim calcmode="lin" valueType="num">
                                      <p:cBhvr additive="base">
                                        <p:cTn id="125" dur="5000"/>
                                        <p:tgtEl>
                                          <p:spTgt spid="14"/>
                                        </p:tgtEl>
                                        <p:attrNameLst>
                                          <p:attrName>ppt_y</p:attrName>
                                        </p:attrNameLst>
                                      </p:cBhvr>
                                      <p:tavLst>
                                        <p:tav tm="0">
                                          <p:val>
                                            <p:strVal val="ppt_y"/>
                                          </p:val>
                                        </p:tav>
                                        <p:tav tm="100000">
                                          <p:val>
                                            <p:strVal val="ppt_y"/>
                                          </p:val>
                                        </p:tav>
                                      </p:tavLst>
                                    </p:anim>
                                    <p:set>
                                      <p:cBhvr>
                                        <p:cTn id="126"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14" name="Forma libre 22"/>
          <p:cNvSpPr/>
          <p:nvPr/>
        </p:nvSpPr>
        <p:spPr>
          <a:xfrm flipH="1">
            <a:off x="3912200" y="267494"/>
            <a:ext cx="1226803" cy="2160019"/>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2"/>
          <p:cNvSpPr/>
          <p:nvPr/>
        </p:nvSpPr>
        <p:spPr>
          <a:xfrm rot="2749820" flipH="1">
            <a:off x="4900979" y="517309"/>
            <a:ext cx="1148592" cy="2307100"/>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22"/>
          <p:cNvSpPr/>
          <p:nvPr/>
        </p:nvSpPr>
        <p:spPr>
          <a:xfrm rot="5400000" flipH="1">
            <a:off x="5256000" y="1385290"/>
            <a:ext cx="1148592" cy="2307100"/>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22"/>
          <p:cNvSpPr/>
          <p:nvPr/>
        </p:nvSpPr>
        <p:spPr>
          <a:xfrm rot="8183604" flipH="1">
            <a:off x="4785521" y="2366920"/>
            <a:ext cx="1226803" cy="2160019"/>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22"/>
          <p:cNvSpPr/>
          <p:nvPr/>
        </p:nvSpPr>
        <p:spPr>
          <a:xfrm rot="10800000" flipH="1">
            <a:off x="3912200" y="2646851"/>
            <a:ext cx="1226803" cy="2160019"/>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22"/>
          <p:cNvSpPr/>
          <p:nvPr/>
        </p:nvSpPr>
        <p:spPr>
          <a:xfrm rot="13544863" flipH="1">
            <a:off x="2999628" y="2258122"/>
            <a:ext cx="1148592" cy="2307100"/>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22"/>
          <p:cNvSpPr/>
          <p:nvPr/>
        </p:nvSpPr>
        <p:spPr>
          <a:xfrm rot="16200000" flipH="1">
            <a:off x="2700000" y="1385290"/>
            <a:ext cx="1148592" cy="2307100"/>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3" name="Forma libre 22"/>
          <p:cNvSpPr/>
          <p:nvPr/>
        </p:nvSpPr>
        <p:spPr>
          <a:xfrm rot="18872018" flipH="1">
            <a:off x="3009599" y="527945"/>
            <a:ext cx="1148592" cy="2307100"/>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53000">
                <a:schemeClr val="tx1"/>
              </a:gs>
              <a:gs pos="83000">
                <a:srgbClr val="92D050"/>
              </a:gs>
              <a:gs pos="40000">
                <a:srgbClr val="CC0000"/>
              </a:gs>
              <a:gs pos="16000">
                <a:srgbClr val="92D050"/>
              </a:gs>
              <a:gs pos="70000">
                <a:srgbClr val="CC0000"/>
              </a:gs>
              <a:gs pos="52000">
                <a:srgbClr val="92D050"/>
              </a:gs>
            </a:gsLst>
            <a:path path="circle">
              <a:fillToRect l="100000" t="100000"/>
            </a:path>
            <a:tileRect r="-100000" b="-100000"/>
          </a:gradFill>
          <a:ln w="3175">
            <a:solidFill>
              <a:srgbClr val="333300"/>
            </a:solidFill>
          </a:ln>
          <a:scene3d>
            <a:camera prst="orthographicFront"/>
            <a:lightRig rig="flood" dir="t"/>
          </a:scene3d>
          <a:sp3d prstMaterial="powder">
            <a:bevelT w="273050" h="508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12" name="11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60" y="0"/>
            <a:ext cx="9144000" cy="5143500"/>
          </a:xfrm>
          <a:prstGeom prst="rect">
            <a:avLst/>
          </a:prstGeom>
          <a:noFill/>
          <a:ln>
            <a:noFill/>
          </a:ln>
        </p:spPr>
      </p:pic>
    </p:spTree>
    <p:extLst>
      <p:ext uri="{BB962C8B-B14F-4D97-AF65-F5344CB8AC3E}">
        <p14:creationId xmlns:p14="http://schemas.microsoft.com/office/powerpoint/2010/main" val="2847096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288" fill="hold" grpId="2"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p:cTn id="10" dur="4000" fill="hold"/>
                                        <p:tgtEl>
                                          <p:spTgt spid="14"/>
                                        </p:tgtEl>
                                        <p:attrNameLst>
                                          <p:attrName>ppt_w</p:attrName>
                                        </p:attrNameLst>
                                      </p:cBhvr>
                                      <p:tavLst>
                                        <p:tav tm="0">
                                          <p:val>
                                            <p:strVal val="4/3*#ppt_w"/>
                                          </p:val>
                                        </p:tav>
                                        <p:tav tm="100000">
                                          <p:val>
                                            <p:strVal val="#ppt_w"/>
                                          </p:val>
                                        </p:tav>
                                      </p:tavLst>
                                    </p:anim>
                                    <p:anim calcmode="lin" valueType="num">
                                      <p:cBhvr>
                                        <p:cTn id="11" dur="4000" fill="hold"/>
                                        <p:tgtEl>
                                          <p:spTgt spid="14"/>
                                        </p:tgtEl>
                                        <p:attrNameLst>
                                          <p:attrName>ppt_h</p:attrName>
                                        </p:attrNameLst>
                                      </p:cBhvr>
                                      <p:tavLst>
                                        <p:tav tm="0">
                                          <p:val>
                                            <p:strVal val="4/3*#ppt_h"/>
                                          </p:val>
                                        </p:tav>
                                        <p:tav tm="100000">
                                          <p:val>
                                            <p:strVal val="#ppt_h"/>
                                          </p:val>
                                        </p:tav>
                                      </p:tavLst>
                                    </p:anim>
                                  </p:childTnLst>
                                </p:cTn>
                              </p:par>
                              <p:par>
                                <p:cTn id="12" presetID="8" presetClass="emph" presetSubtype="0" repeatCount="indefinite" fill="hold" grpId="1" nodeType="withEffect">
                                  <p:stCondLst>
                                    <p:cond delay="0"/>
                                  </p:stCondLst>
                                  <p:childTnLst>
                                    <p:animRot by="-21600000">
                                      <p:cBhvr>
                                        <p:cTn id="13" dur="4000" fill="hold"/>
                                        <p:tgtEl>
                                          <p:spTgt spid="14"/>
                                        </p:tgtEl>
                                        <p:attrNameLst>
                                          <p:attrName>r</p:attrName>
                                        </p:attrNameLst>
                                      </p:cBhvr>
                                    </p:animRot>
                                  </p:childTnLst>
                                </p:cTn>
                              </p:par>
                              <p:par>
                                <p:cTn id="14" presetID="23" presetClass="entr" presetSubtype="288"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4000" fill="hold"/>
                                        <p:tgtEl>
                                          <p:spTgt spid="17"/>
                                        </p:tgtEl>
                                        <p:attrNameLst>
                                          <p:attrName>ppt_w</p:attrName>
                                        </p:attrNameLst>
                                      </p:cBhvr>
                                      <p:tavLst>
                                        <p:tav tm="0">
                                          <p:val>
                                            <p:strVal val="4/3*#ppt_w"/>
                                          </p:val>
                                        </p:tav>
                                        <p:tav tm="100000">
                                          <p:val>
                                            <p:strVal val="#ppt_w"/>
                                          </p:val>
                                        </p:tav>
                                      </p:tavLst>
                                    </p:anim>
                                    <p:anim calcmode="lin" valueType="num">
                                      <p:cBhvr>
                                        <p:cTn id="17" dur="4000" fill="hold"/>
                                        <p:tgtEl>
                                          <p:spTgt spid="17"/>
                                        </p:tgtEl>
                                        <p:attrNameLst>
                                          <p:attrName>ppt_h</p:attrName>
                                        </p:attrNameLst>
                                      </p:cBhvr>
                                      <p:tavLst>
                                        <p:tav tm="0">
                                          <p:val>
                                            <p:strVal val="4/3*#ppt_h"/>
                                          </p:val>
                                        </p:tav>
                                        <p:tav tm="100000">
                                          <p:val>
                                            <p:strVal val="#ppt_h"/>
                                          </p:val>
                                        </p:tav>
                                      </p:tavLst>
                                    </p:anim>
                                  </p:childTnLst>
                                </p:cTn>
                              </p:par>
                              <p:par>
                                <p:cTn id="18" presetID="8" presetClass="emph" presetSubtype="0" repeatCount="indefinite" fill="hold" grpId="1" nodeType="withEffect">
                                  <p:stCondLst>
                                    <p:cond delay="0"/>
                                  </p:stCondLst>
                                  <p:childTnLst>
                                    <p:animRot by="-21600000">
                                      <p:cBhvr>
                                        <p:cTn id="19" dur="4000" fill="hold"/>
                                        <p:tgtEl>
                                          <p:spTgt spid="17"/>
                                        </p:tgtEl>
                                        <p:attrNameLst>
                                          <p:attrName>r</p:attrName>
                                        </p:attrNameLst>
                                      </p:cBhvr>
                                    </p:animRot>
                                  </p:childTnLst>
                                </p:cTn>
                              </p:par>
                              <p:par>
                                <p:cTn id="20" presetID="23" presetClass="entr" presetSubtype="288"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4000" fill="hold"/>
                                        <p:tgtEl>
                                          <p:spTgt spid="18"/>
                                        </p:tgtEl>
                                        <p:attrNameLst>
                                          <p:attrName>ppt_w</p:attrName>
                                        </p:attrNameLst>
                                      </p:cBhvr>
                                      <p:tavLst>
                                        <p:tav tm="0">
                                          <p:val>
                                            <p:strVal val="4/3*#ppt_w"/>
                                          </p:val>
                                        </p:tav>
                                        <p:tav tm="100000">
                                          <p:val>
                                            <p:strVal val="#ppt_w"/>
                                          </p:val>
                                        </p:tav>
                                      </p:tavLst>
                                    </p:anim>
                                    <p:anim calcmode="lin" valueType="num">
                                      <p:cBhvr>
                                        <p:cTn id="23" dur="4000" fill="hold"/>
                                        <p:tgtEl>
                                          <p:spTgt spid="18"/>
                                        </p:tgtEl>
                                        <p:attrNameLst>
                                          <p:attrName>ppt_h</p:attrName>
                                        </p:attrNameLst>
                                      </p:cBhvr>
                                      <p:tavLst>
                                        <p:tav tm="0">
                                          <p:val>
                                            <p:strVal val="4/3*#ppt_h"/>
                                          </p:val>
                                        </p:tav>
                                        <p:tav tm="100000">
                                          <p:val>
                                            <p:strVal val="#ppt_h"/>
                                          </p:val>
                                        </p:tav>
                                      </p:tavLst>
                                    </p:anim>
                                  </p:childTnLst>
                                </p:cTn>
                              </p:par>
                              <p:par>
                                <p:cTn id="24" presetID="8" presetClass="emph" presetSubtype="0" repeatCount="indefinite" fill="hold" grpId="1" nodeType="withEffect">
                                  <p:stCondLst>
                                    <p:cond delay="0"/>
                                  </p:stCondLst>
                                  <p:childTnLst>
                                    <p:animRot by="-21600000">
                                      <p:cBhvr>
                                        <p:cTn id="25" dur="4000" fill="hold"/>
                                        <p:tgtEl>
                                          <p:spTgt spid="18"/>
                                        </p:tgtEl>
                                        <p:attrNameLst>
                                          <p:attrName>r</p:attrName>
                                        </p:attrNameLst>
                                      </p:cBhvr>
                                    </p:animRot>
                                  </p:childTnLst>
                                </p:cTn>
                              </p:par>
                              <p:par>
                                <p:cTn id="26" presetID="23" presetClass="entr" presetSubtype="288"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4000" fill="hold"/>
                                        <p:tgtEl>
                                          <p:spTgt spid="19"/>
                                        </p:tgtEl>
                                        <p:attrNameLst>
                                          <p:attrName>ppt_w</p:attrName>
                                        </p:attrNameLst>
                                      </p:cBhvr>
                                      <p:tavLst>
                                        <p:tav tm="0">
                                          <p:val>
                                            <p:strVal val="4/3*#ppt_w"/>
                                          </p:val>
                                        </p:tav>
                                        <p:tav tm="100000">
                                          <p:val>
                                            <p:strVal val="#ppt_w"/>
                                          </p:val>
                                        </p:tav>
                                      </p:tavLst>
                                    </p:anim>
                                    <p:anim calcmode="lin" valueType="num">
                                      <p:cBhvr>
                                        <p:cTn id="29" dur="4000" fill="hold"/>
                                        <p:tgtEl>
                                          <p:spTgt spid="19"/>
                                        </p:tgtEl>
                                        <p:attrNameLst>
                                          <p:attrName>ppt_h</p:attrName>
                                        </p:attrNameLst>
                                      </p:cBhvr>
                                      <p:tavLst>
                                        <p:tav tm="0">
                                          <p:val>
                                            <p:strVal val="4/3*#ppt_h"/>
                                          </p:val>
                                        </p:tav>
                                        <p:tav tm="100000">
                                          <p:val>
                                            <p:strVal val="#ppt_h"/>
                                          </p:val>
                                        </p:tav>
                                      </p:tavLst>
                                    </p:anim>
                                  </p:childTnLst>
                                </p:cTn>
                              </p:par>
                              <p:par>
                                <p:cTn id="30" presetID="8" presetClass="emph" presetSubtype="0" repeatCount="indefinite" fill="hold" grpId="1" nodeType="withEffect">
                                  <p:stCondLst>
                                    <p:cond delay="0"/>
                                  </p:stCondLst>
                                  <p:childTnLst>
                                    <p:animRot by="-21600000">
                                      <p:cBhvr>
                                        <p:cTn id="31" dur="4000" fill="hold"/>
                                        <p:tgtEl>
                                          <p:spTgt spid="19"/>
                                        </p:tgtEl>
                                        <p:attrNameLst>
                                          <p:attrName>r</p:attrName>
                                        </p:attrNameLst>
                                      </p:cBhvr>
                                    </p:animRot>
                                  </p:childTnLst>
                                </p:cTn>
                              </p:par>
                              <p:par>
                                <p:cTn id="32" presetID="23" presetClass="entr" presetSubtype="28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4000" fill="hold"/>
                                        <p:tgtEl>
                                          <p:spTgt spid="20"/>
                                        </p:tgtEl>
                                        <p:attrNameLst>
                                          <p:attrName>ppt_w</p:attrName>
                                        </p:attrNameLst>
                                      </p:cBhvr>
                                      <p:tavLst>
                                        <p:tav tm="0">
                                          <p:val>
                                            <p:strVal val="4/3*#ppt_w"/>
                                          </p:val>
                                        </p:tav>
                                        <p:tav tm="100000">
                                          <p:val>
                                            <p:strVal val="#ppt_w"/>
                                          </p:val>
                                        </p:tav>
                                      </p:tavLst>
                                    </p:anim>
                                    <p:anim calcmode="lin" valueType="num">
                                      <p:cBhvr>
                                        <p:cTn id="35" dur="4000" fill="hold"/>
                                        <p:tgtEl>
                                          <p:spTgt spid="20"/>
                                        </p:tgtEl>
                                        <p:attrNameLst>
                                          <p:attrName>ppt_h</p:attrName>
                                        </p:attrNameLst>
                                      </p:cBhvr>
                                      <p:tavLst>
                                        <p:tav tm="0">
                                          <p:val>
                                            <p:strVal val="4/3*#ppt_h"/>
                                          </p:val>
                                        </p:tav>
                                        <p:tav tm="100000">
                                          <p:val>
                                            <p:strVal val="#ppt_h"/>
                                          </p:val>
                                        </p:tav>
                                      </p:tavLst>
                                    </p:anim>
                                  </p:childTnLst>
                                </p:cTn>
                              </p:par>
                              <p:par>
                                <p:cTn id="36" presetID="8" presetClass="emph" presetSubtype="0" repeatCount="indefinite" fill="hold" grpId="1" nodeType="withEffect">
                                  <p:stCondLst>
                                    <p:cond delay="0"/>
                                  </p:stCondLst>
                                  <p:childTnLst>
                                    <p:animRot by="-21600000">
                                      <p:cBhvr>
                                        <p:cTn id="37" dur="4000" fill="hold"/>
                                        <p:tgtEl>
                                          <p:spTgt spid="20"/>
                                        </p:tgtEl>
                                        <p:attrNameLst>
                                          <p:attrName>r</p:attrName>
                                        </p:attrNameLst>
                                      </p:cBhvr>
                                    </p:animRot>
                                  </p:childTnLst>
                                </p:cTn>
                              </p:par>
                              <p:par>
                                <p:cTn id="38" presetID="23" presetClass="entr" presetSubtype="288"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p:cTn id="40" dur="4000" fill="hold"/>
                                        <p:tgtEl>
                                          <p:spTgt spid="21"/>
                                        </p:tgtEl>
                                        <p:attrNameLst>
                                          <p:attrName>ppt_w</p:attrName>
                                        </p:attrNameLst>
                                      </p:cBhvr>
                                      <p:tavLst>
                                        <p:tav tm="0">
                                          <p:val>
                                            <p:strVal val="4/3*#ppt_w"/>
                                          </p:val>
                                        </p:tav>
                                        <p:tav tm="100000">
                                          <p:val>
                                            <p:strVal val="#ppt_w"/>
                                          </p:val>
                                        </p:tav>
                                      </p:tavLst>
                                    </p:anim>
                                    <p:anim calcmode="lin" valueType="num">
                                      <p:cBhvr>
                                        <p:cTn id="41" dur="4000" fill="hold"/>
                                        <p:tgtEl>
                                          <p:spTgt spid="21"/>
                                        </p:tgtEl>
                                        <p:attrNameLst>
                                          <p:attrName>ppt_h</p:attrName>
                                        </p:attrNameLst>
                                      </p:cBhvr>
                                      <p:tavLst>
                                        <p:tav tm="0">
                                          <p:val>
                                            <p:strVal val="4/3*#ppt_h"/>
                                          </p:val>
                                        </p:tav>
                                        <p:tav tm="100000">
                                          <p:val>
                                            <p:strVal val="#ppt_h"/>
                                          </p:val>
                                        </p:tav>
                                      </p:tavLst>
                                    </p:anim>
                                  </p:childTnLst>
                                </p:cTn>
                              </p:par>
                              <p:par>
                                <p:cTn id="42" presetID="8" presetClass="emph" presetSubtype="0" repeatCount="indefinite" fill="hold" grpId="1" nodeType="withEffect">
                                  <p:stCondLst>
                                    <p:cond delay="0"/>
                                  </p:stCondLst>
                                  <p:childTnLst>
                                    <p:animRot by="-21600000">
                                      <p:cBhvr>
                                        <p:cTn id="43" dur="4000" fill="hold"/>
                                        <p:tgtEl>
                                          <p:spTgt spid="21"/>
                                        </p:tgtEl>
                                        <p:attrNameLst>
                                          <p:attrName>r</p:attrName>
                                        </p:attrNameLst>
                                      </p:cBhvr>
                                    </p:animRot>
                                  </p:childTnLst>
                                </p:cTn>
                              </p:par>
                              <p:par>
                                <p:cTn id="44" presetID="23" presetClass="entr" presetSubtype="288"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4000" fill="hold"/>
                                        <p:tgtEl>
                                          <p:spTgt spid="22"/>
                                        </p:tgtEl>
                                        <p:attrNameLst>
                                          <p:attrName>ppt_w</p:attrName>
                                        </p:attrNameLst>
                                      </p:cBhvr>
                                      <p:tavLst>
                                        <p:tav tm="0">
                                          <p:val>
                                            <p:strVal val="4/3*#ppt_w"/>
                                          </p:val>
                                        </p:tav>
                                        <p:tav tm="100000">
                                          <p:val>
                                            <p:strVal val="#ppt_w"/>
                                          </p:val>
                                        </p:tav>
                                      </p:tavLst>
                                    </p:anim>
                                    <p:anim calcmode="lin" valueType="num">
                                      <p:cBhvr>
                                        <p:cTn id="47" dur="4000" fill="hold"/>
                                        <p:tgtEl>
                                          <p:spTgt spid="22"/>
                                        </p:tgtEl>
                                        <p:attrNameLst>
                                          <p:attrName>ppt_h</p:attrName>
                                        </p:attrNameLst>
                                      </p:cBhvr>
                                      <p:tavLst>
                                        <p:tav tm="0">
                                          <p:val>
                                            <p:strVal val="4/3*#ppt_h"/>
                                          </p:val>
                                        </p:tav>
                                        <p:tav tm="100000">
                                          <p:val>
                                            <p:strVal val="#ppt_h"/>
                                          </p:val>
                                        </p:tav>
                                      </p:tavLst>
                                    </p:anim>
                                  </p:childTnLst>
                                </p:cTn>
                              </p:par>
                              <p:par>
                                <p:cTn id="48" presetID="8" presetClass="emph" presetSubtype="0" repeatCount="indefinite" fill="hold" grpId="1" nodeType="withEffect">
                                  <p:stCondLst>
                                    <p:cond delay="0"/>
                                  </p:stCondLst>
                                  <p:childTnLst>
                                    <p:animRot by="-21600000">
                                      <p:cBhvr>
                                        <p:cTn id="49" dur="4000" fill="hold"/>
                                        <p:tgtEl>
                                          <p:spTgt spid="22"/>
                                        </p:tgtEl>
                                        <p:attrNameLst>
                                          <p:attrName>r</p:attrName>
                                        </p:attrNameLst>
                                      </p:cBhvr>
                                    </p:animRot>
                                  </p:childTnLst>
                                </p:cTn>
                              </p:par>
                              <p:par>
                                <p:cTn id="50" presetID="23" presetClass="entr" presetSubtype="288"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4000" fill="hold"/>
                                        <p:tgtEl>
                                          <p:spTgt spid="23"/>
                                        </p:tgtEl>
                                        <p:attrNameLst>
                                          <p:attrName>ppt_w</p:attrName>
                                        </p:attrNameLst>
                                      </p:cBhvr>
                                      <p:tavLst>
                                        <p:tav tm="0">
                                          <p:val>
                                            <p:strVal val="4/3*#ppt_w"/>
                                          </p:val>
                                        </p:tav>
                                        <p:tav tm="100000">
                                          <p:val>
                                            <p:strVal val="#ppt_w"/>
                                          </p:val>
                                        </p:tav>
                                      </p:tavLst>
                                    </p:anim>
                                    <p:anim calcmode="lin" valueType="num">
                                      <p:cBhvr>
                                        <p:cTn id="53" dur="4000" fill="hold"/>
                                        <p:tgtEl>
                                          <p:spTgt spid="23"/>
                                        </p:tgtEl>
                                        <p:attrNameLst>
                                          <p:attrName>ppt_h</p:attrName>
                                        </p:attrNameLst>
                                      </p:cBhvr>
                                      <p:tavLst>
                                        <p:tav tm="0">
                                          <p:val>
                                            <p:strVal val="4/3*#ppt_h"/>
                                          </p:val>
                                        </p:tav>
                                        <p:tav tm="100000">
                                          <p:val>
                                            <p:strVal val="#ppt_h"/>
                                          </p:val>
                                        </p:tav>
                                      </p:tavLst>
                                    </p:anim>
                                  </p:childTnLst>
                                </p:cTn>
                              </p:par>
                              <p:par>
                                <p:cTn id="54" presetID="8" presetClass="emph" presetSubtype="0" repeatCount="indefinite" fill="hold" grpId="1" nodeType="withEffect">
                                  <p:stCondLst>
                                    <p:cond delay="0"/>
                                  </p:stCondLst>
                                  <p:childTnLst>
                                    <p:animRot by="-21600000">
                                      <p:cBhvr>
                                        <p:cTn id="55" dur="4000" fill="hold"/>
                                        <p:tgtEl>
                                          <p:spTgt spid="23"/>
                                        </p:tgtEl>
                                        <p:attrNameLst>
                                          <p:attrName>r</p:attrName>
                                        </p:attrNameLst>
                                      </p:cBhvr>
                                    </p:animRot>
                                  </p:childTnLst>
                                </p:cTn>
                              </p:par>
                              <p:par>
                                <p:cTn id="56" presetID="23" presetClass="entr" presetSubtype="28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4000" fill="hold"/>
                                        <p:tgtEl>
                                          <p:spTgt spid="11"/>
                                        </p:tgtEl>
                                        <p:attrNameLst>
                                          <p:attrName>ppt_w</p:attrName>
                                        </p:attrNameLst>
                                      </p:cBhvr>
                                      <p:tavLst>
                                        <p:tav tm="0">
                                          <p:val>
                                            <p:strVal val="4/3*#ppt_w"/>
                                          </p:val>
                                        </p:tav>
                                        <p:tav tm="100000">
                                          <p:val>
                                            <p:strVal val="#ppt_w"/>
                                          </p:val>
                                        </p:tav>
                                      </p:tavLst>
                                    </p:anim>
                                    <p:anim calcmode="lin" valueType="num">
                                      <p:cBhvr>
                                        <p:cTn id="59" dur="4000" fill="hold"/>
                                        <p:tgtEl>
                                          <p:spTgt spid="11"/>
                                        </p:tgtEl>
                                        <p:attrNameLst>
                                          <p:attrName>ppt_h</p:attrName>
                                        </p:attrNameLst>
                                      </p:cBhvr>
                                      <p:tavLst>
                                        <p:tav tm="0">
                                          <p:val>
                                            <p:strVal val="4/3*#ppt_h"/>
                                          </p:val>
                                        </p:tav>
                                        <p:tav tm="100000">
                                          <p:val>
                                            <p:strVal val="#ppt_h"/>
                                          </p:val>
                                        </p:tav>
                                      </p:tavLst>
                                    </p:anim>
                                  </p:childTnLst>
                                </p:cTn>
                              </p:par>
                              <p:par>
                                <p:cTn id="60" presetID="21" presetClass="entr" presetSubtype="8"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heel(8)">
                                      <p:cBhvr>
                                        <p:cTn id="62" dur="4000"/>
                                        <p:tgtEl>
                                          <p:spTgt spid="11"/>
                                        </p:tgtEl>
                                      </p:cBhvr>
                                    </p:animEffect>
                                  </p:childTnLst>
                                </p:cTn>
                              </p:par>
                            </p:childTnLst>
                          </p:cTn>
                        </p:par>
                        <p:par>
                          <p:cTn id="63" fill="hold">
                            <p:stCondLst>
                              <p:cond delay="4000"/>
                            </p:stCondLst>
                            <p:childTnLst>
                              <p:par>
                                <p:cTn id="64" presetID="23" presetClass="exit" presetSubtype="544" fill="hold" grpId="0" nodeType="afterEffect">
                                  <p:stCondLst>
                                    <p:cond delay="0"/>
                                  </p:stCondLst>
                                  <p:childTnLst>
                                    <p:anim calcmode="lin" valueType="num">
                                      <p:cBhvr>
                                        <p:cTn id="65" dur="2000"/>
                                        <p:tgtEl>
                                          <p:spTgt spid="14"/>
                                        </p:tgtEl>
                                        <p:attrNameLst>
                                          <p:attrName>ppt_w</p:attrName>
                                        </p:attrNameLst>
                                      </p:cBhvr>
                                      <p:tavLst>
                                        <p:tav tm="0">
                                          <p:val>
                                            <p:strVal val="ppt_w"/>
                                          </p:val>
                                        </p:tav>
                                        <p:tav tm="100000">
                                          <p:val>
                                            <p:fltVal val="0"/>
                                          </p:val>
                                        </p:tav>
                                      </p:tavLst>
                                    </p:anim>
                                    <p:anim calcmode="lin" valueType="num">
                                      <p:cBhvr>
                                        <p:cTn id="66" dur="2000"/>
                                        <p:tgtEl>
                                          <p:spTgt spid="14"/>
                                        </p:tgtEl>
                                        <p:attrNameLst>
                                          <p:attrName>ppt_h</p:attrName>
                                        </p:attrNameLst>
                                      </p:cBhvr>
                                      <p:tavLst>
                                        <p:tav tm="0">
                                          <p:val>
                                            <p:strVal val="ppt_h"/>
                                          </p:val>
                                        </p:tav>
                                        <p:tav tm="100000">
                                          <p:val>
                                            <p:fltVal val="0"/>
                                          </p:val>
                                        </p:tav>
                                      </p:tavLst>
                                    </p:anim>
                                    <p:anim calcmode="lin" valueType="num">
                                      <p:cBhvr>
                                        <p:cTn id="67" dur="2000"/>
                                        <p:tgtEl>
                                          <p:spTgt spid="14"/>
                                        </p:tgtEl>
                                        <p:attrNameLst>
                                          <p:attrName>ppt_x</p:attrName>
                                        </p:attrNameLst>
                                      </p:cBhvr>
                                      <p:tavLst>
                                        <p:tav tm="0">
                                          <p:val>
                                            <p:strVal val="ppt_x"/>
                                          </p:val>
                                        </p:tav>
                                        <p:tav tm="100000">
                                          <p:val>
                                            <p:fltVal val="0.5"/>
                                          </p:val>
                                        </p:tav>
                                      </p:tavLst>
                                    </p:anim>
                                    <p:anim calcmode="lin" valueType="num">
                                      <p:cBhvr>
                                        <p:cTn id="68" dur="2000"/>
                                        <p:tgtEl>
                                          <p:spTgt spid="14"/>
                                        </p:tgtEl>
                                        <p:attrNameLst>
                                          <p:attrName>ppt_y</p:attrName>
                                        </p:attrNameLst>
                                      </p:cBhvr>
                                      <p:tavLst>
                                        <p:tav tm="0">
                                          <p:val>
                                            <p:strVal val="ppt_y"/>
                                          </p:val>
                                        </p:tav>
                                        <p:tav tm="100000">
                                          <p:val>
                                            <p:fltVal val="0.5"/>
                                          </p:val>
                                        </p:tav>
                                      </p:tavLst>
                                    </p:anim>
                                    <p:set>
                                      <p:cBhvr>
                                        <p:cTn id="69" dur="1" fill="hold">
                                          <p:stCondLst>
                                            <p:cond delay="1999"/>
                                          </p:stCondLst>
                                        </p:cTn>
                                        <p:tgtEl>
                                          <p:spTgt spid="14"/>
                                        </p:tgtEl>
                                        <p:attrNameLst>
                                          <p:attrName>style.visibility</p:attrName>
                                        </p:attrNameLst>
                                      </p:cBhvr>
                                      <p:to>
                                        <p:strVal val="hidden"/>
                                      </p:to>
                                    </p:set>
                                  </p:childTnLst>
                                </p:cTn>
                              </p:par>
                              <p:par>
                                <p:cTn id="70" presetID="23" presetClass="exit" presetSubtype="544" fill="hold" grpId="2" nodeType="withEffect">
                                  <p:stCondLst>
                                    <p:cond delay="0"/>
                                  </p:stCondLst>
                                  <p:childTnLst>
                                    <p:anim calcmode="lin" valueType="num">
                                      <p:cBhvr>
                                        <p:cTn id="71" dur="2000"/>
                                        <p:tgtEl>
                                          <p:spTgt spid="17"/>
                                        </p:tgtEl>
                                        <p:attrNameLst>
                                          <p:attrName>ppt_w</p:attrName>
                                        </p:attrNameLst>
                                      </p:cBhvr>
                                      <p:tavLst>
                                        <p:tav tm="0">
                                          <p:val>
                                            <p:strVal val="ppt_w"/>
                                          </p:val>
                                        </p:tav>
                                        <p:tav tm="100000">
                                          <p:val>
                                            <p:fltVal val="0"/>
                                          </p:val>
                                        </p:tav>
                                      </p:tavLst>
                                    </p:anim>
                                    <p:anim calcmode="lin" valueType="num">
                                      <p:cBhvr>
                                        <p:cTn id="72" dur="2000"/>
                                        <p:tgtEl>
                                          <p:spTgt spid="17"/>
                                        </p:tgtEl>
                                        <p:attrNameLst>
                                          <p:attrName>ppt_h</p:attrName>
                                        </p:attrNameLst>
                                      </p:cBhvr>
                                      <p:tavLst>
                                        <p:tav tm="0">
                                          <p:val>
                                            <p:strVal val="ppt_h"/>
                                          </p:val>
                                        </p:tav>
                                        <p:tav tm="100000">
                                          <p:val>
                                            <p:fltVal val="0"/>
                                          </p:val>
                                        </p:tav>
                                      </p:tavLst>
                                    </p:anim>
                                    <p:anim calcmode="lin" valueType="num">
                                      <p:cBhvr>
                                        <p:cTn id="73" dur="2000"/>
                                        <p:tgtEl>
                                          <p:spTgt spid="17"/>
                                        </p:tgtEl>
                                        <p:attrNameLst>
                                          <p:attrName>ppt_x</p:attrName>
                                        </p:attrNameLst>
                                      </p:cBhvr>
                                      <p:tavLst>
                                        <p:tav tm="0">
                                          <p:val>
                                            <p:strVal val="ppt_x"/>
                                          </p:val>
                                        </p:tav>
                                        <p:tav tm="100000">
                                          <p:val>
                                            <p:fltVal val="0.5"/>
                                          </p:val>
                                        </p:tav>
                                      </p:tavLst>
                                    </p:anim>
                                    <p:anim calcmode="lin" valueType="num">
                                      <p:cBhvr>
                                        <p:cTn id="74" dur="2000"/>
                                        <p:tgtEl>
                                          <p:spTgt spid="17"/>
                                        </p:tgtEl>
                                        <p:attrNameLst>
                                          <p:attrName>ppt_y</p:attrName>
                                        </p:attrNameLst>
                                      </p:cBhvr>
                                      <p:tavLst>
                                        <p:tav tm="0">
                                          <p:val>
                                            <p:strVal val="ppt_y"/>
                                          </p:val>
                                        </p:tav>
                                        <p:tav tm="100000">
                                          <p:val>
                                            <p:fltVal val="0.5"/>
                                          </p:val>
                                        </p:tav>
                                      </p:tavLst>
                                    </p:anim>
                                    <p:set>
                                      <p:cBhvr>
                                        <p:cTn id="75" dur="1" fill="hold">
                                          <p:stCondLst>
                                            <p:cond delay="1999"/>
                                          </p:stCondLst>
                                        </p:cTn>
                                        <p:tgtEl>
                                          <p:spTgt spid="17"/>
                                        </p:tgtEl>
                                        <p:attrNameLst>
                                          <p:attrName>style.visibility</p:attrName>
                                        </p:attrNameLst>
                                      </p:cBhvr>
                                      <p:to>
                                        <p:strVal val="hidden"/>
                                      </p:to>
                                    </p:set>
                                  </p:childTnLst>
                                </p:cTn>
                              </p:par>
                              <p:par>
                                <p:cTn id="76" presetID="23" presetClass="exit" presetSubtype="544" fill="hold" grpId="2" nodeType="withEffect">
                                  <p:stCondLst>
                                    <p:cond delay="0"/>
                                  </p:stCondLst>
                                  <p:childTnLst>
                                    <p:anim calcmode="lin" valueType="num">
                                      <p:cBhvr>
                                        <p:cTn id="77" dur="2000"/>
                                        <p:tgtEl>
                                          <p:spTgt spid="19"/>
                                        </p:tgtEl>
                                        <p:attrNameLst>
                                          <p:attrName>ppt_w</p:attrName>
                                        </p:attrNameLst>
                                      </p:cBhvr>
                                      <p:tavLst>
                                        <p:tav tm="0">
                                          <p:val>
                                            <p:strVal val="ppt_w"/>
                                          </p:val>
                                        </p:tav>
                                        <p:tav tm="100000">
                                          <p:val>
                                            <p:fltVal val="0"/>
                                          </p:val>
                                        </p:tav>
                                      </p:tavLst>
                                    </p:anim>
                                    <p:anim calcmode="lin" valueType="num">
                                      <p:cBhvr>
                                        <p:cTn id="78" dur="2000"/>
                                        <p:tgtEl>
                                          <p:spTgt spid="19"/>
                                        </p:tgtEl>
                                        <p:attrNameLst>
                                          <p:attrName>ppt_h</p:attrName>
                                        </p:attrNameLst>
                                      </p:cBhvr>
                                      <p:tavLst>
                                        <p:tav tm="0">
                                          <p:val>
                                            <p:strVal val="ppt_h"/>
                                          </p:val>
                                        </p:tav>
                                        <p:tav tm="100000">
                                          <p:val>
                                            <p:fltVal val="0"/>
                                          </p:val>
                                        </p:tav>
                                      </p:tavLst>
                                    </p:anim>
                                    <p:anim calcmode="lin" valueType="num">
                                      <p:cBhvr>
                                        <p:cTn id="79" dur="2000"/>
                                        <p:tgtEl>
                                          <p:spTgt spid="19"/>
                                        </p:tgtEl>
                                        <p:attrNameLst>
                                          <p:attrName>ppt_x</p:attrName>
                                        </p:attrNameLst>
                                      </p:cBhvr>
                                      <p:tavLst>
                                        <p:tav tm="0">
                                          <p:val>
                                            <p:strVal val="ppt_x"/>
                                          </p:val>
                                        </p:tav>
                                        <p:tav tm="100000">
                                          <p:val>
                                            <p:fltVal val="0.5"/>
                                          </p:val>
                                        </p:tav>
                                      </p:tavLst>
                                    </p:anim>
                                    <p:anim calcmode="lin" valueType="num">
                                      <p:cBhvr>
                                        <p:cTn id="80" dur="2000"/>
                                        <p:tgtEl>
                                          <p:spTgt spid="19"/>
                                        </p:tgtEl>
                                        <p:attrNameLst>
                                          <p:attrName>ppt_y</p:attrName>
                                        </p:attrNameLst>
                                      </p:cBhvr>
                                      <p:tavLst>
                                        <p:tav tm="0">
                                          <p:val>
                                            <p:strVal val="ppt_y"/>
                                          </p:val>
                                        </p:tav>
                                        <p:tav tm="100000">
                                          <p:val>
                                            <p:fltVal val="0.5"/>
                                          </p:val>
                                        </p:tav>
                                      </p:tavLst>
                                    </p:anim>
                                    <p:set>
                                      <p:cBhvr>
                                        <p:cTn id="81" dur="1" fill="hold">
                                          <p:stCondLst>
                                            <p:cond delay="1999"/>
                                          </p:stCondLst>
                                        </p:cTn>
                                        <p:tgtEl>
                                          <p:spTgt spid="19"/>
                                        </p:tgtEl>
                                        <p:attrNameLst>
                                          <p:attrName>style.visibility</p:attrName>
                                        </p:attrNameLst>
                                      </p:cBhvr>
                                      <p:to>
                                        <p:strVal val="hidden"/>
                                      </p:to>
                                    </p:set>
                                  </p:childTnLst>
                                </p:cTn>
                              </p:par>
                              <p:par>
                                <p:cTn id="82" presetID="23" presetClass="exit" presetSubtype="544" fill="hold" grpId="2" nodeType="withEffect">
                                  <p:stCondLst>
                                    <p:cond delay="0"/>
                                  </p:stCondLst>
                                  <p:childTnLst>
                                    <p:anim calcmode="lin" valueType="num">
                                      <p:cBhvr>
                                        <p:cTn id="83" dur="2000"/>
                                        <p:tgtEl>
                                          <p:spTgt spid="18"/>
                                        </p:tgtEl>
                                        <p:attrNameLst>
                                          <p:attrName>ppt_w</p:attrName>
                                        </p:attrNameLst>
                                      </p:cBhvr>
                                      <p:tavLst>
                                        <p:tav tm="0">
                                          <p:val>
                                            <p:strVal val="ppt_w"/>
                                          </p:val>
                                        </p:tav>
                                        <p:tav tm="100000">
                                          <p:val>
                                            <p:fltVal val="0"/>
                                          </p:val>
                                        </p:tav>
                                      </p:tavLst>
                                    </p:anim>
                                    <p:anim calcmode="lin" valueType="num">
                                      <p:cBhvr>
                                        <p:cTn id="84" dur="2000"/>
                                        <p:tgtEl>
                                          <p:spTgt spid="18"/>
                                        </p:tgtEl>
                                        <p:attrNameLst>
                                          <p:attrName>ppt_h</p:attrName>
                                        </p:attrNameLst>
                                      </p:cBhvr>
                                      <p:tavLst>
                                        <p:tav tm="0">
                                          <p:val>
                                            <p:strVal val="ppt_h"/>
                                          </p:val>
                                        </p:tav>
                                        <p:tav tm="100000">
                                          <p:val>
                                            <p:fltVal val="0"/>
                                          </p:val>
                                        </p:tav>
                                      </p:tavLst>
                                    </p:anim>
                                    <p:anim calcmode="lin" valueType="num">
                                      <p:cBhvr>
                                        <p:cTn id="85" dur="2000"/>
                                        <p:tgtEl>
                                          <p:spTgt spid="18"/>
                                        </p:tgtEl>
                                        <p:attrNameLst>
                                          <p:attrName>ppt_x</p:attrName>
                                        </p:attrNameLst>
                                      </p:cBhvr>
                                      <p:tavLst>
                                        <p:tav tm="0">
                                          <p:val>
                                            <p:strVal val="ppt_x"/>
                                          </p:val>
                                        </p:tav>
                                        <p:tav tm="100000">
                                          <p:val>
                                            <p:fltVal val="0.5"/>
                                          </p:val>
                                        </p:tav>
                                      </p:tavLst>
                                    </p:anim>
                                    <p:anim calcmode="lin" valueType="num">
                                      <p:cBhvr>
                                        <p:cTn id="86" dur="2000"/>
                                        <p:tgtEl>
                                          <p:spTgt spid="18"/>
                                        </p:tgtEl>
                                        <p:attrNameLst>
                                          <p:attrName>ppt_y</p:attrName>
                                        </p:attrNameLst>
                                      </p:cBhvr>
                                      <p:tavLst>
                                        <p:tav tm="0">
                                          <p:val>
                                            <p:strVal val="ppt_y"/>
                                          </p:val>
                                        </p:tav>
                                        <p:tav tm="100000">
                                          <p:val>
                                            <p:fltVal val="0.5"/>
                                          </p:val>
                                        </p:tav>
                                      </p:tavLst>
                                    </p:anim>
                                    <p:set>
                                      <p:cBhvr>
                                        <p:cTn id="87" dur="1" fill="hold">
                                          <p:stCondLst>
                                            <p:cond delay="1999"/>
                                          </p:stCondLst>
                                        </p:cTn>
                                        <p:tgtEl>
                                          <p:spTgt spid="18"/>
                                        </p:tgtEl>
                                        <p:attrNameLst>
                                          <p:attrName>style.visibility</p:attrName>
                                        </p:attrNameLst>
                                      </p:cBhvr>
                                      <p:to>
                                        <p:strVal val="hidden"/>
                                      </p:to>
                                    </p:set>
                                  </p:childTnLst>
                                </p:cTn>
                              </p:par>
                              <p:par>
                                <p:cTn id="88" presetID="23" presetClass="exit" presetSubtype="544" fill="hold" grpId="2" nodeType="withEffect">
                                  <p:stCondLst>
                                    <p:cond delay="0"/>
                                  </p:stCondLst>
                                  <p:childTnLst>
                                    <p:anim calcmode="lin" valueType="num">
                                      <p:cBhvr>
                                        <p:cTn id="89" dur="2000"/>
                                        <p:tgtEl>
                                          <p:spTgt spid="20"/>
                                        </p:tgtEl>
                                        <p:attrNameLst>
                                          <p:attrName>ppt_w</p:attrName>
                                        </p:attrNameLst>
                                      </p:cBhvr>
                                      <p:tavLst>
                                        <p:tav tm="0">
                                          <p:val>
                                            <p:strVal val="ppt_w"/>
                                          </p:val>
                                        </p:tav>
                                        <p:tav tm="100000">
                                          <p:val>
                                            <p:fltVal val="0"/>
                                          </p:val>
                                        </p:tav>
                                      </p:tavLst>
                                    </p:anim>
                                    <p:anim calcmode="lin" valueType="num">
                                      <p:cBhvr>
                                        <p:cTn id="90" dur="2000"/>
                                        <p:tgtEl>
                                          <p:spTgt spid="20"/>
                                        </p:tgtEl>
                                        <p:attrNameLst>
                                          <p:attrName>ppt_h</p:attrName>
                                        </p:attrNameLst>
                                      </p:cBhvr>
                                      <p:tavLst>
                                        <p:tav tm="0">
                                          <p:val>
                                            <p:strVal val="ppt_h"/>
                                          </p:val>
                                        </p:tav>
                                        <p:tav tm="100000">
                                          <p:val>
                                            <p:fltVal val="0"/>
                                          </p:val>
                                        </p:tav>
                                      </p:tavLst>
                                    </p:anim>
                                    <p:anim calcmode="lin" valueType="num">
                                      <p:cBhvr>
                                        <p:cTn id="91" dur="2000"/>
                                        <p:tgtEl>
                                          <p:spTgt spid="20"/>
                                        </p:tgtEl>
                                        <p:attrNameLst>
                                          <p:attrName>ppt_x</p:attrName>
                                        </p:attrNameLst>
                                      </p:cBhvr>
                                      <p:tavLst>
                                        <p:tav tm="0">
                                          <p:val>
                                            <p:strVal val="ppt_x"/>
                                          </p:val>
                                        </p:tav>
                                        <p:tav tm="100000">
                                          <p:val>
                                            <p:fltVal val="0.5"/>
                                          </p:val>
                                        </p:tav>
                                      </p:tavLst>
                                    </p:anim>
                                    <p:anim calcmode="lin" valueType="num">
                                      <p:cBhvr>
                                        <p:cTn id="92" dur="2000"/>
                                        <p:tgtEl>
                                          <p:spTgt spid="20"/>
                                        </p:tgtEl>
                                        <p:attrNameLst>
                                          <p:attrName>ppt_y</p:attrName>
                                        </p:attrNameLst>
                                      </p:cBhvr>
                                      <p:tavLst>
                                        <p:tav tm="0">
                                          <p:val>
                                            <p:strVal val="ppt_y"/>
                                          </p:val>
                                        </p:tav>
                                        <p:tav tm="100000">
                                          <p:val>
                                            <p:fltVal val="0.5"/>
                                          </p:val>
                                        </p:tav>
                                      </p:tavLst>
                                    </p:anim>
                                    <p:set>
                                      <p:cBhvr>
                                        <p:cTn id="93" dur="1" fill="hold">
                                          <p:stCondLst>
                                            <p:cond delay="1999"/>
                                          </p:stCondLst>
                                        </p:cTn>
                                        <p:tgtEl>
                                          <p:spTgt spid="20"/>
                                        </p:tgtEl>
                                        <p:attrNameLst>
                                          <p:attrName>style.visibility</p:attrName>
                                        </p:attrNameLst>
                                      </p:cBhvr>
                                      <p:to>
                                        <p:strVal val="hidden"/>
                                      </p:to>
                                    </p:set>
                                  </p:childTnLst>
                                </p:cTn>
                              </p:par>
                              <p:par>
                                <p:cTn id="94" presetID="23" presetClass="exit" presetSubtype="544" fill="hold" grpId="2" nodeType="withEffect">
                                  <p:stCondLst>
                                    <p:cond delay="0"/>
                                  </p:stCondLst>
                                  <p:childTnLst>
                                    <p:anim calcmode="lin" valueType="num">
                                      <p:cBhvr>
                                        <p:cTn id="95" dur="2000"/>
                                        <p:tgtEl>
                                          <p:spTgt spid="21"/>
                                        </p:tgtEl>
                                        <p:attrNameLst>
                                          <p:attrName>ppt_w</p:attrName>
                                        </p:attrNameLst>
                                      </p:cBhvr>
                                      <p:tavLst>
                                        <p:tav tm="0">
                                          <p:val>
                                            <p:strVal val="ppt_w"/>
                                          </p:val>
                                        </p:tav>
                                        <p:tav tm="100000">
                                          <p:val>
                                            <p:fltVal val="0"/>
                                          </p:val>
                                        </p:tav>
                                      </p:tavLst>
                                    </p:anim>
                                    <p:anim calcmode="lin" valueType="num">
                                      <p:cBhvr>
                                        <p:cTn id="96" dur="2000"/>
                                        <p:tgtEl>
                                          <p:spTgt spid="21"/>
                                        </p:tgtEl>
                                        <p:attrNameLst>
                                          <p:attrName>ppt_h</p:attrName>
                                        </p:attrNameLst>
                                      </p:cBhvr>
                                      <p:tavLst>
                                        <p:tav tm="0">
                                          <p:val>
                                            <p:strVal val="ppt_h"/>
                                          </p:val>
                                        </p:tav>
                                        <p:tav tm="100000">
                                          <p:val>
                                            <p:fltVal val="0"/>
                                          </p:val>
                                        </p:tav>
                                      </p:tavLst>
                                    </p:anim>
                                    <p:anim calcmode="lin" valueType="num">
                                      <p:cBhvr>
                                        <p:cTn id="97" dur="2000"/>
                                        <p:tgtEl>
                                          <p:spTgt spid="21"/>
                                        </p:tgtEl>
                                        <p:attrNameLst>
                                          <p:attrName>ppt_x</p:attrName>
                                        </p:attrNameLst>
                                      </p:cBhvr>
                                      <p:tavLst>
                                        <p:tav tm="0">
                                          <p:val>
                                            <p:strVal val="ppt_x"/>
                                          </p:val>
                                        </p:tav>
                                        <p:tav tm="100000">
                                          <p:val>
                                            <p:fltVal val="0.5"/>
                                          </p:val>
                                        </p:tav>
                                      </p:tavLst>
                                    </p:anim>
                                    <p:anim calcmode="lin" valueType="num">
                                      <p:cBhvr>
                                        <p:cTn id="98" dur="2000"/>
                                        <p:tgtEl>
                                          <p:spTgt spid="21"/>
                                        </p:tgtEl>
                                        <p:attrNameLst>
                                          <p:attrName>ppt_y</p:attrName>
                                        </p:attrNameLst>
                                      </p:cBhvr>
                                      <p:tavLst>
                                        <p:tav tm="0">
                                          <p:val>
                                            <p:strVal val="ppt_y"/>
                                          </p:val>
                                        </p:tav>
                                        <p:tav tm="100000">
                                          <p:val>
                                            <p:fltVal val="0.5"/>
                                          </p:val>
                                        </p:tav>
                                      </p:tavLst>
                                    </p:anim>
                                    <p:set>
                                      <p:cBhvr>
                                        <p:cTn id="99" dur="1" fill="hold">
                                          <p:stCondLst>
                                            <p:cond delay="1999"/>
                                          </p:stCondLst>
                                        </p:cTn>
                                        <p:tgtEl>
                                          <p:spTgt spid="21"/>
                                        </p:tgtEl>
                                        <p:attrNameLst>
                                          <p:attrName>style.visibility</p:attrName>
                                        </p:attrNameLst>
                                      </p:cBhvr>
                                      <p:to>
                                        <p:strVal val="hidden"/>
                                      </p:to>
                                    </p:set>
                                  </p:childTnLst>
                                </p:cTn>
                              </p:par>
                              <p:par>
                                <p:cTn id="100" presetID="23" presetClass="exit" presetSubtype="544" fill="hold" grpId="2" nodeType="withEffect">
                                  <p:stCondLst>
                                    <p:cond delay="0"/>
                                  </p:stCondLst>
                                  <p:childTnLst>
                                    <p:anim calcmode="lin" valueType="num">
                                      <p:cBhvr>
                                        <p:cTn id="101" dur="2000"/>
                                        <p:tgtEl>
                                          <p:spTgt spid="22"/>
                                        </p:tgtEl>
                                        <p:attrNameLst>
                                          <p:attrName>ppt_w</p:attrName>
                                        </p:attrNameLst>
                                      </p:cBhvr>
                                      <p:tavLst>
                                        <p:tav tm="0">
                                          <p:val>
                                            <p:strVal val="ppt_w"/>
                                          </p:val>
                                        </p:tav>
                                        <p:tav tm="100000">
                                          <p:val>
                                            <p:fltVal val="0"/>
                                          </p:val>
                                        </p:tav>
                                      </p:tavLst>
                                    </p:anim>
                                    <p:anim calcmode="lin" valueType="num">
                                      <p:cBhvr>
                                        <p:cTn id="102" dur="2000"/>
                                        <p:tgtEl>
                                          <p:spTgt spid="22"/>
                                        </p:tgtEl>
                                        <p:attrNameLst>
                                          <p:attrName>ppt_h</p:attrName>
                                        </p:attrNameLst>
                                      </p:cBhvr>
                                      <p:tavLst>
                                        <p:tav tm="0">
                                          <p:val>
                                            <p:strVal val="ppt_h"/>
                                          </p:val>
                                        </p:tav>
                                        <p:tav tm="100000">
                                          <p:val>
                                            <p:fltVal val="0"/>
                                          </p:val>
                                        </p:tav>
                                      </p:tavLst>
                                    </p:anim>
                                    <p:anim calcmode="lin" valueType="num">
                                      <p:cBhvr>
                                        <p:cTn id="103" dur="2000"/>
                                        <p:tgtEl>
                                          <p:spTgt spid="22"/>
                                        </p:tgtEl>
                                        <p:attrNameLst>
                                          <p:attrName>ppt_x</p:attrName>
                                        </p:attrNameLst>
                                      </p:cBhvr>
                                      <p:tavLst>
                                        <p:tav tm="0">
                                          <p:val>
                                            <p:strVal val="ppt_x"/>
                                          </p:val>
                                        </p:tav>
                                        <p:tav tm="100000">
                                          <p:val>
                                            <p:fltVal val="0.5"/>
                                          </p:val>
                                        </p:tav>
                                      </p:tavLst>
                                    </p:anim>
                                    <p:anim calcmode="lin" valueType="num">
                                      <p:cBhvr>
                                        <p:cTn id="104" dur="2000"/>
                                        <p:tgtEl>
                                          <p:spTgt spid="22"/>
                                        </p:tgtEl>
                                        <p:attrNameLst>
                                          <p:attrName>ppt_y</p:attrName>
                                        </p:attrNameLst>
                                      </p:cBhvr>
                                      <p:tavLst>
                                        <p:tav tm="0">
                                          <p:val>
                                            <p:strVal val="ppt_y"/>
                                          </p:val>
                                        </p:tav>
                                        <p:tav tm="100000">
                                          <p:val>
                                            <p:fltVal val="0.5"/>
                                          </p:val>
                                        </p:tav>
                                      </p:tavLst>
                                    </p:anim>
                                    <p:set>
                                      <p:cBhvr>
                                        <p:cTn id="105" dur="1" fill="hold">
                                          <p:stCondLst>
                                            <p:cond delay="1999"/>
                                          </p:stCondLst>
                                        </p:cTn>
                                        <p:tgtEl>
                                          <p:spTgt spid="22"/>
                                        </p:tgtEl>
                                        <p:attrNameLst>
                                          <p:attrName>style.visibility</p:attrName>
                                        </p:attrNameLst>
                                      </p:cBhvr>
                                      <p:to>
                                        <p:strVal val="hidden"/>
                                      </p:to>
                                    </p:set>
                                  </p:childTnLst>
                                </p:cTn>
                              </p:par>
                              <p:par>
                                <p:cTn id="106" presetID="23" presetClass="exit" presetSubtype="544" fill="hold" grpId="2" nodeType="withEffect">
                                  <p:stCondLst>
                                    <p:cond delay="0"/>
                                  </p:stCondLst>
                                  <p:childTnLst>
                                    <p:anim calcmode="lin" valueType="num">
                                      <p:cBhvr>
                                        <p:cTn id="107" dur="2000"/>
                                        <p:tgtEl>
                                          <p:spTgt spid="23"/>
                                        </p:tgtEl>
                                        <p:attrNameLst>
                                          <p:attrName>ppt_w</p:attrName>
                                        </p:attrNameLst>
                                      </p:cBhvr>
                                      <p:tavLst>
                                        <p:tav tm="0">
                                          <p:val>
                                            <p:strVal val="ppt_w"/>
                                          </p:val>
                                        </p:tav>
                                        <p:tav tm="100000">
                                          <p:val>
                                            <p:fltVal val="0"/>
                                          </p:val>
                                        </p:tav>
                                      </p:tavLst>
                                    </p:anim>
                                    <p:anim calcmode="lin" valueType="num">
                                      <p:cBhvr>
                                        <p:cTn id="108" dur="2000"/>
                                        <p:tgtEl>
                                          <p:spTgt spid="23"/>
                                        </p:tgtEl>
                                        <p:attrNameLst>
                                          <p:attrName>ppt_h</p:attrName>
                                        </p:attrNameLst>
                                      </p:cBhvr>
                                      <p:tavLst>
                                        <p:tav tm="0">
                                          <p:val>
                                            <p:strVal val="ppt_h"/>
                                          </p:val>
                                        </p:tav>
                                        <p:tav tm="100000">
                                          <p:val>
                                            <p:fltVal val="0"/>
                                          </p:val>
                                        </p:tav>
                                      </p:tavLst>
                                    </p:anim>
                                    <p:anim calcmode="lin" valueType="num">
                                      <p:cBhvr>
                                        <p:cTn id="109" dur="2000"/>
                                        <p:tgtEl>
                                          <p:spTgt spid="23"/>
                                        </p:tgtEl>
                                        <p:attrNameLst>
                                          <p:attrName>ppt_x</p:attrName>
                                        </p:attrNameLst>
                                      </p:cBhvr>
                                      <p:tavLst>
                                        <p:tav tm="0">
                                          <p:val>
                                            <p:strVal val="ppt_x"/>
                                          </p:val>
                                        </p:tav>
                                        <p:tav tm="100000">
                                          <p:val>
                                            <p:fltVal val="0.5"/>
                                          </p:val>
                                        </p:tav>
                                      </p:tavLst>
                                    </p:anim>
                                    <p:anim calcmode="lin" valueType="num">
                                      <p:cBhvr>
                                        <p:cTn id="110" dur="2000"/>
                                        <p:tgtEl>
                                          <p:spTgt spid="23"/>
                                        </p:tgtEl>
                                        <p:attrNameLst>
                                          <p:attrName>ppt_y</p:attrName>
                                        </p:attrNameLst>
                                      </p:cBhvr>
                                      <p:tavLst>
                                        <p:tav tm="0">
                                          <p:val>
                                            <p:strVal val="ppt_y"/>
                                          </p:val>
                                        </p:tav>
                                        <p:tav tm="100000">
                                          <p:val>
                                            <p:fltVal val="0.5"/>
                                          </p:val>
                                        </p:tav>
                                      </p:tavLst>
                                    </p:anim>
                                    <p:set>
                                      <p:cBhvr>
                                        <p:cTn id="111" dur="1" fill="hold">
                                          <p:stCondLst>
                                            <p:cond delay="19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0000">
                  <a:alpha val="71000"/>
                </a:srgbClr>
              </a:gs>
              <a:gs pos="85000">
                <a:schemeClr val="tx1">
                  <a:alpha val="66000"/>
                </a:schemeClr>
              </a:gs>
            </a:gsLst>
            <a:lin ang="5400000" scaled="0"/>
          </a:gradFill>
          <a:ln w="19050">
            <a:gradFill flip="none" rotWithShape="1">
              <a:gsLst>
                <a:gs pos="0">
                  <a:srgbClr val="FFEFD1"/>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 name="29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668610"/>
            <a:ext cx="9144000" cy="6408712"/>
          </a:xfrm>
          <a:prstGeom prst="rect">
            <a:avLst/>
          </a:prstGeom>
          <a:noFill/>
          <a:ln>
            <a:noFill/>
          </a:ln>
        </p:spPr>
      </p:pic>
    </p:spTree>
    <p:extLst>
      <p:ext uri="{BB962C8B-B14F-4D97-AF65-F5344CB8AC3E}">
        <p14:creationId xmlns:p14="http://schemas.microsoft.com/office/powerpoint/2010/main" val="2388473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4000" fill="hold"/>
                                        <p:tgtEl>
                                          <p:spTgt spid="24"/>
                                        </p:tgtEl>
                                        <p:attrNameLst>
                                          <p:attrName>ppt_x</p:attrName>
                                        </p:attrNameLst>
                                      </p:cBhvr>
                                      <p:tavLst>
                                        <p:tav tm="0">
                                          <p:val>
                                            <p:strVal val="0-#ppt_w/2"/>
                                          </p:val>
                                        </p:tav>
                                        <p:tav tm="100000">
                                          <p:val>
                                            <p:strVal val="#ppt_x"/>
                                          </p:val>
                                        </p:tav>
                                      </p:tavLst>
                                    </p:anim>
                                    <p:anim calcmode="lin" valueType="num">
                                      <p:cBhvr additive="base">
                                        <p:cTn id="8" dur="4000" fill="hold"/>
                                        <p:tgtEl>
                                          <p:spTgt spid="24"/>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fmla="#ppt_w*sin(2.5*pi*$)">
                                          <p:val>
                                            <p:fltVal val="0"/>
                                          </p:val>
                                        </p:tav>
                                        <p:tav tm="100000">
                                          <p:val>
                                            <p:fltVal val="1"/>
                                          </p:val>
                                        </p:tav>
                                      </p:tavLst>
                                    </p:anim>
                                    <p:anim calcmode="lin" valueType="num">
                                      <p:cBhvr>
                                        <p:cTn id="12" dur="4000" fill="hold"/>
                                        <p:tgtEl>
                                          <p:spTgt spid="24"/>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24"/>
                                        </p:tgtEl>
                                        <p:attrNameLst>
                                          <p:attrName>ppt_x</p:attrName>
                                        </p:attrNameLst>
                                      </p:cBhvr>
                                      <p:tavLst>
                                        <p:tav tm="0">
                                          <p:val>
                                            <p:strVal val="ppt_x"/>
                                          </p:val>
                                        </p:tav>
                                        <p:tav tm="100000">
                                          <p:val>
                                            <p:strVal val="1+ppt_w/2"/>
                                          </p:val>
                                        </p:tav>
                                      </p:tavLst>
                                    </p:anim>
                                    <p:anim calcmode="lin" valueType="num">
                                      <p:cBhvr additive="base">
                                        <p:cTn id="15" dur="4500"/>
                                        <p:tgtEl>
                                          <p:spTgt spid="24"/>
                                        </p:tgtEl>
                                        <p:attrNameLst>
                                          <p:attrName>ppt_y</p:attrName>
                                        </p:attrNameLst>
                                      </p:cBhvr>
                                      <p:tavLst>
                                        <p:tav tm="0">
                                          <p:val>
                                            <p:strVal val="ppt_y"/>
                                          </p:val>
                                        </p:tav>
                                        <p:tav tm="100000">
                                          <p:val>
                                            <p:strVal val="ppt_y"/>
                                          </p:val>
                                        </p:tav>
                                      </p:tavLst>
                                    </p:anim>
                                    <p:set>
                                      <p:cBhvr>
                                        <p:cTn id="16" dur="1" fill="hold">
                                          <p:stCondLst>
                                            <p:cond delay="4499"/>
                                          </p:stCondLst>
                                        </p:cTn>
                                        <p:tgtEl>
                                          <p:spTgt spid="24"/>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4000" fill="hold"/>
                                        <p:tgtEl>
                                          <p:spTgt spid="25"/>
                                        </p:tgtEl>
                                        <p:attrNameLst>
                                          <p:attrName>ppt_x</p:attrName>
                                        </p:attrNameLst>
                                      </p:cBhvr>
                                      <p:tavLst>
                                        <p:tav tm="0">
                                          <p:val>
                                            <p:strVal val="0-#ppt_w/2"/>
                                          </p:val>
                                        </p:tav>
                                        <p:tav tm="100000">
                                          <p:val>
                                            <p:strVal val="#ppt_x"/>
                                          </p:val>
                                        </p:tav>
                                      </p:tavLst>
                                    </p:anim>
                                    <p:anim calcmode="lin" valueType="num">
                                      <p:cBhvr additive="base">
                                        <p:cTn id="20" dur="4000" fill="hold"/>
                                        <p:tgtEl>
                                          <p:spTgt spid="25"/>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4000" fill="hold"/>
                                        <p:tgtEl>
                                          <p:spTgt spid="25"/>
                                        </p:tgtEl>
                                        <p:attrNameLst>
                                          <p:attrName>ppt_w</p:attrName>
                                        </p:attrNameLst>
                                      </p:cBhvr>
                                      <p:tavLst>
                                        <p:tav tm="0" fmla="#ppt_w*sin(2.5*pi*$)">
                                          <p:val>
                                            <p:fltVal val="0"/>
                                          </p:val>
                                        </p:tav>
                                        <p:tav tm="100000">
                                          <p:val>
                                            <p:fltVal val="1"/>
                                          </p:val>
                                        </p:tav>
                                      </p:tavLst>
                                    </p:anim>
                                    <p:anim calcmode="lin" valueType="num">
                                      <p:cBhvr>
                                        <p:cTn id="24" dur="4000" fill="hold"/>
                                        <p:tgtEl>
                                          <p:spTgt spid="25"/>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500"/>
                                        <p:tgtEl>
                                          <p:spTgt spid="25"/>
                                        </p:tgtEl>
                                        <p:attrNameLst>
                                          <p:attrName>ppt_x</p:attrName>
                                        </p:attrNameLst>
                                      </p:cBhvr>
                                      <p:tavLst>
                                        <p:tav tm="0">
                                          <p:val>
                                            <p:strVal val="ppt_x"/>
                                          </p:val>
                                        </p:tav>
                                        <p:tav tm="100000">
                                          <p:val>
                                            <p:strVal val="1+ppt_w/2"/>
                                          </p:val>
                                        </p:tav>
                                      </p:tavLst>
                                    </p:anim>
                                    <p:anim calcmode="lin" valueType="num">
                                      <p:cBhvr additive="base">
                                        <p:cTn id="27" dur="4500"/>
                                        <p:tgtEl>
                                          <p:spTgt spid="25"/>
                                        </p:tgtEl>
                                        <p:attrNameLst>
                                          <p:attrName>ppt_y</p:attrName>
                                        </p:attrNameLst>
                                      </p:cBhvr>
                                      <p:tavLst>
                                        <p:tav tm="0">
                                          <p:val>
                                            <p:strVal val="ppt_y"/>
                                          </p:val>
                                        </p:tav>
                                        <p:tav tm="100000">
                                          <p:val>
                                            <p:strVal val="ppt_y"/>
                                          </p:val>
                                        </p:tav>
                                      </p:tavLst>
                                    </p:anim>
                                    <p:set>
                                      <p:cBhvr>
                                        <p:cTn id="28" dur="1" fill="hold">
                                          <p:stCondLst>
                                            <p:cond delay="4499"/>
                                          </p:stCondLst>
                                        </p:cTn>
                                        <p:tgtEl>
                                          <p:spTgt spid="25"/>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4000" fill="hold"/>
                                        <p:tgtEl>
                                          <p:spTgt spid="29"/>
                                        </p:tgtEl>
                                        <p:attrNameLst>
                                          <p:attrName>ppt_x</p:attrName>
                                        </p:attrNameLst>
                                      </p:cBhvr>
                                      <p:tavLst>
                                        <p:tav tm="0">
                                          <p:val>
                                            <p:strVal val="0-#ppt_w/2"/>
                                          </p:val>
                                        </p:tav>
                                        <p:tav tm="100000">
                                          <p:val>
                                            <p:strVal val="#ppt_x"/>
                                          </p:val>
                                        </p:tav>
                                      </p:tavLst>
                                    </p:anim>
                                    <p:anim calcmode="lin" valueType="num">
                                      <p:cBhvr additive="base">
                                        <p:cTn id="32" dur="4000" fill="hold"/>
                                        <p:tgtEl>
                                          <p:spTgt spid="2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4000" fill="hold"/>
                                        <p:tgtEl>
                                          <p:spTgt spid="29"/>
                                        </p:tgtEl>
                                        <p:attrNameLst>
                                          <p:attrName>ppt_w</p:attrName>
                                        </p:attrNameLst>
                                      </p:cBhvr>
                                      <p:tavLst>
                                        <p:tav tm="0" fmla="#ppt_w*sin(2.5*pi*$)">
                                          <p:val>
                                            <p:fltVal val="0"/>
                                          </p:val>
                                        </p:tav>
                                        <p:tav tm="100000">
                                          <p:val>
                                            <p:fltVal val="1"/>
                                          </p:val>
                                        </p:tav>
                                      </p:tavLst>
                                    </p:anim>
                                    <p:anim calcmode="lin" valueType="num">
                                      <p:cBhvr>
                                        <p:cTn id="36" dur="4000" fill="hold"/>
                                        <p:tgtEl>
                                          <p:spTgt spid="29"/>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500"/>
                                        <p:tgtEl>
                                          <p:spTgt spid="29"/>
                                        </p:tgtEl>
                                        <p:attrNameLst>
                                          <p:attrName>ppt_x</p:attrName>
                                        </p:attrNameLst>
                                      </p:cBhvr>
                                      <p:tavLst>
                                        <p:tav tm="0">
                                          <p:val>
                                            <p:strVal val="ppt_x"/>
                                          </p:val>
                                        </p:tav>
                                        <p:tav tm="100000">
                                          <p:val>
                                            <p:strVal val="1+ppt_w/2"/>
                                          </p:val>
                                        </p:tav>
                                      </p:tavLst>
                                    </p:anim>
                                    <p:anim calcmode="lin" valueType="num">
                                      <p:cBhvr additive="base">
                                        <p:cTn id="39" dur="4500"/>
                                        <p:tgtEl>
                                          <p:spTgt spid="29"/>
                                        </p:tgtEl>
                                        <p:attrNameLst>
                                          <p:attrName>ppt_y</p:attrName>
                                        </p:attrNameLst>
                                      </p:cBhvr>
                                      <p:tavLst>
                                        <p:tav tm="0">
                                          <p:val>
                                            <p:strVal val="ppt_y"/>
                                          </p:val>
                                        </p:tav>
                                        <p:tav tm="100000">
                                          <p:val>
                                            <p:strVal val="ppt_y"/>
                                          </p:val>
                                        </p:tav>
                                      </p:tavLst>
                                    </p:anim>
                                    <p:set>
                                      <p:cBhvr>
                                        <p:cTn id="40" dur="1" fill="hold">
                                          <p:stCondLst>
                                            <p:cond delay="4499"/>
                                          </p:stCondLst>
                                        </p:cTn>
                                        <p:tgtEl>
                                          <p:spTgt spid="29"/>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0-#ppt_w/2"/>
                                          </p:val>
                                        </p:tav>
                                        <p:tav tm="100000">
                                          <p:val>
                                            <p:strVal val="#ppt_x"/>
                                          </p:val>
                                        </p:tav>
                                      </p:tavLst>
                                    </p:anim>
                                    <p:anim calcmode="lin" valueType="num">
                                      <p:cBhvr additive="base">
                                        <p:cTn id="44" dur="4000" fill="hold"/>
                                        <p:tgtEl>
                                          <p:spTgt spid="27"/>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4000" fill="hold"/>
                                        <p:tgtEl>
                                          <p:spTgt spid="27"/>
                                        </p:tgtEl>
                                        <p:attrNameLst>
                                          <p:attrName>ppt_w</p:attrName>
                                        </p:attrNameLst>
                                      </p:cBhvr>
                                      <p:tavLst>
                                        <p:tav tm="0" fmla="#ppt_w*sin(2.5*pi*$)">
                                          <p:val>
                                            <p:fltVal val="0"/>
                                          </p:val>
                                        </p:tav>
                                        <p:tav tm="100000">
                                          <p:val>
                                            <p:fltVal val="1"/>
                                          </p:val>
                                        </p:tav>
                                      </p:tavLst>
                                    </p:anim>
                                    <p:anim calcmode="lin" valueType="num">
                                      <p:cBhvr>
                                        <p:cTn id="48" dur="4000" fill="hold"/>
                                        <p:tgtEl>
                                          <p:spTgt spid="27"/>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500"/>
                                        <p:tgtEl>
                                          <p:spTgt spid="27"/>
                                        </p:tgtEl>
                                        <p:attrNameLst>
                                          <p:attrName>ppt_x</p:attrName>
                                        </p:attrNameLst>
                                      </p:cBhvr>
                                      <p:tavLst>
                                        <p:tav tm="0">
                                          <p:val>
                                            <p:strVal val="ppt_x"/>
                                          </p:val>
                                        </p:tav>
                                        <p:tav tm="100000">
                                          <p:val>
                                            <p:strVal val="1+ppt_w/2"/>
                                          </p:val>
                                        </p:tav>
                                      </p:tavLst>
                                    </p:anim>
                                    <p:anim calcmode="lin" valueType="num">
                                      <p:cBhvr additive="base">
                                        <p:cTn id="51" dur="4500"/>
                                        <p:tgtEl>
                                          <p:spTgt spid="27"/>
                                        </p:tgtEl>
                                        <p:attrNameLst>
                                          <p:attrName>ppt_y</p:attrName>
                                        </p:attrNameLst>
                                      </p:cBhvr>
                                      <p:tavLst>
                                        <p:tav tm="0">
                                          <p:val>
                                            <p:strVal val="ppt_y"/>
                                          </p:val>
                                        </p:tav>
                                        <p:tav tm="100000">
                                          <p:val>
                                            <p:strVal val="ppt_y"/>
                                          </p:val>
                                        </p:tav>
                                      </p:tavLst>
                                    </p:anim>
                                    <p:set>
                                      <p:cBhvr>
                                        <p:cTn id="52" dur="1" fill="hold">
                                          <p:stCondLst>
                                            <p:cond delay="4499"/>
                                          </p:stCondLst>
                                        </p:cTn>
                                        <p:tgtEl>
                                          <p:spTgt spid="27"/>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4000" fill="hold"/>
                                        <p:tgtEl>
                                          <p:spTgt spid="26"/>
                                        </p:tgtEl>
                                        <p:attrNameLst>
                                          <p:attrName>ppt_x</p:attrName>
                                        </p:attrNameLst>
                                      </p:cBhvr>
                                      <p:tavLst>
                                        <p:tav tm="0">
                                          <p:val>
                                            <p:strVal val="0-#ppt_w/2"/>
                                          </p:val>
                                        </p:tav>
                                        <p:tav tm="100000">
                                          <p:val>
                                            <p:strVal val="#ppt_x"/>
                                          </p:val>
                                        </p:tav>
                                      </p:tavLst>
                                    </p:anim>
                                    <p:anim calcmode="lin" valueType="num">
                                      <p:cBhvr additive="base">
                                        <p:cTn id="56" dur="40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4000" fill="hold"/>
                                        <p:tgtEl>
                                          <p:spTgt spid="26"/>
                                        </p:tgtEl>
                                        <p:attrNameLst>
                                          <p:attrName>ppt_w</p:attrName>
                                        </p:attrNameLst>
                                      </p:cBhvr>
                                      <p:tavLst>
                                        <p:tav tm="0" fmla="#ppt_w*sin(2.5*pi*$)">
                                          <p:val>
                                            <p:fltVal val="0"/>
                                          </p:val>
                                        </p:tav>
                                        <p:tav tm="100000">
                                          <p:val>
                                            <p:fltVal val="1"/>
                                          </p:val>
                                        </p:tav>
                                      </p:tavLst>
                                    </p:anim>
                                    <p:anim calcmode="lin" valueType="num">
                                      <p:cBhvr>
                                        <p:cTn id="60" dur="40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500"/>
                                        <p:tgtEl>
                                          <p:spTgt spid="26"/>
                                        </p:tgtEl>
                                        <p:attrNameLst>
                                          <p:attrName>ppt_x</p:attrName>
                                        </p:attrNameLst>
                                      </p:cBhvr>
                                      <p:tavLst>
                                        <p:tav tm="0">
                                          <p:val>
                                            <p:strVal val="ppt_x"/>
                                          </p:val>
                                        </p:tav>
                                        <p:tav tm="100000">
                                          <p:val>
                                            <p:strVal val="1+ppt_w/2"/>
                                          </p:val>
                                        </p:tav>
                                      </p:tavLst>
                                    </p:anim>
                                    <p:anim calcmode="lin" valueType="num">
                                      <p:cBhvr additive="base">
                                        <p:cTn id="63" dur="4500"/>
                                        <p:tgtEl>
                                          <p:spTgt spid="26"/>
                                        </p:tgtEl>
                                        <p:attrNameLst>
                                          <p:attrName>ppt_y</p:attrName>
                                        </p:attrNameLst>
                                      </p:cBhvr>
                                      <p:tavLst>
                                        <p:tav tm="0">
                                          <p:val>
                                            <p:strVal val="ppt_y"/>
                                          </p:val>
                                        </p:tav>
                                        <p:tav tm="100000">
                                          <p:val>
                                            <p:strVal val="ppt_y"/>
                                          </p:val>
                                        </p:tav>
                                      </p:tavLst>
                                    </p:anim>
                                    <p:set>
                                      <p:cBhvr>
                                        <p:cTn id="64" dur="1" fill="hold">
                                          <p:stCondLst>
                                            <p:cond delay="4499"/>
                                          </p:stCondLst>
                                        </p:cTn>
                                        <p:tgtEl>
                                          <p:spTgt spid="26"/>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4000" fill="hold"/>
                                        <p:tgtEl>
                                          <p:spTgt spid="28"/>
                                        </p:tgtEl>
                                        <p:attrNameLst>
                                          <p:attrName>ppt_x</p:attrName>
                                        </p:attrNameLst>
                                      </p:cBhvr>
                                      <p:tavLst>
                                        <p:tav tm="0">
                                          <p:val>
                                            <p:strVal val="0-#ppt_w/2"/>
                                          </p:val>
                                        </p:tav>
                                        <p:tav tm="100000">
                                          <p:val>
                                            <p:strVal val="#ppt_x"/>
                                          </p:val>
                                        </p:tav>
                                      </p:tavLst>
                                    </p:anim>
                                    <p:anim calcmode="lin" valueType="num">
                                      <p:cBhvr additive="base">
                                        <p:cTn id="68" dur="4000" fill="hold"/>
                                        <p:tgtEl>
                                          <p:spTgt spid="28"/>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4000" fill="hold"/>
                                        <p:tgtEl>
                                          <p:spTgt spid="28"/>
                                        </p:tgtEl>
                                        <p:attrNameLst>
                                          <p:attrName>ppt_w</p:attrName>
                                        </p:attrNameLst>
                                      </p:cBhvr>
                                      <p:tavLst>
                                        <p:tav tm="0" fmla="#ppt_w*sin(2.5*pi*$)">
                                          <p:val>
                                            <p:fltVal val="0"/>
                                          </p:val>
                                        </p:tav>
                                        <p:tav tm="100000">
                                          <p:val>
                                            <p:fltVal val="1"/>
                                          </p:val>
                                        </p:tav>
                                      </p:tavLst>
                                    </p:anim>
                                    <p:anim calcmode="lin" valueType="num">
                                      <p:cBhvr>
                                        <p:cTn id="72" dur="4000" fill="hold"/>
                                        <p:tgtEl>
                                          <p:spTgt spid="28"/>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28"/>
                                        </p:tgtEl>
                                        <p:attrNameLst>
                                          <p:attrName>ppt_x</p:attrName>
                                        </p:attrNameLst>
                                      </p:cBhvr>
                                      <p:tavLst>
                                        <p:tav tm="0">
                                          <p:val>
                                            <p:strVal val="ppt_x"/>
                                          </p:val>
                                        </p:tav>
                                        <p:tav tm="100000">
                                          <p:val>
                                            <p:strVal val="1+ppt_w/2"/>
                                          </p:val>
                                        </p:tav>
                                      </p:tavLst>
                                    </p:anim>
                                    <p:anim calcmode="lin" valueType="num">
                                      <p:cBhvr additive="base">
                                        <p:cTn id="75" dur="4500"/>
                                        <p:tgtEl>
                                          <p:spTgt spid="28"/>
                                        </p:tgtEl>
                                        <p:attrNameLst>
                                          <p:attrName>ppt_y</p:attrName>
                                        </p:attrNameLst>
                                      </p:cBhvr>
                                      <p:tavLst>
                                        <p:tav tm="0">
                                          <p:val>
                                            <p:strVal val="ppt_y"/>
                                          </p:val>
                                        </p:tav>
                                        <p:tav tm="100000">
                                          <p:val>
                                            <p:strVal val="ppt_y"/>
                                          </p:val>
                                        </p:tav>
                                      </p:tavLst>
                                    </p:anim>
                                    <p:set>
                                      <p:cBhvr>
                                        <p:cTn id="76" dur="1" fill="hold">
                                          <p:stCondLst>
                                            <p:cond delay="4499"/>
                                          </p:stCondLst>
                                        </p:cTn>
                                        <p:tgtEl>
                                          <p:spTgt spid="28"/>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4000" fill="hold"/>
                                        <p:tgtEl>
                                          <p:spTgt spid="6"/>
                                        </p:tgtEl>
                                        <p:attrNameLst>
                                          <p:attrName>ppt_x</p:attrName>
                                        </p:attrNameLst>
                                      </p:cBhvr>
                                      <p:tavLst>
                                        <p:tav tm="0">
                                          <p:val>
                                            <p:strVal val="#ppt_x"/>
                                          </p:val>
                                        </p:tav>
                                        <p:tav tm="100000">
                                          <p:val>
                                            <p:strVal val="#ppt_x"/>
                                          </p:val>
                                        </p:tav>
                                      </p:tavLst>
                                    </p:anim>
                                    <p:anim calcmode="lin" valueType="num">
                                      <p:cBhvr additive="base">
                                        <p:cTn id="80" dur="4000" fill="hold"/>
                                        <p:tgtEl>
                                          <p:spTgt spid="6"/>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4000" fill="hold"/>
                                        <p:tgtEl>
                                          <p:spTgt spid="6"/>
                                        </p:tgtEl>
                                        <p:attrNameLst>
                                          <p:attrName>ppt_w</p:attrName>
                                        </p:attrNameLst>
                                      </p:cBhvr>
                                      <p:tavLst>
                                        <p:tav tm="0">
                                          <p:val>
                                            <p:strVal val="#ppt_w"/>
                                          </p:val>
                                        </p:tav>
                                        <p:tav tm="100000">
                                          <p:val>
                                            <p:strVal val="#ppt_w"/>
                                          </p:val>
                                        </p:tav>
                                      </p:tavLst>
                                    </p:anim>
                                    <p:anim calcmode="lin" valueType="num">
                                      <p:cBhvr>
                                        <p:cTn id="84" dur="4000" fill="hold"/>
                                        <p:tgtEl>
                                          <p:spTgt spid="6"/>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500"/>
                                        <p:tgtEl>
                                          <p:spTgt spid="6"/>
                                        </p:tgtEl>
                                        <p:attrNameLst>
                                          <p:attrName>ppt_x</p:attrName>
                                        </p:attrNameLst>
                                      </p:cBhvr>
                                      <p:tavLst>
                                        <p:tav tm="0">
                                          <p:val>
                                            <p:strVal val="ppt_x"/>
                                          </p:val>
                                        </p:tav>
                                        <p:tav tm="100000">
                                          <p:val>
                                            <p:strVal val="ppt_x"/>
                                          </p:val>
                                        </p:tav>
                                      </p:tavLst>
                                    </p:anim>
                                    <p:anim calcmode="lin" valueType="num">
                                      <p:cBhvr additive="base">
                                        <p:cTn id="87" dur="4500"/>
                                        <p:tgtEl>
                                          <p:spTgt spid="6"/>
                                        </p:tgtEl>
                                        <p:attrNameLst>
                                          <p:attrName>ppt_y</p:attrName>
                                        </p:attrNameLst>
                                      </p:cBhvr>
                                      <p:tavLst>
                                        <p:tav tm="0">
                                          <p:val>
                                            <p:strVal val="ppt_y"/>
                                          </p:val>
                                        </p:tav>
                                        <p:tav tm="100000">
                                          <p:val>
                                            <p:strVal val="1+ppt_h/2"/>
                                          </p:val>
                                        </p:tav>
                                      </p:tavLst>
                                    </p:anim>
                                    <p:set>
                                      <p:cBhvr>
                                        <p:cTn id="88" dur="1" fill="hold">
                                          <p:stCondLst>
                                            <p:cond delay="4499"/>
                                          </p:stCondLst>
                                        </p:cTn>
                                        <p:tgtEl>
                                          <p:spTgt spid="6"/>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4000" fill="hold"/>
                                        <p:tgtEl>
                                          <p:spTgt spid="5"/>
                                        </p:tgtEl>
                                        <p:attrNameLst>
                                          <p:attrName>ppt_x</p:attrName>
                                        </p:attrNameLst>
                                      </p:cBhvr>
                                      <p:tavLst>
                                        <p:tav tm="0">
                                          <p:val>
                                            <p:strVal val="#ppt_x"/>
                                          </p:val>
                                        </p:tav>
                                        <p:tav tm="100000">
                                          <p:val>
                                            <p:strVal val="#ppt_x"/>
                                          </p:val>
                                        </p:tav>
                                      </p:tavLst>
                                    </p:anim>
                                    <p:anim calcmode="lin" valueType="num">
                                      <p:cBhvr additive="base">
                                        <p:cTn id="92" dur="4000" fill="hold"/>
                                        <p:tgtEl>
                                          <p:spTgt spid="5"/>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4000" fill="hold"/>
                                        <p:tgtEl>
                                          <p:spTgt spid="5"/>
                                        </p:tgtEl>
                                        <p:attrNameLst>
                                          <p:attrName>ppt_w</p:attrName>
                                        </p:attrNameLst>
                                      </p:cBhvr>
                                      <p:tavLst>
                                        <p:tav tm="0">
                                          <p:val>
                                            <p:strVal val="#ppt_w"/>
                                          </p:val>
                                        </p:tav>
                                        <p:tav tm="100000">
                                          <p:val>
                                            <p:strVal val="#ppt_w"/>
                                          </p:val>
                                        </p:tav>
                                      </p:tavLst>
                                    </p:anim>
                                    <p:anim calcmode="lin" valueType="num">
                                      <p:cBhvr>
                                        <p:cTn id="96" dur="4000" fill="hold"/>
                                        <p:tgtEl>
                                          <p:spTgt spid="5"/>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500"/>
                                        <p:tgtEl>
                                          <p:spTgt spid="5"/>
                                        </p:tgtEl>
                                        <p:attrNameLst>
                                          <p:attrName>ppt_x</p:attrName>
                                        </p:attrNameLst>
                                      </p:cBhvr>
                                      <p:tavLst>
                                        <p:tav tm="0">
                                          <p:val>
                                            <p:strVal val="ppt_x"/>
                                          </p:val>
                                        </p:tav>
                                        <p:tav tm="100000">
                                          <p:val>
                                            <p:strVal val="ppt_x"/>
                                          </p:val>
                                        </p:tav>
                                      </p:tavLst>
                                    </p:anim>
                                    <p:anim calcmode="lin" valueType="num">
                                      <p:cBhvr additive="base">
                                        <p:cTn id="99" dur="4500"/>
                                        <p:tgtEl>
                                          <p:spTgt spid="5"/>
                                        </p:tgtEl>
                                        <p:attrNameLst>
                                          <p:attrName>ppt_y</p:attrName>
                                        </p:attrNameLst>
                                      </p:cBhvr>
                                      <p:tavLst>
                                        <p:tav tm="0">
                                          <p:val>
                                            <p:strVal val="ppt_y"/>
                                          </p:val>
                                        </p:tav>
                                        <p:tav tm="100000">
                                          <p:val>
                                            <p:strVal val="1+ppt_h/2"/>
                                          </p:val>
                                        </p:tav>
                                      </p:tavLst>
                                    </p:anim>
                                    <p:set>
                                      <p:cBhvr>
                                        <p:cTn id="100" dur="1" fill="hold">
                                          <p:stCondLst>
                                            <p:cond delay="4499"/>
                                          </p:stCondLst>
                                        </p:cTn>
                                        <p:tgtEl>
                                          <p:spTgt spid="5"/>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4000" fill="hold"/>
                                        <p:tgtEl>
                                          <p:spTgt spid="7"/>
                                        </p:tgtEl>
                                        <p:attrNameLst>
                                          <p:attrName>ppt_x</p:attrName>
                                        </p:attrNameLst>
                                      </p:cBhvr>
                                      <p:tavLst>
                                        <p:tav tm="0">
                                          <p:val>
                                            <p:strVal val="#ppt_x"/>
                                          </p:val>
                                        </p:tav>
                                        <p:tav tm="100000">
                                          <p:val>
                                            <p:strVal val="#ppt_x"/>
                                          </p:val>
                                        </p:tav>
                                      </p:tavLst>
                                    </p:anim>
                                    <p:anim calcmode="lin" valueType="num">
                                      <p:cBhvr additive="base">
                                        <p:cTn id="104" dur="4000" fill="hold"/>
                                        <p:tgtEl>
                                          <p:spTgt spid="7"/>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4000" fill="hold"/>
                                        <p:tgtEl>
                                          <p:spTgt spid="7"/>
                                        </p:tgtEl>
                                        <p:attrNameLst>
                                          <p:attrName>ppt_w</p:attrName>
                                        </p:attrNameLst>
                                      </p:cBhvr>
                                      <p:tavLst>
                                        <p:tav tm="0">
                                          <p:val>
                                            <p:strVal val="#ppt_w"/>
                                          </p:val>
                                        </p:tav>
                                        <p:tav tm="100000">
                                          <p:val>
                                            <p:strVal val="#ppt_w"/>
                                          </p:val>
                                        </p:tav>
                                      </p:tavLst>
                                    </p:anim>
                                    <p:anim calcmode="lin" valueType="num">
                                      <p:cBhvr>
                                        <p:cTn id="108" dur="4000" fill="hold"/>
                                        <p:tgtEl>
                                          <p:spTgt spid="7"/>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500"/>
                                        <p:tgtEl>
                                          <p:spTgt spid="7"/>
                                        </p:tgtEl>
                                        <p:attrNameLst>
                                          <p:attrName>ppt_x</p:attrName>
                                        </p:attrNameLst>
                                      </p:cBhvr>
                                      <p:tavLst>
                                        <p:tav tm="0">
                                          <p:val>
                                            <p:strVal val="ppt_x"/>
                                          </p:val>
                                        </p:tav>
                                        <p:tav tm="100000">
                                          <p:val>
                                            <p:strVal val="ppt_x"/>
                                          </p:val>
                                        </p:tav>
                                      </p:tavLst>
                                    </p:anim>
                                    <p:anim calcmode="lin" valueType="num">
                                      <p:cBhvr additive="base">
                                        <p:cTn id="111" dur="4500"/>
                                        <p:tgtEl>
                                          <p:spTgt spid="7"/>
                                        </p:tgtEl>
                                        <p:attrNameLst>
                                          <p:attrName>ppt_y</p:attrName>
                                        </p:attrNameLst>
                                      </p:cBhvr>
                                      <p:tavLst>
                                        <p:tav tm="0">
                                          <p:val>
                                            <p:strVal val="ppt_y"/>
                                          </p:val>
                                        </p:tav>
                                        <p:tav tm="100000">
                                          <p:val>
                                            <p:strVal val="1+ppt_h/2"/>
                                          </p:val>
                                        </p:tav>
                                      </p:tavLst>
                                    </p:anim>
                                    <p:set>
                                      <p:cBhvr>
                                        <p:cTn id="112" dur="1" fill="hold">
                                          <p:stCondLst>
                                            <p:cond delay="4499"/>
                                          </p:stCondLst>
                                        </p:cTn>
                                        <p:tgtEl>
                                          <p:spTgt spid="7"/>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4000" fill="hold"/>
                                        <p:tgtEl>
                                          <p:spTgt spid="4"/>
                                        </p:tgtEl>
                                        <p:attrNameLst>
                                          <p:attrName>ppt_x</p:attrName>
                                        </p:attrNameLst>
                                      </p:cBhvr>
                                      <p:tavLst>
                                        <p:tav tm="0">
                                          <p:val>
                                            <p:strVal val="#ppt_x"/>
                                          </p:val>
                                        </p:tav>
                                        <p:tav tm="100000">
                                          <p:val>
                                            <p:strVal val="#ppt_x"/>
                                          </p:val>
                                        </p:tav>
                                      </p:tavLst>
                                    </p:anim>
                                    <p:anim calcmode="lin" valueType="num">
                                      <p:cBhvr additive="base">
                                        <p:cTn id="116" dur="4000" fill="hold"/>
                                        <p:tgtEl>
                                          <p:spTgt spid="4"/>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4000" fill="hold"/>
                                        <p:tgtEl>
                                          <p:spTgt spid="4"/>
                                        </p:tgtEl>
                                        <p:attrNameLst>
                                          <p:attrName>ppt_w</p:attrName>
                                        </p:attrNameLst>
                                      </p:cBhvr>
                                      <p:tavLst>
                                        <p:tav tm="0">
                                          <p:val>
                                            <p:strVal val="#ppt_w"/>
                                          </p:val>
                                        </p:tav>
                                        <p:tav tm="100000">
                                          <p:val>
                                            <p:strVal val="#ppt_w"/>
                                          </p:val>
                                        </p:tav>
                                      </p:tavLst>
                                    </p:anim>
                                    <p:anim calcmode="lin" valueType="num">
                                      <p:cBhvr>
                                        <p:cTn id="120" dur="4000" fill="hold"/>
                                        <p:tgtEl>
                                          <p:spTgt spid="4"/>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500"/>
                                        <p:tgtEl>
                                          <p:spTgt spid="4"/>
                                        </p:tgtEl>
                                        <p:attrNameLst>
                                          <p:attrName>ppt_x</p:attrName>
                                        </p:attrNameLst>
                                      </p:cBhvr>
                                      <p:tavLst>
                                        <p:tav tm="0">
                                          <p:val>
                                            <p:strVal val="ppt_x"/>
                                          </p:val>
                                        </p:tav>
                                        <p:tav tm="100000">
                                          <p:val>
                                            <p:strVal val="ppt_x"/>
                                          </p:val>
                                        </p:tav>
                                      </p:tavLst>
                                    </p:anim>
                                    <p:anim calcmode="lin" valueType="num">
                                      <p:cBhvr additive="base">
                                        <p:cTn id="123" dur="4500"/>
                                        <p:tgtEl>
                                          <p:spTgt spid="4"/>
                                        </p:tgtEl>
                                        <p:attrNameLst>
                                          <p:attrName>ppt_y</p:attrName>
                                        </p:attrNameLst>
                                      </p:cBhvr>
                                      <p:tavLst>
                                        <p:tav tm="0">
                                          <p:val>
                                            <p:strVal val="ppt_y"/>
                                          </p:val>
                                        </p:tav>
                                        <p:tav tm="100000">
                                          <p:val>
                                            <p:strVal val="1+ppt_h/2"/>
                                          </p:val>
                                        </p:tav>
                                      </p:tavLst>
                                    </p:anim>
                                    <p:set>
                                      <p:cBhvr>
                                        <p:cTn id="124" dur="1" fill="hold">
                                          <p:stCondLst>
                                            <p:cond delay="4499"/>
                                          </p:stCondLst>
                                        </p:cTn>
                                        <p:tgtEl>
                                          <p:spTgt spid="4"/>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3"/>
                                        </p:tgtEl>
                                        <p:attrNameLst>
                                          <p:attrName>style.visibility</p:attrName>
                                        </p:attrNameLst>
                                      </p:cBhvr>
                                      <p:to>
                                        <p:strVal val="visible"/>
                                      </p:to>
                                    </p:set>
                                    <p:anim calcmode="lin" valueType="num">
                                      <p:cBhvr additive="base">
                                        <p:cTn id="127" dur="4000" fill="hold"/>
                                        <p:tgtEl>
                                          <p:spTgt spid="3"/>
                                        </p:tgtEl>
                                        <p:attrNameLst>
                                          <p:attrName>ppt_x</p:attrName>
                                        </p:attrNameLst>
                                      </p:cBhvr>
                                      <p:tavLst>
                                        <p:tav tm="0">
                                          <p:val>
                                            <p:strVal val="#ppt_x"/>
                                          </p:val>
                                        </p:tav>
                                        <p:tav tm="100000">
                                          <p:val>
                                            <p:strVal val="#ppt_x"/>
                                          </p:val>
                                        </p:tav>
                                      </p:tavLst>
                                    </p:anim>
                                    <p:anim calcmode="lin" valueType="num">
                                      <p:cBhvr additive="base">
                                        <p:cTn id="128" dur="4000" fill="hold"/>
                                        <p:tgtEl>
                                          <p:spTgt spid="3"/>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
                                        </p:tgtEl>
                                        <p:attrNameLst>
                                          <p:attrName>style.visibility</p:attrName>
                                        </p:attrNameLst>
                                      </p:cBhvr>
                                      <p:to>
                                        <p:strVal val="visible"/>
                                      </p:to>
                                    </p:set>
                                    <p:anim calcmode="lin" valueType="num">
                                      <p:cBhvr>
                                        <p:cTn id="131" dur="4000" fill="hold"/>
                                        <p:tgtEl>
                                          <p:spTgt spid="3"/>
                                        </p:tgtEl>
                                        <p:attrNameLst>
                                          <p:attrName>ppt_w</p:attrName>
                                        </p:attrNameLst>
                                      </p:cBhvr>
                                      <p:tavLst>
                                        <p:tav tm="0">
                                          <p:val>
                                            <p:strVal val="#ppt_w"/>
                                          </p:val>
                                        </p:tav>
                                        <p:tav tm="100000">
                                          <p:val>
                                            <p:strVal val="#ppt_w"/>
                                          </p:val>
                                        </p:tav>
                                      </p:tavLst>
                                    </p:anim>
                                    <p:anim calcmode="lin" valueType="num">
                                      <p:cBhvr>
                                        <p:cTn id="132" dur="4000" fill="hold"/>
                                        <p:tgtEl>
                                          <p:spTgt spid="3"/>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3"/>
                                        </p:tgtEl>
                                        <p:attrNameLst>
                                          <p:attrName>ppt_x</p:attrName>
                                        </p:attrNameLst>
                                      </p:cBhvr>
                                      <p:tavLst>
                                        <p:tav tm="0">
                                          <p:val>
                                            <p:strVal val="ppt_x"/>
                                          </p:val>
                                        </p:tav>
                                        <p:tav tm="100000">
                                          <p:val>
                                            <p:strVal val="ppt_x"/>
                                          </p:val>
                                        </p:tav>
                                      </p:tavLst>
                                    </p:anim>
                                    <p:anim calcmode="lin" valueType="num">
                                      <p:cBhvr additive="base">
                                        <p:cTn id="135" dur="4500"/>
                                        <p:tgtEl>
                                          <p:spTgt spid="3"/>
                                        </p:tgtEl>
                                        <p:attrNameLst>
                                          <p:attrName>ppt_y</p:attrName>
                                        </p:attrNameLst>
                                      </p:cBhvr>
                                      <p:tavLst>
                                        <p:tav tm="0">
                                          <p:val>
                                            <p:strVal val="ppt_y"/>
                                          </p:val>
                                        </p:tav>
                                        <p:tav tm="100000">
                                          <p:val>
                                            <p:strVal val="1+ppt_h/2"/>
                                          </p:val>
                                        </p:tav>
                                      </p:tavLst>
                                    </p:anim>
                                    <p:set>
                                      <p:cBhvr>
                                        <p:cTn id="136" dur="1" fill="hold">
                                          <p:stCondLst>
                                            <p:cond delay="4499"/>
                                          </p:stCondLst>
                                        </p:cTn>
                                        <p:tgtEl>
                                          <p:spTgt spid="3"/>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additive="base">
                                        <p:cTn id="139" dur="4000" fill="hold"/>
                                        <p:tgtEl>
                                          <p:spTgt spid="2"/>
                                        </p:tgtEl>
                                        <p:attrNameLst>
                                          <p:attrName>ppt_x</p:attrName>
                                        </p:attrNameLst>
                                      </p:cBhvr>
                                      <p:tavLst>
                                        <p:tav tm="0">
                                          <p:val>
                                            <p:strVal val="#ppt_x"/>
                                          </p:val>
                                        </p:tav>
                                        <p:tav tm="100000">
                                          <p:val>
                                            <p:strVal val="#ppt_x"/>
                                          </p:val>
                                        </p:tav>
                                      </p:tavLst>
                                    </p:anim>
                                    <p:anim calcmode="lin" valueType="num">
                                      <p:cBhvr additive="base">
                                        <p:cTn id="140" dur="4000" fill="hold"/>
                                        <p:tgtEl>
                                          <p:spTgt spid="2"/>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4000" fill="hold"/>
                                        <p:tgtEl>
                                          <p:spTgt spid="2"/>
                                        </p:tgtEl>
                                        <p:attrNameLst>
                                          <p:attrName>ppt_w</p:attrName>
                                        </p:attrNameLst>
                                      </p:cBhvr>
                                      <p:tavLst>
                                        <p:tav tm="0">
                                          <p:val>
                                            <p:strVal val="#ppt_w"/>
                                          </p:val>
                                        </p:tav>
                                        <p:tav tm="100000">
                                          <p:val>
                                            <p:strVal val="#ppt_w"/>
                                          </p:val>
                                        </p:tav>
                                      </p:tavLst>
                                    </p:anim>
                                    <p:anim calcmode="lin" valueType="num">
                                      <p:cBhvr>
                                        <p:cTn id="144" dur="4000" fill="hold"/>
                                        <p:tgtEl>
                                          <p:spTgt spid="2"/>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500"/>
                                        <p:tgtEl>
                                          <p:spTgt spid="2"/>
                                        </p:tgtEl>
                                        <p:attrNameLst>
                                          <p:attrName>ppt_x</p:attrName>
                                        </p:attrNameLst>
                                      </p:cBhvr>
                                      <p:tavLst>
                                        <p:tav tm="0">
                                          <p:val>
                                            <p:strVal val="ppt_x"/>
                                          </p:val>
                                        </p:tav>
                                        <p:tav tm="100000">
                                          <p:val>
                                            <p:strVal val="ppt_x"/>
                                          </p:val>
                                        </p:tav>
                                      </p:tavLst>
                                    </p:anim>
                                    <p:anim calcmode="lin" valueType="num">
                                      <p:cBhvr additive="base">
                                        <p:cTn id="147" dur="4500"/>
                                        <p:tgtEl>
                                          <p:spTgt spid="2"/>
                                        </p:tgtEl>
                                        <p:attrNameLst>
                                          <p:attrName>ppt_y</p:attrName>
                                        </p:attrNameLst>
                                      </p:cBhvr>
                                      <p:tavLst>
                                        <p:tav tm="0">
                                          <p:val>
                                            <p:strVal val="ppt_y"/>
                                          </p:val>
                                        </p:tav>
                                        <p:tav tm="100000">
                                          <p:val>
                                            <p:strVal val="1+ppt_h/2"/>
                                          </p:val>
                                        </p:tav>
                                      </p:tavLst>
                                    </p:anim>
                                    <p:set>
                                      <p:cBhvr>
                                        <p:cTn id="148" dur="1" fill="hold">
                                          <p:stCondLst>
                                            <p:cond delay="4499"/>
                                          </p:stCondLst>
                                        </p:cTn>
                                        <p:tgtEl>
                                          <p:spTgt spid="2"/>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4000" fill="hold"/>
                                        <p:tgtEl>
                                          <p:spTgt spid="21"/>
                                        </p:tgtEl>
                                        <p:attrNameLst>
                                          <p:attrName>ppt_x</p:attrName>
                                        </p:attrNameLst>
                                      </p:cBhvr>
                                      <p:tavLst>
                                        <p:tav tm="0">
                                          <p:val>
                                            <p:strVal val="1+#ppt_w/2"/>
                                          </p:val>
                                        </p:tav>
                                        <p:tav tm="100000">
                                          <p:val>
                                            <p:strVal val="#ppt_x"/>
                                          </p:val>
                                        </p:tav>
                                      </p:tavLst>
                                    </p:anim>
                                    <p:anim calcmode="lin" valueType="num">
                                      <p:cBhvr additive="base">
                                        <p:cTn id="152" dur="4000" fill="hold"/>
                                        <p:tgtEl>
                                          <p:spTgt spid="21"/>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p:cTn id="155" dur="4000" fill="hold"/>
                                        <p:tgtEl>
                                          <p:spTgt spid="21"/>
                                        </p:tgtEl>
                                        <p:attrNameLst>
                                          <p:attrName>ppt_w</p:attrName>
                                        </p:attrNameLst>
                                      </p:cBhvr>
                                      <p:tavLst>
                                        <p:tav tm="0" fmla="#ppt_w*sin(2.5*pi*$)">
                                          <p:val>
                                            <p:fltVal val="0"/>
                                          </p:val>
                                        </p:tav>
                                        <p:tav tm="100000">
                                          <p:val>
                                            <p:fltVal val="1"/>
                                          </p:val>
                                        </p:tav>
                                      </p:tavLst>
                                    </p:anim>
                                    <p:anim calcmode="lin" valueType="num">
                                      <p:cBhvr>
                                        <p:cTn id="156" dur="4000" fill="hold"/>
                                        <p:tgtEl>
                                          <p:spTgt spid="21"/>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500"/>
                                        <p:tgtEl>
                                          <p:spTgt spid="21"/>
                                        </p:tgtEl>
                                        <p:attrNameLst>
                                          <p:attrName>ppt_x</p:attrName>
                                        </p:attrNameLst>
                                      </p:cBhvr>
                                      <p:tavLst>
                                        <p:tav tm="0">
                                          <p:val>
                                            <p:strVal val="ppt_x"/>
                                          </p:val>
                                        </p:tav>
                                        <p:tav tm="100000">
                                          <p:val>
                                            <p:strVal val="0-ppt_w/2"/>
                                          </p:val>
                                        </p:tav>
                                      </p:tavLst>
                                    </p:anim>
                                    <p:anim calcmode="lin" valueType="num">
                                      <p:cBhvr additive="base">
                                        <p:cTn id="159" dur="4500"/>
                                        <p:tgtEl>
                                          <p:spTgt spid="21"/>
                                        </p:tgtEl>
                                        <p:attrNameLst>
                                          <p:attrName>ppt_y</p:attrName>
                                        </p:attrNameLst>
                                      </p:cBhvr>
                                      <p:tavLst>
                                        <p:tav tm="0">
                                          <p:val>
                                            <p:strVal val="ppt_y"/>
                                          </p:val>
                                        </p:tav>
                                        <p:tav tm="100000">
                                          <p:val>
                                            <p:strVal val="ppt_y"/>
                                          </p:val>
                                        </p:tav>
                                      </p:tavLst>
                                    </p:anim>
                                    <p:set>
                                      <p:cBhvr>
                                        <p:cTn id="160" dur="1" fill="hold">
                                          <p:stCondLst>
                                            <p:cond delay="4499"/>
                                          </p:stCondLst>
                                        </p:cTn>
                                        <p:tgtEl>
                                          <p:spTgt spid="21"/>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additive="base">
                                        <p:cTn id="163" dur="4000" fill="hold"/>
                                        <p:tgtEl>
                                          <p:spTgt spid="20"/>
                                        </p:tgtEl>
                                        <p:attrNameLst>
                                          <p:attrName>ppt_x</p:attrName>
                                        </p:attrNameLst>
                                      </p:cBhvr>
                                      <p:tavLst>
                                        <p:tav tm="0">
                                          <p:val>
                                            <p:strVal val="1+#ppt_w/2"/>
                                          </p:val>
                                        </p:tav>
                                        <p:tav tm="100000">
                                          <p:val>
                                            <p:strVal val="#ppt_x"/>
                                          </p:val>
                                        </p:tav>
                                      </p:tavLst>
                                    </p:anim>
                                    <p:anim calcmode="lin" valueType="num">
                                      <p:cBhvr additive="base">
                                        <p:cTn id="164" dur="4000" fill="hold"/>
                                        <p:tgtEl>
                                          <p:spTgt spid="20"/>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4000" fill="hold"/>
                                        <p:tgtEl>
                                          <p:spTgt spid="20"/>
                                        </p:tgtEl>
                                        <p:attrNameLst>
                                          <p:attrName>ppt_w</p:attrName>
                                        </p:attrNameLst>
                                      </p:cBhvr>
                                      <p:tavLst>
                                        <p:tav tm="0" fmla="#ppt_w*sin(2.5*pi*$)">
                                          <p:val>
                                            <p:fltVal val="0"/>
                                          </p:val>
                                        </p:tav>
                                        <p:tav tm="100000">
                                          <p:val>
                                            <p:fltVal val="1"/>
                                          </p:val>
                                        </p:tav>
                                      </p:tavLst>
                                    </p:anim>
                                    <p:anim calcmode="lin" valueType="num">
                                      <p:cBhvr>
                                        <p:cTn id="168" dur="4000" fill="hold"/>
                                        <p:tgtEl>
                                          <p:spTgt spid="20"/>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500"/>
                                        <p:tgtEl>
                                          <p:spTgt spid="20"/>
                                        </p:tgtEl>
                                        <p:attrNameLst>
                                          <p:attrName>ppt_x</p:attrName>
                                        </p:attrNameLst>
                                      </p:cBhvr>
                                      <p:tavLst>
                                        <p:tav tm="0">
                                          <p:val>
                                            <p:strVal val="ppt_x"/>
                                          </p:val>
                                        </p:tav>
                                        <p:tav tm="100000">
                                          <p:val>
                                            <p:strVal val="0-ppt_w/2"/>
                                          </p:val>
                                        </p:tav>
                                      </p:tavLst>
                                    </p:anim>
                                    <p:anim calcmode="lin" valueType="num">
                                      <p:cBhvr additive="base">
                                        <p:cTn id="171" dur="4500"/>
                                        <p:tgtEl>
                                          <p:spTgt spid="20"/>
                                        </p:tgtEl>
                                        <p:attrNameLst>
                                          <p:attrName>ppt_y</p:attrName>
                                        </p:attrNameLst>
                                      </p:cBhvr>
                                      <p:tavLst>
                                        <p:tav tm="0">
                                          <p:val>
                                            <p:strVal val="ppt_y"/>
                                          </p:val>
                                        </p:tav>
                                        <p:tav tm="100000">
                                          <p:val>
                                            <p:strVal val="ppt_y"/>
                                          </p:val>
                                        </p:tav>
                                      </p:tavLst>
                                    </p:anim>
                                    <p:set>
                                      <p:cBhvr>
                                        <p:cTn id="172" dur="1" fill="hold">
                                          <p:stCondLst>
                                            <p:cond delay="4499"/>
                                          </p:stCondLst>
                                        </p:cTn>
                                        <p:tgtEl>
                                          <p:spTgt spid="20"/>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4000" fill="hold"/>
                                        <p:tgtEl>
                                          <p:spTgt spid="22"/>
                                        </p:tgtEl>
                                        <p:attrNameLst>
                                          <p:attrName>ppt_x</p:attrName>
                                        </p:attrNameLst>
                                      </p:cBhvr>
                                      <p:tavLst>
                                        <p:tav tm="0">
                                          <p:val>
                                            <p:strVal val="1+#ppt_w/2"/>
                                          </p:val>
                                        </p:tav>
                                        <p:tav tm="100000">
                                          <p:val>
                                            <p:strVal val="#ppt_x"/>
                                          </p:val>
                                        </p:tav>
                                      </p:tavLst>
                                    </p:anim>
                                    <p:anim calcmode="lin" valueType="num">
                                      <p:cBhvr additive="base">
                                        <p:cTn id="176" dur="40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4000" fill="hold"/>
                                        <p:tgtEl>
                                          <p:spTgt spid="22"/>
                                        </p:tgtEl>
                                        <p:attrNameLst>
                                          <p:attrName>ppt_w</p:attrName>
                                        </p:attrNameLst>
                                      </p:cBhvr>
                                      <p:tavLst>
                                        <p:tav tm="0" fmla="#ppt_w*sin(2.5*pi*$)">
                                          <p:val>
                                            <p:fltVal val="0"/>
                                          </p:val>
                                        </p:tav>
                                        <p:tav tm="100000">
                                          <p:val>
                                            <p:fltVal val="1"/>
                                          </p:val>
                                        </p:tav>
                                      </p:tavLst>
                                    </p:anim>
                                    <p:anim calcmode="lin" valueType="num">
                                      <p:cBhvr>
                                        <p:cTn id="180" dur="40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500"/>
                                        <p:tgtEl>
                                          <p:spTgt spid="22"/>
                                        </p:tgtEl>
                                        <p:attrNameLst>
                                          <p:attrName>ppt_x</p:attrName>
                                        </p:attrNameLst>
                                      </p:cBhvr>
                                      <p:tavLst>
                                        <p:tav tm="0">
                                          <p:val>
                                            <p:strVal val="ppt_x"/>
                                          </p:val>
                                        </p:tav>
                                        <p:tav tm="100000">
                                          <p:val>
                                            <p:strVal val="0-ppt_w/2"/>
                                          </p:val>
                                        </p:tav>
                                      </p:tavLst>
                                    </p:anim>
                                    <p:anim calcmode="lin" valueType="num">
                                      <p:cBhvr additive="base">
                                        <p:cTn id="183" dur="4500"/>
                                        <p:tgtEl>
                                          <p:spTgt spid="22"/>
                                        </p:tgtEl>
                                        <p:attrNameLst>
                                          <p:attrName>ppt_y</p:attrName>
                                        </p:attrNameLst>
                                      </p:cBhvr>
                                      <p:tavLst>
                                        <p:tav tm="0">
                                          <p:val>
                                            <p:strVal val="ppt_y"/>
                                          </p:val>
                                        </p:tav>
                                        <p:tav tm="100000">
                                          <p:val>
                                            <p:strVal val="ppt_y"/>
                                          </p:val>
                                        </p:tav>
                                      </p:tavLst>
                                    </p:anim>
                                    <p:set>
                                      <p:cBhvr>
                                        <p:cTn id="184" dur="1" fill="hold">
                                          <p:stCondLst>
                                            <p:cond delay="4499"/>
                                          </p:stCondLst>
                                        </p:cTn>
                                        <p:tgtEl>
                                          <p:spTgt spid="2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additive="base">
                                        <p:cTn id="187" dur="4000" fill="hold"/>
                                        <p:tgtEl>
                                          <p:spTgt spid="18"/>
                                        </p:tgtEl>
                                        <p:attrNameLst>
                                          <p:attrName>ppt_x</p:attrName>
                                        </p:attrNameLst>
                                      </p:cBhvr>
                                      <p:tavLst>
                                        <p:tav tm="0">
                                          <p:val>
                                            <p:strVal val="1+#ppt_w/2"/>
                                          </p:val>
                                        </p:tav>
                                        <p:tav tm="100000">
                                          <p:val>
                                            <p:strVal val="#ppt_x"/>
                                          </p:val>
                                        </p:tav>
                                      </p:tavLst>
                                    </p:anim>
                                    <p:anim calcmode="lin" valueType="num">
                                      <p:cBhvr additive="base">
                                        <p:cTn id="188" dur="4000" fill="hold"/>
                                        <p:tgtEl>
                                          <p:spTgt spid="18"/>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4000" fill="hold"/>
                                        <p:tgtEl>
                                          <p:spTgt spid="18"/>
                                        </p:tgtEl>
                                        <p:attrNameLst>
                                          <p:attrName>ppt_w</p:attrName>
                                        </p:attrNameLst>
                                      </p:cBhvr>
                                      <p:tavLst>
                                        <p:tav tm="0" fmla="#ppt_w*sin(2.5*pi*$)">
                                          <p:val>
                                            <p:fltVal val="0"/>
                                          </p:val>
                                        </p:tav>
                                        <p:tav tm="100000">
                                          <p:val>
                                            <p:fltVal val="1"/>
                                          </p:val>
                                        </p:tav>
                                      </p:tavLst>
                                    </p:anim>
                                    <p:anim calcmode="lin" valueType="num">
                                      <p:cBhvr>
                                        <p:cTn id="192" dur="4000" fill="hold"/>
                                        <p:tgtEl>
                                          <p:spTgt spid="18"/>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500"/>
                                        <p:tgtEl>
                                          <p:spTgt spid="18"/>
                                        </p:tgtEl>
                                        <p:attrNameLst>
                                          <p:attrName>ppt_x</p:attrName>
                                        </p:attrNameLst>
                                      </p:cBhvr>
                                      <p:tavLst>
                                        <p:tav tm="0">
                                          <p:val>
                                            <p:strVal val="ppt_x"/>
                                          </p:val>
                                        </p:tav>
                                        <p:tav tm="100000">
                                          <p:val>
                                            <p:strVal val="0-ppt_w/2"/>
                                          </p:val>
                                        </p:tav>
                                      </p:tavLst>
                                    </p:anim>
                                    <p:anim calcmode="lin" valueType="num">
                                      <p:cBhvr additive="base">
                                        <p:cTn id="195" dur="4500"/>
                                        <p:tgtEl>
                                          <p:spTgt spid="18"/>
                                        </p:tgtEl>
                                        <p:attrNameLst>
                                          <p:attrName>ppt_y</p:attrName>
                                        </p:attrNameLst>
                                      </p:cBhvr>
                                      <p:tavLst>
                                        <p:tav tm="0">
                                          <p:val>
                                            <p:strVal val="ppt_y"/>
                                          </p:val>
                                        </p:tav>
                                        <p:tav tm="100000">
                                          <p:val>
                                            <p:strVal val="ppt_y"/>
                                          </p:val>
                                        </p:tav>
                                      </p:tavLst>
                                    </p:anim>
                                    <p:set>
                                      <p:cBhvr>
                                        <p:cTn id="196" dur="1" fill="hold">
                                          <p:stCondLst>
                                            <p:cond delay="4499"/>
                                          </p:stCondLst>
                                        </p:cTn>
                                        <p:tgtEl>
                                          <p:spTgt spid="18"/>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4000" fill="hold"/>
                                        <p:tgtEl>
                                          <p:spTgt spid="17"/>
                                        </p:tgtEl>
                                        <p:attrNameLst>
                                          <p:attrName>ppt_x</p:attrName>
                                        </p:attrNameLst>
                                      </p:cBhvr>
                                      <p:tavLst>
                                        <p:tav tm="0">
                                          <p:val>
                                            <p:strVal val="1+#ppt_w/2"/>
                                          </p:val>
                                        </p:tav>
                                        <p:tav tm="100000">
                                          <p:val>
                                            <p:strVal val="#ppt_x"/>
                                          </p:val>
                                        </p:tav>
                                      </p:tavLst>
                                    </p:anim>
                                    <p:anim calcmode="lin" valueType="num">
                                      <p:cBhvr additive="base">
                                        <p:cTn id="200" dur="4000" fill="hold"/>
                                        <p:tgtEl>
                                          <p:spTgt spid="17"/>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7"/>
                                        </p:tgtEl>
                                        <p:attrNameLst>
                                          <p:attrName>style.visibility</p:attrName>
                                        </p:attrNameLst>
                                      </p:cBhvr>
                                      <p:to>
                                        <p:strVal val="visible"/>
                                      </p:to>
                                    </p:set>
                                    <p:anim calcmode="lin" valueType="num">
                                      <p:cBhvr>
                                        <p:cTn id="203" dur="4000" fill="hold"/>
                                        <p:tgtEl>
                                          <p:spTgt spid="17"/>
                                        </p:tgtEl>
                                        <p:attrNameLst>
                                          <p:attrName>ppt_w</p:attrName>
                                        </p:attrNameLst>
                                      </p:cBhvr>
                                      <p:tavLst>
                                        <p:tav tm="0" fmla="#ppt_w*sin(2.5*pi*$)">
                                          <p:val>
                                            <p:fltVal val="0"/>
                                          </p:val>
                                        </p:tav>
                                        <p:tav tm="100000">
                                          <p:val>
                                            <p:fltVal val="1"/>
                                          </p:val>
                                        </p:tav>
                                      </p:tavLst>
                                    </p:anim>
                                    <p:anim calcmode="lin" valueType="num">
                                      <p:cBhvr>
                                        <p:cTn id="204" dur="4000" fill="hold"/>
                                        <p:tgtEl>
                                          <p:spTgt spid="17"/>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500"/>
                                        <p:tgtEl>
                                          <p:spTgt spid="17"/>
                                        </p:tgtEl>
                                        <p:attrNameLst>
                                          <p:attrName>ppt_x</p:attrName>
                                        </p:attrNameLst>
                                      </p:cBhvr>
                                      <p:tavLst>
                                        <p:tav tm="0">
                                          <p:val>
                                            <p:strVal val="ppt_x"/>
                                          </p:val>
                                        </p:tav>
                                        <p:tav tm="100000">
                                          <p:val>
                                            <p:strVal val="0-ppt_w/2"/>
                                          </p:val>
                                        </p:tav>
                                      </p:tavLst>
                                    </p:anim>
                                    <p:anim calcmode="lin" valueType="num">
                                      <p:cBhvr additive="base">
                                        <p:cTn id="207" dur="4500"/>
                                        <p:tgtEl>
                                          <p:spTgt spid="17"/>
                                        </p:tgtEl>
                                        <p:attrNameLst>
                                          <p:attrName>ppt_y</p:attrName>
                                        </p:attrNameLst>
                                      </p:cBhvr>
                                      <p:tavLst>
                                        <p:tav tm="0">
                                          <p:val>
                                            <p:strVal val="ppt_y"/>
                                          </p:val>
                                        </p:tav>
                                        <p:tav tm="100000">
                                          <p:val>
                                            <p:strVal val="ppt_y"/>
                                          </p:val>
                                        </p:tav>
                                      </p:tavLst>
                                    </p:anim>
                                    <p:set>
                                      <p:cBhvr>
                                        <p:cTn id="208" dur="1" fill="hold">
                                          <p:stCondLst>
                                            <p:cond delay="4499"/>
                                          </p:stCondLst>
                                        </p:cTn>
                                        <p:tgtEl>
                                          <p:spTgt spid="17"/>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additive="base">
                                        <p:cTn id="211" dur="4000" fill="hold"/>
                                        <p:tgtEl>
                                          <p:spTgt spid="19"/>
                                        </p:tgtEl>
                                        <p:attrNameLst>
                                          <p:attrName>ppt_x</p:attrName>
                                        </p:attrNameLst>
                                      </p:cBhvr>
                                      <p:tavLst>
                                        <p:tav tm="0">
                                          <p:val>
                                            <p:strVal val="1+#ppt_w/2"/>
                                          </p:val>
                                        </p:tav>
                                        <p:tav tm="100000">
                                          <p:val>
                                            <p:strVal val="#ppt_x"/>
                                          </p:val>
                                        </p:tav>
                                      </p:tavLst>
                                    </p:anim>
                                    <p:anim calcmode="lin" valueType="num">
                                      <p:cBhvr additive="base">
                                        <p:cTn id="212" dur="4000" fill="hold"/>
                                        <p:tgtEl>
                                          <p:spTgt spid="19"/>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9"/>
                                        </p:tgtEl>
                                        <p:attrNameLst>
                                          <p:attrName>style.visibility</p:attrName>
                                        </p:attrNameLst>
                                      </p:cBhvr>
                                      <p:to>
                                        <p:strVal val="visible"/>
                                      </p:to>
                                    </p:set>
                                    <p:anim calcmode="lin" valueType="num">
                                      <p:cBhvr>
                                        <p:cTn id="215" dur="4000" fill="hold"/>
                                        <p:tgtEl>
                                          <p:spTgt spid="19"/>
                                        </p:tgtEl>
                                        <p:attrNameLst>
                                          <p:attrName>ppt_w</p:attrName>
                                        </p:attrNameLst>
                                      </p:cBhvr>
                                      <p:tavLst>
                                        <p:tav tm="0" fmla="#ppt_w*sin(2.5*pi*$)">
                                          <p:val>
                                            <p:fltVal val="0"/>
                                          </p:val>
                                        </p:tav>
                                        <p:tav tm="100000">
                                          <p:val>
                                            <p:fltVal val="1"/>
                                          </p:val>
                                        </p:tav>
                                      </p:tavLst>
                                    </p:anim>
                                    <p:anim calcmode="lin" valueType="num">
                                      <p:cBhvr>
                                        <p:cTn id="216" dur="4000" fill="hold"/>
                                        <p:tgtEl>
                                          <p:spTgt spid="19"/>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500"/>
                                        <p:tgtEl>
                                          <p:spTgt spid="19"/>
                                        </p:tgtEl>
                                        <p:attrNameLst>
                                          <p:attrName>ppt_x</p:attrName>
                                        </p:attrNameLst>
                                      </p:cBhvr>
                                      <p:tavLst>
                                        <p:tav tm="0">
                                          <p:val>
                                            <p:strVal val="ppt_x"/>
                                          </p:val>
                                        </p:tav>
                                        <p:tav tm="100000">
                                          <p:val>
                                            <p:strVal val="0-ppt_w/2"/>
                                          </p:val>
                                        </p:tav>
                                      </p:tavLst>
                                    </p:anim>
                                    <p:anim calcmode="lin" valueType="num">
                                      <p:cBhvr additive="base">
                                        <p:cTn id="219" dur="4500"/>
                                        <p:tgtEl>
                                          <p:spTgt spid="19"/>
                                        </p:tgtEl>
                                        <p:attrNameLst>
                                          <p:attrName>ppt_y</p:attrName>
                                        </p:attrNameLst>
                                      </p:cBhvr>
                                      <p:tavLst>
                                        <p:tav tm="0">
                                          <p:val>
                                            <p:strVal val="ppt_y"/>
                                          </p:val>
                                        </p:tav>
                                        <p:tav tm="100000">
                                          <p:val>
                                            <p:strVal val="ppt_y"/>
                                          </p:val>
                                        </p:tav>
                                      </p:tavLst>
                                    </p:anim>
                                    <p:set>
                                      <p:cBhvr>
                                        <p:cTn id="220" dur="1" fill="hold">
                                          <p:stCondLst>
                                            <p:cond delay="4499"/>
                                          </p:stCondLst>
                                        </p:cTn>
                                        <p:tgtEl>
                                          <p:spTgt spid="19"/>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4000" fill="hold"/>
                                        <p:tgtEl>
                                          <p:spTgt spid="15"/>
                                        </p:tgtEl>
                                        <p:attrNameLst>
                                          <p:attrName>ppt_x</p:attrName>
                                        </p:attrNameLst>
                                      </p:cBhvr>
                                      <p:tavLst>
                                        <p:tav tm="0">
                                          <p:val>
                                            <p:strVal val="#ppt_x"/>
                                          </p:val>
                                        </p:tav>
                                        <p:tav tm="100000">
                                          <p:val>
                                            <p:strVal val="#ppt_x"/>
                                          </p:val>
                                        </p:tav>
                                      </p:tavLst>
                                    </p:anim>
                                    <p:anim calcmode="lin" valueType="num">
                                      <p:cBhvr additive="base">
                                        <p:cTn id="224" dur="40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4000" fill="hold"/>
                                        <p:tgtEl>
                                          <p:spTgt spid="15"/>
                                        </p:tgtEl>
                                        <p:attrNameLst>
                                          <p:attrName>ppt_w</p:attrName>
                                        </p:attrNameLst>
                                      </p:cBhvr>
                                      <p:tavLst>
                                        <p:tav tm="0">
                                          <p:val>
                                            <p:strVal val="#ppt_w"/>
                                          </p:val>
                                        </p:tav>
                                        <p:tav tm="100000">
                                          <p:val>
                                            <p:strVal val="#ppt_w"/>
                                          </p:val>
                                        </p:tav>
                                      </p:tavLst>
                                    </p:anim>
                                    <p:anim calcmode="lin" valueType="num">
                                      <p:cBhvr>
                                        <p:cTn id="228" dur="40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500"/>
                                        <p:tgtEl>
                                          <p:spTgt spid="15"/>
                                        </p:tgtEl>
                                        <p:attrNameLst>
                                          <p:attrName>ppt_x</p:attrName>
                                        </p:attrNameLst>
                                      </p:cBhvr>
                                      <p:tavLst>
                                        <p:tav tm="0">
                                          <p:val>
                                            <p:strVal val="ppt_x"/>
                                          </p:val>
                                        </p:tav>
                                        <p:tav tm="100000">
                                          <p:val>
                                            <p:strVal val="ppt_x"/>
                                          </p:val>
                                        </p:tav>
                                      </p:tavLst>
                                    </p:anim>
                                    <p:anim calcmode="lin" valueType="num">
                                      <p:cBhvr additive="base">
                                        <p:cTn id="231" dur="4500"/>
                                        <p:tgtEl>
                                          <p:spTgt spid="15"/>
                                        </p:tgtEl>
                                        <p:attrNameLst>
                                          <p:attrName>ppt_y</p:attrName>
                                        </p:attrNameLst>
                                      </p:cBhvr>
                                      <p:tavLst>
                                        <p:tav tm="0">
                                          <p:val>
                                            <p:strVal val="ppt_y"/>
                                          </p:val>
                                        </p:tav>
                                        <p:tav tm="100000">
                                          <p:val>
                                            <p:strVal val="0-ppt_h/2"/>
                                          </p:val>
                                        </p:tav>
                                      </p:tavLst>
                                    </p:anim>
                                    <p:set>
                                      <p:cBhvr>
                                        <p:cTn id="232" dur="1" fill="hold">
                                          <p:stCondLst>
                                            <p:cond delay="44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4000" fill="hold"/>
                                        <p:tgtEl>
                                          <p:spTgt spid="14"/>
                                        </p:tgtEl>
                                        <p:attrNameLst>
                                          <p:attrName>ppt_x</p:attrName>
                                        </p:attrNameLst>
                                      </p:cBhvr>
                                      <p:tavLst>
                                        <p:tav tm="0">
                                          <p:val>
                                            <p:strVal val="#ppt_x"/>
                                          </p:val>
                                        </p:tav>
                                        <p:tav tm="100000">
                                          <p:val>
                                            <p:strVal val="#ppt_x"/>
                                          </p:val>
                                        </p:tav>
                                      </p:tavLst>
                                    </p:anim>
                                    <p:anim calcmode="lin" valueType="num">
                                      <p:cBhvr additive="base">
                                        <p:cTn id="236" dur="40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4000" fill="hold"/>
                                        <p:tgtEl>
                                          <p:spTgt spid="14"/>
                                        </p:tgtEl>
                                        <p:attrNameLst>
                                          <p:attrName>ppt_w</p:attrName>
                                        </p:attrNameLst>
                                      </p:cBhvr>
                                      <p:tavLst>
                                        <p:tav tm="0">
                                          <p:val>
                                            <p:strVal val="#ppt_w"/>
                                          </p:val>
                                        </p:tav>
                                        <p:tav tm="100000">
                                          <p:val>
                                            <p:strVal val="#ppt_w"/>
                                          </p:val>
                                        </p:tav>
                                      </p:tavLst>
                                    </p:anim>
                                    <p:anim calcmode="lin" valueType="num">
                                      <p:cBhvr>
                                        <p:cTn id="240" dur="40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500"/>
                                        <p:tgtEl>
                                          <p:spTgt spid="14"/>
                                        </p:tgtEl>
                                        <p:attrNameLst>
                                          <p:attrName>ppt_x</p:attrName>
                                        </p:attrNameLst>
                                      </p:cBhvr>
                                      <p:tavLst>
                                        <p:tav tm="0">
                                          <p:val>
                                            <p:strVal val="ppt_x"/>
                                          </p:val>
                                        </p:tav>
                                        <p:tav tm="100000">
                                          <p:val>
                                            <p:strVal val="ppt_x"/>
                                          </p:val>
                                        </p:tav>
                                      </p:tavLst>
                                    </p:anim>
                                    <p:anim calcmode="lin" valueType="num">
                                      <p:cBhvr additive="base">
                                        <p:cTn id="243" dur="4500"/>
                                        <p:tgtEl>
                                          <p:spTgt spid="14"/>
                                        </p:tgtEl>
                                        <p:attrNameLst>
                                          <p:attrName>ppt_y</p:attrName>
                                        </p:attrNameLst>
                                      </p:cBhvr>
                                      <p:tavLst>
                                        <p:tav tm="0">
                                          <p:val>
                                            <p:strVal val="ppt_y"/>
                                          </p:val>
                                        </p:tav>
                                        <p:tav tm="100000">
                                          <p:val>
                                            <p:strVal val="0-ppt_h/2"/>
                                          </p:val>
                                        </p:tav>
                                      </p:tavLst>
                                    </p:anim>
                                    <p:set>
                                      <p:cBhvr>
                                        <p:cTn id="244" dur="1" fill="hold">
                                          <p:stCondLst>
                                            <p:cond delay="44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4000" fill="hold"/>
                                        <p:tgtEl>
                                          <p:spTgt spid="13"/>
                                        </p:tgtEl>
                                        <p:attrNameLst>
                                          <p:attrName>ppt_x</p:attrName>
                                        </p:attrNameLst>
                                      </p:cBhvr>
                                      <p:tavLst>
                                        <p:tav tm="0">
                                          <p:val>
                                            <p:strVal val="#ppt_x"/>
                                          </p:val>
                                        </p:tav>
                                        <p:tav tm="100000">
                                          <p:val>
                                            <p:strVal val="#ppt_x"/>
                                          </p:val>
                                        </p:tav>
                                      </p:tavLst>
                                    </p:anim>
                                    <p:anim calcmode="lin" valueType="num">
                                      <p:cBhvr additive="base">
                                        <p:cTn id="248" dur="40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4000" fill="hold"/>
                                        <p:tgtEl>
                                          <p:spTgt spid="13"/>
                                        </p:tgtEl>
                                        <p:attrNameLst>
                                          <p:attrName>ppt_w</p:attrName>
                                        </p:attrNameLst>
                                      </p:cBhvr>
                                      <p:tavLst>
                                        <p:tav tm="0">
                                          <p:val>
                                            <p:strVal val="#ppt_w"/>
                                          </p:val>
                                        </p:tav>
                                        <p:tav tm="100000">
                                          <p:val>
                                            <p:strVal val="#ppt_w"/>
                                          </p:val>
                                        </p:tav>
                                      </p:tavLst>
                                    </p:anim>
                                    <p:anim calcmode="lin" valueType="num">
                                      <p:cBhvr>
                                        <p:cTn id="252" dur="40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500"/>
                                        <p:tgtEl>
                                          <p:spTgt spid="13"/>
                                        </p:tgtEl>
                                        <p:attrNameLst>
                                          <p:attrName>ppt_x</p:attrName>
                                        </p:attrNameLst>
                                      </p:cBhvr>
                                      <p:tavLst>
                                        <p:tav tm="0">
                                          <p:val>
                                            <p:strVal val="ppt_x"/>
                                          </p:val>
                                        </p:tav>
                                        <p:tav tm="100000">
                                          <p:val>
                                            <p:strVal val="ppt_x"/>
                                          </p:val>
                                        </p:tav>
                                      </p:tavLst>
                                    </p:anim>
                                    <p:anim calcmode="lin" valueType="num">
                                      <p:cBhvr additive="base">
                                        <p:cTn id="255" dur="4500"/>
                                        <p:tgtEl>
                                          <p:spTgt spid="13"/>
                                        </p:tgtEl>
                                        <p:attrNameLst>
                                          <p:attrName>ppt_y</p:attrName>
                                        </p:attrNameLst>
                                      </p:cBhvr>
                                      <p:tavLst>
                                        <p:tav tm="0">
                                          <p:val>
                                            <p:strVal val="ppt_y"/>
                                          </p:val>
                                        </p:tav>
                                        <p:tav tm="100000">
                                          <p:val>
                                            <p:strVal val="0-ppt_h/2"/>
                                          </p:val>
                                        </p:tav>
                                      </p:tavLst>
                                    </p:anim>
                                    <p:set>
                                      <p:cBhvr>
                                        <p:cTn id="256" dur="1" fill="hold">
                                          <p:stCondLst>
                                            <p:cond delay="44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4000" fill="hold"/>
                                        <p:tgtEl>
                                          <p:spTgt spid="12"/>
                                        </p:tgtEl>
                                        <p:attrNameLst>
                                          <p:attrName>ppt_x</p:attrName>
                                        </p:attrNameLst>
                                      </p:cBhvr>
                                      <p:tavLst>
                                        <p:tav tm="0">
                                          <p:val>
                                            <p:strVal val="#ppt_x"/>
                                          </p:val>
                                        </p:tav>
                                        <p:tav tm="100000">
                                          <p:val>
                                            <p:strVal val="#ppt_x"/>
                                          </p:val>
                                        </p:tav>
                                      </p:tavLst>
                                    </p:anim>
                                    <p:anim calcmode="lin" valueType="num">
                                      <p:cBhvr additive="base">
                                        <p:cTn id="260" dur="40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4000" fill="hold"/>
                                        <p:tgtEl>
                                          <p:spTgt spid="12"/>
                                        </p:tgtEl>
                                        <p:attrNameLst>
                                          <p:attrName>ppt_w</p:attrName>
                                        </p:attrNameLst>
                                      </p:cBhvr>
                                      <p:tavLst>
                                        <p:tav tm="0">
                                          <p:val>
                                            <p:strVal val="#ppt_w"/>
                                          </p:val>
                                        </p:tav>
                                        <p:tav tm="100000">
                                          <p:val>
                                            <p:strVal val="#ppt_w"/>
                                          </p:val>
                                        </p:tav>
                                      </p:tavLst>
                                    </p:anim>
                                    <p:anim calcmode="lin" valueType="num">
                                      <p:cBhvr>
                                        <p:cTn id="264" dur="40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500"/>
                                        <p:tgtEl>
                                          <p:spTgt spid="12"/>
                                        </p:tgtEl>
                                        <p:attrNameLst>
                                          <p:attrName>ppt_x</p:attrName>
                                        </p:attrNameLst>
                                      </p:cBhvr>
                                      <p:tavLst>
                                        <p:tav tm="0">
                                          <p:val>
                                            <p:strVal val="ppt_x"/>
                                          </p:val>
                                        </p:tav>
                                        <p:tav tm="100000">
                                          <p:val>
                                            <p:strVal val="ppt_x"/>
                                          </p:val>
                                        </p:tav>
                                      </p:tavLst>
                                    </p:anim>
                                    <p:anim calcmode="lin" valueType="num">
                                      <p:cBhvr additive="base">
                                        <p:cTn id="267" dur="4500"/>
                                        <p:tgtEl>
                                          <p:spTgt spid="12"/>
                                        </p:tgtEl>
                                        <p:attrNameLst>
                                          <p:attrName>ppt_y</p:attrName>
                                        </p:attrNameLst>
                                      </p:cBhvr>
                                      <p:tavLst>
                                        <p:tav tm="0">
                                          <p:val>
                                            <p:strVal val="ppt_y"/>
                                          </p:val>
                                        </p:tav>
                                        <p:tav tm="100000">
                                          <p:val>
                                            <p:strVal val="0-ppt_h/2"/>
                                          </p:val>
                                        </p:tav>
                                      </p:tavLst>
                                    </p:anim>
                                    <p:set>
                                      <p:cBhvr>
                                        <p:cTn id="268" dur="1" fill="hold">
                                          <p:stCondLst>
                                            <p:cond delay="44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4000" fill="hold"/>
                                        <p:tgtEl>
                                          <p:spTgt spid="10"/>
                                        </p:tgtEl>
                                        <p:attrNameLst>
                                          <p:attrName>ppt_x</p:attrName>
                                        </p:attrNameLst>
                                      </p:cBhvr>
                                      <p:tavLst>
                                        <p:tav tm="0">
                                          <p:val>
                                            <p:strVal val="#ppt_x"/>
                                          </p:val>
                                        </p:tav>
                                        <p:tav tm="100000">
                                          <p:val>
                                            <p:strVal val="#ppt_x"/>
                                          </p:val>
                                        </p:tav>
                                      </p:tavLst>
                                    </p:anim>
                                    <p:anim calcmode="lin" valueType="num">
                                      <p:cBhvr additive="base">
                                        <p:cTn id="272" dur="40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4000" fill="hold"/>
                                        <p:tgtEl>
                                          <p:spTgt spid="10"/>
                                        </p:tgtEl>
                                        <p:attrNameLst>
                                          <p:attrName>ppt_w</p:attrName>
                                        </p:attrNameLst>
                                      </p:cBhvr>
                                      <p:tavLst>
                                        <p:tav tm="0">
                                          <p:val>
                                            <p:strVal val="#ppt_w"/>
                                          </p:val>
                                        </p:tav>
                                        <p:tav tm="100000">
                                          <p:val>
                                            <p:strVal val="#ppt_w"/>
                                          </p:val>
                                        </p:tav>
                                      </p:tavLst>
                                    </p:anim>
                                    <p:anim calcmode="lin" valueType="num">
                                      <p:cBhvr>
                                        <p:cTn id="276" dur="40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500"/>
                                        <p:tgtEl>
                                          <p:spTgt spid="10"/>
                                        </p:tgtEl>
                                        <p:attrNameLst>
                                          <p:attrName>ppt_x</p:attrName>
                                        </p:attrNameLst>
                                      </p:cBhvr>
                                      <p:tavLst>
                                        <p:tav tm="0">
                                          <p:val>
                                            <p:strVal val="ppt_x"/>
                                          </p:val>
                                        </p:tav>
                                        <p:tav tm="100000">
                                          <p:val>
                                            <p:strVal val="ppt_x"/>
                                          </p:val>
                                        </p:tav>
                                      </p:tavLst>
                                    </p:anim>
                                    <p:anim calcmode="lin" valueType="num">
                                      <p:cBhvr additive="base">
                                        <p:cTn id="279" dur="4500"/>
                                        <p:tgtEl>
                                          <p:spTgt spid="10"/>
                                        </p:tgtEl>
                                        <p:attrNameLst>
                                          <p:attrName>ppt_y</p:attrName>
                                        </p:attrNameLst>
                                      </p:cBhvr>
                                      <p:tavLst>
                                        <p:tav tm="0">
                                          <p:val>
                                            <p:strVal val="ppt_y"/>
                                          </p:val>
                                        </p:tav>
                                        <p:tav tm="100000">
                                          <p:val>
                                            <p:strVal val="0-ppt_h/2"/>
                                          </p:val>
                                        </p:tav>
                                      </p:tavLst>
                                    </p:anim>
                                    <p:set>
                                      <p:cBhvr>
                                        <p:cTn id="280" dur="1" fill="hold">
                                          <p:stCondLst>
                                            <p:cond delay="44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4000" fill="hold"/>
                                        <p:tgtEl>
                                          <p:spTgt spid="11"/>
                                        </p:tgtEl>
                                        <p:attrNameLst>
                                          <p:attrName>ppt_x</p:attrName>
                                        </p:attrNameLst>
                                      </p:cBhvr>
                                      <p:tavLst>
                                        <p:tav tm="0">
                                          <p:val>
                                            <p:strVal val="#ppt_x"/>
                                          </p:val>
                                        </p:tav>
                                        <p:tav tm="100000">
                                          <p:val>
                                            <p:strVal val="#ppt_x"/>
                                          </p:val>
                                        </p:tav>
                                      </p:tavLst>
                                    </p:anim>
                                    <p:anim calcmode="lin" valueType="num">
                                      <p:cBhvr additive="base">
                                        <p:cTn id="284" dur="40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4000" fill="hold"/>
                                        <p:tgtEl>
                                          <p:spTgt spid="11"/>
                                        </p:tgtEl>
                                        <p:attrNameLst>
                                          <p:attrName>ppt_w</p:attrName>
                                        </p:attrNameLst>
                                      </p:cBhvr>
                                      <p:tavLst>
                                        <p:tav tm="0">
                                          <p:val>
                                            <p:strVal val="#ppt_w"/>
                                          </p:val>
                                        </p:tav>
                                        <p:tav tm="100000">
                                          <p:val>
                                            <p:strVal val="#ppt_w"/>
                                          </p:val>
                                        </p:tav>
                                      </p:tavLst>
                                    </p:anim>
                                    <p:anim calcmode="lin" valueType="num">
                                      <p:cBhvr>
                                        <p:cTn id="288" dur="40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500"/>
                                        <p:tgtEl>
                                          <p:spTgt spid="11"/>
                                        </p:tgtEl>
                                        <p:attrNameLst>
                                          <p:attrName>ppt_x</p:attrName>
                                        </p:attrNameLst>
                                      </p:cBhvr>
                                      <p:tavLst>
                                        <p:tav tm="0">
                                          <p:val>
                                            <p:strVal val="ppt_x"/>
                                          </p:val>
                                        </p:tav>
                                        <p:tav tm="100000">
                                          <p:val>
                                            <p:strVal val="ppt_x"/>
                                          </p:val>
                                        </p:tav>
                                      </p:tavLst>
                                    </p:anim>
                                    <p:anim calcmode="lin" valueType="num">
                                      <p:cBhvr additive="base">
                                        <p:cTn id="291" dur="4500"/>
                                        <p:tgtEl>
                                          <p:spTgt spid="11"/>
                                        </p:tgtEl>
                                        <p:attrNameLst>
                                          <p:attrName>ppt_y</p:attrName>
                                        </p:attrNameLst>
                                      </p:cBhvr>
                                      <p:tavLst>
                                        <p:tav tm="0">
                                          <p:val>
                                            <p:strVal val="ppt_y"/>
                                          </p:val>
                                        </p:tav>
                                        <p:tav tm="100000">
                                          <p:val>
                                            <p:strVal val="0-ppt_h/2"/>
                                          </p:val>
                                        </p:tav>
                                      </p:tavLst>
                                    </p:anim>
                                    <p:set>
                                      <p:cBhvr>
                                        <p:cTn id="292" dur="1" fill="hold">
                                          <p:stCondLst>
                                            <p:cond delay="44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2"/>
                                        </p:tgtEl>
                                        <p:attrNameLst>
                                          <p:attrName>style.visibility</p:attrName>
                                        </p:attrNameLst>
                                      </p:cBhvr>
                                      <p:to>
                                        <p:strVal val="visible"/>
                                      </p:to>
                                    </p:set>
                                    <p:anim calcmode="lin" valueType="num">
                                      <p:cBhvr>
                                        <p:cTn id="295" dur="4500" fill="hold"/>
                                        <p:tgtEl>
                                          <p:spTgt spid="32"/>
                                        </p:tgtEl>
                                        <p:attrNameLst>
                                          <p:attrName>ppt_w</p:attrName>
                                        </p:attrNameLst>
                                      </p:cBhvr>
                                      <p:tavLst>
                                        <p:tav tm="0">
                                          <p:val>
                                            <p:strVal val="2/3*#ppt_w"/>
                                          </p:val>
                                        </p:tav>
                                        <p:tav tm="100000">
                                          <p:val>
                                            <p:strVal val="#ppt_w"/>
                                          </p:val>
                                        </p:tav>
                                      </p:tavLst>
                                    </p:anim>
                                    <p:anim calcmode="lin" valueType="num">
                                      <p:cBhvr>
                                        <p:cTn id="296" dur="4500" fill="hold"/>
                                        <p:tgtEl>
                                          <p:spTgt spid="32"/>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2"/>
                                        </p:tgtEl>
                                        <p:attrNameLst>
                                          <p:attrName>style.visibility</p:attrName>
                                        </p:attrNameLst>
                                      </p:cBhvr>
                                      <p:to>
                                        <p:strVal val="visible"/>
                                      </p:to>
                                    </p:set>
                                    <p:animEffect transition="in" filter="box(out)">
                                      <p:cBhvr>
                                        <p:cTn id="299" dur="4500"/>
                                        <p:tgtEl>
                                          <p:spTgt spid="32"/>
                                        </p:tgtEl>
                                      </p:cBhvr>
                                    </p:animEffect>
                                  </p:childTnLst>
                                </p:cTn>
                              </p:par>
                              <p:par>
                                <p:cTn id="300" presetID="9" presetClass="emph" presetSubtype="0" nodeType="withEffect">
                                  <p:stCondLst>
                                    <p:cond delay="0"/>
                                  </p:stCondLst>
                                  <p:childTnLst>
                                    <p:set>
                                      <p:cBhvr rctx="PPT">
                                        <p:cTn id="301" dur="indefinite"/>
                                        <p:tgtEl>
                                          <p:spTgt spid="30"/>
                                        </p:tgtEl>
                                        <p:attrNameLst>
                                          <p:attrName>style.opacity</p:attrName>
                                        </p:attrNameLst>
                                      </p:cBhvr>
                                      <p:to>
                                        <p:strVal val="0"/>
                                      </p:to>
                                    </p:set>
                                    <p:animEffect filter="image" prLst="opacity: 0">
                                      <p:cBhvr rctx="IE">
                                        <p:cTn id="302" dur="indefinite"/>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694"/>
            <a:ext cx="9144000" cy="5137806"/>
          </a:xfrm>
          <a:prstGeom prst="rect">
            <a:avLst/>
          </a:prstGeom>
          <a:noFill/>
          <a:ln>
            <a:noFill/>
          </a:ln>
        </p:spPr>
      </p:pic>
      <p:sp>
        <p:nvSpPr>
          <p:cNvPr id="3" name="2 Rectángulo"/>
          <p:cNvSpPr/>
          <p:nvPr/>
        </p:nvSpPr>
        <p:spPr>
          <a:xfrm>
            <a:off x="827584" y="864000"/>
            <a:ext cx="5472608" cy="3416320"/>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400" dirty="0" smtClean="0">
                <a:solidFill>
                  <a:schemeClr val="bg1"/>
                </a:solidFill>
                <a:latin typeface="Hobo Std" pitchFamily="34" charset="0"/>
              </a:rPr>
              <a:t>Otros Beneficios </a:t>
            </a:r>
            <a:r>
              <a:rPr lang="es-ES" sz="2400" dirty="0">
                <a:solidFill>
                  <a:schemeClr val="bg1"/>
                </a:solidFill>
                <a:latin typeface="Hobo Std" pitchFamily="34" charset="0"/>
              </a:rPr>
              <a:t>de la </a:t>
            </a:r>
            <a:r>
              <a:rPr lang="es-ES" sz="2400" dirty="0" smtClean="0">
                <a:solidFill>
                  <a:schemeClr val="bg1"/>
                </a:solidFill>
                <a:latin typeface="Hobo Std" pitchFamily="34" charset="0"/>
              </a:rPr>
              <a:t>grosella</a:t>
            </a:r>
            <a:endParaRPr lang="es-ES" sz="2400" dirty="0">
              <a:solidFill>
                <a:schemeClr val="bg1"/>
              </a:solidFill>
              <a:latin typeface="Hobo Std" pitchFamily="34" charset="0"/>
            </a:endParaRPr>
          </a:p>
          <a:p>
            <a:pPr algn="ctr"/>
            <a:r>
              <a:rPr lang="es-ES" sz="1600" dirty="0" smtClean="0">
                <a:solidFill>
                  <a:schemeClr val="bg1"/>
                </a:solidFill>
                <a:latin typeface="Hobo Std" pitchFamily="34" charset="0"/>
              </a:rPr>
              <a:t>En </a:t>
            </a:r>
            <a:r>
              <a:rPr lang="es-ES" sz="1600" dirty="0">
                <a:solidFill>
                  <a:schemeClr val="bg1"/>
                </a:solidFill>
                <a:latin typeface="Hobo Std" pitchFamily="34" charset="0"/>
              </a:rPr>
              <a:t>el sector de la salud y belleza, las grosellas son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muy </a:t>
            </a:r>
            <a:r>
              <a:rPr lang="es-ES" sz="1600" dirty="0">
                <a:solidFill>
                  <a:schemeClr val="bg1"/>
                </a:solidFill>
                <a:latin typeface="Hobo Std" pitchFamily="34" charset="0"/>
              </a:rPr>
              <a:t>apreciadas en cosmética y en el poder para limpiar, nutrir, e hidratar la piel. Se utiliza también contra el envejecimiento prematuro de la piel debido a sus propiedades antioxidantes.</a:t>
            </a:r>
          </a:p>
          <a:p>
            <a:pPr algn="ctr"/>
            <a:r>
              <a:rPr lang="es-ES" sz="1600" dirty="0" smtClean="0">
                <a:solidFill>
                  <a:schemeClr val="bg1"/>
                </a:solidFill>
                <a:latin typeface="Hobo Std" pitchFamily="34" charset="0"/>
              </a:rPr>
              <a:t>En </a:t>
            </a:r>
            <a:r>
              <a:rPr lang="es-ES" sz="1600" dirty="0">
                <a:solidFill>
                  <a:schemeClr val="bg1"/>
                </a:solidFill>
                <a:latin typeface="Hobo Std" pitchFamily="34" charset="0"/>
              </a:rPr>
              <a:t>el cuidado del cabello se utilizan </a:t>
            </a:r>
            <a:r>
              <a:rPr lang="es-ES" sz="1600" dirty="0" smtClean="0">
                <a:solidFill>
                  <a:schemeClr val="bg1"/>
                </a:solidFill>
                <a:latin typeface="Hobo Std" pitchFamily="34" charset="0"/>
              </a:rPr>
              <a:t>mucho </a:t>
            </a:r>
            <a:r>
              <a:rPr lang="es-ES" sz="1600" dirty="0">
                <a:solidFill>
                  <a:schemeClr val="bg1"/>
                </a:solidFill>
                <a:latin typeface="Hobo Std" pitchFamily="34" charset="0"/>
              </a:rPr>
              <a:t>como tónicos para el cabello ya que enriquece el crecimiento del cabello y la pigmentación del pelo. Se refuerza la raí­z del pelo, mantiene el color y mejora el brillo. Comer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grosella </a:t>
            </a:r>
            <a:r>
              <a:rPr lang="es-ES" sz="1600" dirty="0">
                <a:solidFill>
                  <a:schemeClr val="bg1"/>
                </a:solidFill>
                <a:latin typeface="Hobo Std" pitchFamily="34" charset="0"/>
              </a:rPr>
              <a:t>fresca o la aplicación de su pasta </a:t>
            </a:r>
            <a:r>
              <a:rPr lang="es-ES" sz="1600" dirty="0" smtClean="0">
                <a:solidFill>
                  <a:schemeClr val="bg1"/>
                </a:solidFill>
                <a:latin typeface="Hobo Std" pitchFamily="34" charset="0"/>
              </a:rPr>
              <a:t>sobre</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la raí­z del cabello mejora el crecimiento del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cabello </a:t>
            </a:r>
            <a:r>
              <a:rPr lang="es-ES" sz="1600" dirty="0">
                <a:solidFill>
                  <a:schemeClr val="bg1"/>
                </a:solidFill>
                <a:latin typeface="Hobo Std" pitchFamily="34" charset="0"/>
              </a:rPr>
              <a:t>y el color.</a:t>
            </a:r>
            <a:endParaRPr lang="es-ES" sz="1600" dirty="0" smtClean="0">
              <a:solidFill>
                <a:schemeClr val="bg1"/>
              </a:solidFill>
              <a:latin typeface="Hobo Std" pitchFamily="34" charset="0"/>
            </a:endParaRPr>
          </a:p>
        </p:txBody>
      </p:sp>
    </p:spTree>
    <p:extLst>
      <p:ext uri="{BB962C8B-B14F-4D97-AF65-F5344CB8AC3E}">
        <p14:creationId xmlns:p14="http://schemas.microsoft.com/office/powerpoint/2010/main" val="109704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62"/>
            <a:ext cx="9144000" cy="5141238"/>
          </a:xfrm>
          <a:prstGeom prst="rect">
            <a:avLst/>
          </a:prstGeom>
          <a:noFill/>
          <a:ln>
            <a:noFill/>
          </a:ln>
        </p:spPr>
      </p:pic>
      <p:sp>
        <p:nvSpPr>
          <p:cNvPr id="6" name="Forma libre 2"/>
          <p:cNvSpPr/>
          <p:nvPr/>
        </p:nvSpPr>
        <p:spPr>
          <a:xfrm rot="1362752">
            <a:off x="3006772" y="1177867"/>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0">
                <a:srgbClr val="6D0707"/>
              </a:gs>
              <a:gs pos="25000">
                <a:srgbClr val="C00000"/>
              </a:gs>
              <a:gs pos="59000">
                <a:srgbClr val="FF0300"/>
              </a:gs>
              <a:gs pos="100000">
                <a:srgbClr val="4D0808"/>
              </a:gs>
            </a:gsLst>
            <a:lin ang="5400000" scaled="0"/>
          </a:gradFill>
          <a:ln w="3175">
            <a:noFill/>
          </a:ln>
          <a:effectLst/>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a:off x="3059832" y="1203598"/>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0">
                <a:srgbClr val="6D0707"/>
              </a:gs>
              <a:gs pos="25000">
                <a:srgbClr val="C00000"/>
              </a:gs>
              <a:gs pos="59000">
                <a:srgbClr val="FF0300"/>
              </a:gs>
              <a:gs pos="100000">
                <a:srgbClr val="4D0808"/>
              </a:gs>
            </a:gsLst>
            <a:lin ang="5400000" scaled="0"/>
          </a:gradFill>
          <a:ln w="3175">
            <a:noFill/>
          </a:ln>
          <a:effectLst/>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323368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ppt_w"/>
                                          </p:val>
                                        </p:tav>
                                        <p:tav tm="100000">
                                          <p:val>
                                            <p:strVal val="#ppt_w"/>
                                          </p:val>
                                        </p:tav>
                                      </p:tavLst>
                                    </p:anim>
                                    <p:anim calcmode="lin" valueType="num">
                                      <p:cBhvr>
                                        <p:cTn id="12" dur="3000" fill="hold"/>
                                        <p:tgtEl>
                                          <p:spTgt spid="6"/>
                                        </p:tgtEl>
                                        <p:attrNameLst>
                                          <p:attrName>ppt_h</p:attrName>
                                        </p:attrNameLst>
                                      </p:cBhvr>
                                      <p:tavLst>
                                        <p:tav tm="0">
                                          <p:val>
                                            <p:strVal val="4*#ppt_h"/>
                                          </p:val>
                                        </p:tav>
                                        <p:tav tm="100000">
                                          <p:val>
                                            <p:strVal val="#ppt_h"/>
                                          </p:val>
                                        </p:tav>
                                      </p:tavLst>
                                    </p:anim>
                                  </p:childTnLst>
                                </p:cTn>
                              </p:par>
                              <p:par>
                                <p:cTn id="13" presetID="23" presetClass="exit" presetSubtype="16" fill="hold" grpId="1" nodeType="withEffect">
                                  <p:stCondLst>
                                    <p:cond delay="0"/>
                                  </p:stCondLst>
                                  <p:childTnLst>
                                    <p:anim calcmode="lin" valueType="num">
                                      <p:cBhvr>
                                        <p:cTn id="14" dur="3000"/>
                                        <p:tgtEl>
                                          <p:spTgt spid="6"/>
                                        </p:tgtEl>
                                        <p:attrNameLst>
                                          <p:attrName>ppt_w</p:attrName>
                                        </p:attrNameLst>
                                      </p:cBhvr>
                                      <p:tavLst>
                                        <p:tav tm="0">
                                          <p:val>
                                            <p:strVal val="ppt_w"/>
                                          </p:val>
                                        </p:tav>
                                        <p:tav tm="100000">
                                          <p:val>
                                            <p:strVal val="4*ppt_w"/>
                                          </p:val>
                                        </p:tav>
                                      </p:tavLst>
                                    </p:anim>
                                    <p:anim calcmode="lin" valueType="num">
                                      <p:cBhvr>
                                        <p:cTn id="15" dur="3000"/>
                                        <p:tgtEl>
                                          <p:spTgt spid="6"/>
                                        </p:tgtEl>
                                        <p:attrNameLst>
                                          <p:attrName>ppt_h</p:attrName>
                                        </p:attrNameLst>
                                      </p:cBhvr>
                                      <p:tavLst>
                                        <p:tav tm="0">
                                          <p:val>
                                            <p:strVal val="ppt_h"/>
                                          </p:val>
                                        </p:tav>
                                        <p:tav tm="100000">
                                          <p:val>
                                            <p:strVal val="4*ppt_h"/>
                                          </p:val>
                                        </p:tav>
                                      </p:tavLst>
                                    </p:anim>
                                    <p:set>
                                      <p:cBhvr>
                                        <p:cTn id="16" dur="1" fill="hold">
                                          <p:stCondLst>
                                            <p:cond delay="2999"/>
                                          </p:stCondLst>
                                        </p:cTn>
                                        <p:tgtEl>
                                          <p:spTgt spid="6"/>
                                        </p:tgtEl>
                                        <p:attrNameLst>
                                          <p:attrName>style.visibility</p:attrName>
                                        </p:attrNameLst>
                                      </p:cBhvr>
                                      <p:to>
                                        <p:strVal val="hidden"/>
                                      </p:to>
                                    </p:set>
                                  </p:childTnLst>
                                </p:cTn>
                              </p:par>
                              <p:par>
                                <p:cTn id="17" presetID="23" presetClass="exit" presetSubtype="544" fill="hold" grpId="1" nodeType="with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anim calcmode="lin" valueType="num">
                                      <p:cBhvr>
                                        <p:cTn id="20" dur="3000"/>
                                        <p:tgtEl>
                                          <p:spTgt spid="5"/>
                                        </p:tgtEl>
                                        <p:attrNameLst>
                                          <p:attrName>ppt_x</p:attrName>
                                        </p:attrNameLst>
                                      </p:cBhvr>
                                      <p:tavLst>
                                        <p:tav tm="0">
                                          <p:val>
                                            <p:strVal val="ppt_x"/>
                                          </p:val>
                                        </p:tav>
                                        <p:tav tm="100000">
                                          <p:val>
                                            <p:fltVal val="0.5"/>
                                          </p:val>
                                        </p:tav>
                                      </p:tavLst>
                                    </p:anim>
                                    <p:anim calcmode="lin" valueType="num">
                                      <p:cBhvr>
                                        <p:cTn id="21" dur="3000"/>
                                        <p:tgtEl>
                                          <p:spTgt spid="5"/>
                                        </p:tgtEl>
                                        <p:attrNameLst>
                                          <p:attrName>ppt_y</p:attrName>
                                        </p:attrNameLst>
                                      </p:cBhvr>
                                      <p:tavLst>
                                        <p:tav tm="0">
                                          <p:val>
                                            <p:strVal val="ppt_y"/>
                                          </p:val>
                                        </p:tav>
                                        <p:tav tm="100000">
                                          <p:val>
                                            <p:fltVal val="0.5"/>
                                          </p:val>
                                        </p:tav>
                                      </p:tavLst>
                                    </p:anim>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strVal val="4/3*#ppt_w"/>
                                          </p:val>
                                        </p:tav>
                                        <p:tav tm="100000">
                                          <p:val>
                                            <p:strVal val="#ppt_w"/>
                                          </p:val>
                                        </p:tav>
                                      </p:tavLst>
                                    </p:anim>
                                    <p:anim calcmode="lin" valueType="num">
                                      <p:cBhvr>
                                        <p:cTn id="26" dur="3000" fill="hold"/>
                                        <p:tgtEl>
                                          <p:spTgt spid="8"/>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3000"/>
                                        <p:tgtEl>
                                          <p:spTgt spid="8"/>
                                        </p:tgtEl>
                                      </p:cBhvr>
                                    </p:animEffect>
                                  </p:childTnLst>
                                </p:cTn>
                              </p:par>
                              <p:par>
                                <p:cTn id="30" presetID="9" presetClass="emph" presetSubtype="0" nodeType="withEffect">
                                  <p:stCondLst>
                                    <p:cond delay="0"/>
                                  </p:stCondLst>
                                  <p:childTnLst>
                                    <p:set>
                                      <p:cBhvr rctx="PPT">
                                        <p:cTn id="31" dur="indefinite"/>
                                        <p:tgtEl>
                                          <p:spTgt spid="7"/>
                                        </p:tgtEl>
                                        <p:attrNameLst>
                                          <p:attrName>style.opacity</p:attrName>
                                        </p:attrNameLst>
                                      </p:cBhvr>
                                      <p:to>
                                        <p:strVal val="0"/>
                                      </p:to>
                                    </p:set>
                                    <p:animEffect filter="image" prLst="opacity: 0">
                                      <p:cBhvr rctx="IE">
                                        <p:cTn id="32"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41646"/>
            <a:ext cx="9144000" cy="5177780"/>
          </a:xfrm>
          <a:prstGeom prst="rect">
            <a:avLst/>
          </a:prstGeom>
          <a:noFill/>
          <a:ln>
            <a:noFill/>
          </a:ln>
        </p:spPr>
      </p:pic>
      <p:sp>
        <p:nvSpPr>
          <p:cNvPr id="6" name="Forma libre 14"/>
          <p:cNvSpPr/>
          <p:nvPr/>
        </p:nvSpPr>
        <p:spPr>
          <a:xfrm rot="5400000">
            <a:off x="1152380"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339966"/>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flood"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339966"/>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flood"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339966"/>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flood"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339966"/>
              </a:gs>
              <a:gs pos="24000">
                <a:schemeClr val="accent6">
                  <a:lumMod val="0"/>
                  <a:lumOff val="100000"/>
                </a:schemeClr>
              </a:gs>
              <a:gs pos="68000">
                <a:srgbClr val="CC0000"/>
              </a:gs>
              <a:gs pos="41000">
                <a:srgbClr val="FF0000"/>
              </a:gs>
            </a:gsLst>
            <a:path path="circle">
              <a:fillToRect l="100000" t="100000"/>
            </a:path>
          </a:gradFill>
          <a:ln>
            <a:noFill/>
          </a:ln>
          <a:scene3d>
            <a:camera prst="orthographicFront"/>
            <a:lightRig rig="flood"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10" name="9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164554"/>
            <a:ext cx="9144000" cy="5308054"/>
          </a:xfrm>
          <a:prstGeom prst="rect">
            <a:avLst/>
          </a:prstGeom>
          <a:noFill/>
          <a:ln>
            <a:noFill/>
          </a:ln>
        </p:spPr>
      </p:pic>
    </p:spTree>
    <p:extLst>
      <p:ext uri="{BB962C8B-B14F-4D97-AF65-F5344CB8AC3E}">
        <p14:creationId xmlns:p14="http://schemas.microsoft.com/office/powerpoint/2010/main" val="3422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fmla="#ppt_w*sin(2.5*pi*$)">
                                          <p:val>
                                            <p:fltVal val="0"/>
                                          </p:val>
                                        </p:tav>
                                        <p:tav tm="100000">
                                          <p:val>
                                            <p:fltVal val="1"/>
                                          </p:val>
                                        </p:tav>
                                      </p:tavLst>
                                    </p:anim>
                                    <p:anim calcmode="lin" valueType="num">
                                      <p:cBhvr>
                                        <p:cTn id="15" dur="4500" fill="hold"/>
                                        <p:tgtEl>
                                          <p:spTgt spid="6"/>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500"/>
                                        <p:tgtEl>
                                          <p:spTgt spid="6"/>
                                        </p:tgtEl>
                                        <p:attrNameLst>
                                          <p:attrName>ppt_x</p:attrName>
                                        </p:attrNameLst>
                                      </p:cBhvr>
                                      <p:tavLst>
                                        <p:tav tm="0">
                                          <p:val>
                                            <p:strVal val="ppt_x"/>
                                          </p:val>
                                        </p:tav>
                                        <p:tav tm="100000">
                                          <p:val>
                                            <p:strVal val="1+ppt_w/2"/>
                                          </p:val>
                                        </p:tav>
                                      </p:tavLst>
                                    </p:anim>
                                    <p:anim calcmode="lin" valueType="num">
                                      <p:cBhvr additive="base">
                                        <p:cTn id="18" dur="4500"/>
                                        <p:tgtEl>
                                          <p:spTgt spid="6"/>
                                        </p:tgtEl>
                                        <p:attrNameLst>
                                          <p:attrName>ppt_y</p:attrName>
                                        </p:attrNameLst>
                                      </p:cBhvr>
                                      <p:tavLst>
                                        <p:tav tm="0">
                                          <p:val>
                                            <p:strVal val="ppt_y"/>
                                          </p:val>
                                        </p:tav>
                                        <p:tav tm="100000">
                                          <p:val>
                                            <p:strVal val="ppt_y"/>
                                          </p:val>
                                        </p:tav>
                                      </p:tavLst>
                                    </p:anim>
                                    <p:set>
                                      <p:cBhvr>
                                        <p:cTn id="19" dur="1" fill="hold">
                                          <p:stCondLst>
                                            <p:cond delay="4499"/>
                                          </p:stCondLst>
                                        </p:cTn>
                                        <p:tgtEl>
                                          <p:spTgt spid="6"/>
                                        </p:tgtEl>
                                        <p:attrNameLst>
                                          <p:attrName>style.visibility</p:attrName>
                                        </p:attrNameLst>
                                      </p:cBhvr>
                                      <p:to>
                                        <p:strVal val="hidden"/>
                                      </p:to>
                                    </p:set>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4500" fill="hold"/>
                                        <p:tgtEl>
                                          <p:spTgt spid="9"/>
                                        </p:tgtEl>
                                        <p:attrNameLst>
                                          <p:attrName>ppt_x</p:attrName>
                                        </p:attrNameLst>
                                      </p:cBhvr>
                                      <p:tavLst>
                                        <p:tav tm="0">
                                          <p:val>
                                            <p:strVal val="1+#ppt_w/2"/>
                                          </p:val>
                                        </p:tav>
                                        <p:tav tm="100000">
                                          <p:val>
                                            <p:strVal val="#ppt_x"/>
                                          </p:val>
                                        </p:tav>
                                      </p:tavLst>
                                    </p:anim>
                                    <p:anim calcmode="lin" valueType="num">
                                      <p:cBhvr additive="base">
                                        <p:cTn id="23" dur="4500" fill="hold"/>
                                        <p:tgtEl>
                                          <p:spTgt spid="9"/>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4500" fill="hold"/>
                                        <p:tgtEl>
                                          <p:spTgt spid="9"/>
                                        </p:tgtEl>
                                        <p:attrNameLst>
                                          <p:attrName>ppt_w</p:attrName>
                                        </p:attrNameLst>
                                      </p:cBhvr>
                                      <p:tavLst>
                                        <p:tav tm="0" fmla="#ppt_w*sin(2.5*pi*$)">
                                          <p:val>
                                            <p:fltVal val="0"/>
                                          </p:val>
                                        </p:tav>
                                        <p:tav tm="100000">
                                          <p:val>
                                            <p:fltVal val="1"/>
                                          </p:val>
                                        </p:tav>
                                      </p:tavLst>
                                    </p:anim>
                                    <p:anim calcmode="lin" valueType="num">
                                      <p:cBhvr>
                                        <p:cTn id="27" dur="4500" fill="hold"/>
                                        <p:tgtEl>
                                          <p:spTgt spid="9"/>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9"/>
                                        </p:tgtEl>
                                        <p:attrNameLst>
                                          <p:attrName>ppt_x</p:attrName>
                                        </p:attrNameLst>
                                      </p:cBhvr>
                                      <p:tavLst>
                                        <p:tav tm="0">
                                          <p:val>
                                            <p:strVal val="ppt_x"/>
                                          </p:val>
                                        </p:tav>
                                        <p:tav tm="100000">
                                          <p:val>
                                            <p:strVal val="1+ppt_w/2"/>
                                          </p:val>
                                        </p:tav>
                                      </p:tavLst>
                                    </p:anim>
                                    <p:anim calcmode="lin" valueType="num">
                                      <p:cBhvr additive="base">
                                        <p:cTn id="30" dur="4500"/>
                                        <p:tgtEl>
                                          <p:spTgt spid="9"/>
                                        </p:tgtEl>
                                        <p:attrNameLst>
                                          <p:attrName>ppt_y</p:attrName>
                                        </p:attrNameLst>
                                      </p:cBhvr>
                                      <p:tavLst>
                                        <p:tav tm="0">
                                          <p:val>
                                            <p:strVal val="ppt_y"/>
                                          </p:val>
                                        </p:tav>
                                        <p:tav tm="100000">
                                          <p:val>
                                            <p:strVal val="ppt_y"/>
                                          </p:val>
                                        </p:tav>
                                      </p:tavLst>
                                    </p:anim>
                                    <p:set>
                                      <p:cBhvr>
                                        <p:cTn id="31" dur="1" fill="hold">
                                          <p:stCondLst>
                                            <p:cond delay="4499"/>
                                          </p:stCondLst>
                                        </p:cTn>
                                        <p:tgtEl>
                                          <p:spTgt spid="9"/>
                                        </p:tgtEl>
                                        <p:attrNameLst>
                                          <p:attrName>style.visibility</p:attrName>
                                        </p:attrNameLst>
                                      </p:cBhvr>
                                      <p:to>
                                        <p:strVal val="hidden"/>
                                      </p:to>
                                    </p:set>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4500" fill="hold"/>
                                        <p:tgtEl>
                                          <p:spTgt spid="7"/>
                                        </p:tgtEl>
                                        <p:attrNameLst>
                                          <p:attrName>ppt_x</p:attrName>
                                        </p:attrNameLst>
                                      </p:cBhvr>
                                      <p:tavLst>
                                        <p:tav tm="0">
                                          <p:val>
                                            <p:strVal val="0-#ppt_w/2"/>
                                          </p:val>
                                        </p:tav>
                                        <p:tav tm="100000">
                                          <p:val>
                                            <p:strVal val="#ppt_x"/>
                                          </p:val>
                                        </p:tav>
                                      </p:tavLst>
                                    </p:anim>
                                    <p:anim calcmode="lin" valueType="num">
                                      <p:cBhvr additive="base">
                                        <p:cTn id="35" dur="45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4500" fill="hold"/>
                                        <p:tgtEl>
                                          <p:spTgt spid="7"/>
                                        </p:tgtEl>
                                        <p:attrNameLst>
                                          <p:attrName>ppt_w</p:attrName>
                                        </p:attrNameLst>
                                      </p:cBhvr>
                                      <p:tavLst>
                                        <p:tav tm="0" fmla="#ppt_w*sin(2.5*pi*$)">
                                          <p:val>
                                            <p:fltVal val="0"/>
                                          </p:val>
                                        </p:tav>
                                        <p:tav tm="100000">
                                          <p:val>
                                            <p:fltVal val="1"/>
                                          </p:val>
                                        </p:tav>
                                      </p:tavLst>
                                    </p:anim>
                                    <p:anim calcmode="lin" valueType="num">
                                      <p:cBhvr>
                                        <p:cTn id="39" dur="4500" fill="hold"/>
                                        <p:tgtEl>
                                          <p:spTgt spid="7"/>
                                        </p:tgtEl>
                                        <p:attrNameLst>
                                          <p:attrName>ppt_h</p:attrName>
                                        </p:attrNameLst>
                                      </p:cBhvr>
                                      <p:tavLst>
                                        <p:tav tm="0">
                                          <p:val>
                                            <p:strVal val="#ppt_h"/>
                                          </p:val>
                                        </p:tav>
                                        <p:tav tm="100000">
                                          <p:val>
                                            <p:strVal val="#ppt_h"/>
                                          </p:val>
                                        </p:tav>
                                      </p:tavLst>
                                    </p:anim>
                                  </p:childTnLst>
                                </p:cTn>
                              </p:par>
                              <p:par>
                                <p:cTn id="40" presetID="2" presetClass="exit" presetSubtype="8" fill="hold" grpId="2" nodeType="withEffect">
                                  <p:stCondLst>
                                    <p:cond delay="0"/>
                                  </p:stCondLst>
                                  <p:childTnLst>
                                    <p:anim calcmode="lin" valueType="num">
                                      <p:cBhvr additive="base">
                                        <p:cTn id="41" dur="4500"/>
                                        <p:tgtEl>
                                          <p:spTgt spid="7"/>
                                        </p:tgtEl>
                                        <p:attrNameLst>
                                          <p:attrName>ppt_x</p:attrName>
                                        </p:attrNameLst>
                                      </p:cBhvr>
                                      <p:tavLst>
                                        <p:tav tm="0">
                                          <p:val>
                                            <p:strVal val="ppt_x"/>
                                          </p:val>
                                        </p:tav>
                                        <p:tav tm="100000">
                                          <p:val>
                                            <p:strVal val="0-ppt_w/2"/>
                                          </p:val>
                                        </p:tav>
                                      </p:tavLst>
                                    </p:anim>
                                    <p:anim calcmode="lin" valueType="num">
                                      <p:cBhvr additive="base">
                                        <p:cTn id="42" dur="4500"/>
                                        <p:tgtEl>
                                          <p:spTgt spid="7"/>
                                        </p:tgtEl>
                                        <p:attrNameLst>
                                          <p:attrName>ppt_y</p:attrName>
                                        </p:attrNameLst>
                                      </p:cBhvr>
                                      <p:tavLst>
                                        <p:tav tm="0">
                                          <p:val>
                                            <p:strVal val="ppt_y"/>
                                          </p:val>
                                        </p:tav>
                                        <p:tav tm="100000">
                                          <p:val>
                                            <p:strVal val="ppt_y"/>
                                          </p:val>
                                        </p:tav>
                                      </p:tavLst>
                                    </p:anim>
                                    <p:set>
                                      <p:cBhvr>
                                        <p:cTn id="43" dur="1" fill="hold">
                                          <p:stCondLst>
                                            <p:cond delay="4499"/>
                                          </p:stCondLst>
                                        </p:cTn>
                                        <p:tgtEl>
                                          <p:spTgt spid="7"/>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500" fill="hold"/>
                                        <p:tgtEl>
                                          <p:spTgt spid="8"/>
                                        </p:tgtEl>
                                        <p:attrNameLst>
                                          <p:attrName>ppt_x</p:attrName>
                                        </p:attrNameLst>
                                      </p:cBhvr>
                                      <p:tavLst>
                                        <p:tav tm="0">
                                          <p:val>
                                            <p:strVal val="0-#ppt_w/2"/>
                                          </p:val>
                                        </p:tav>
                                        <p:tav tm="100000">
                                          <p:val>
                                            <p:strVal val="#ppt_x"/>
                                          </p:val>
                                        </p:tav>
                                      </p:tavLst>
                                    </p:anim>
                                    <p:anim calcmode="lin" valueType="num">
                                      <p:cBhvr additive="base">
                                        <p:cTn id="47" dur="4500" fill="hold"/>
                                        <p:tgtEl>
                                          <p:spTgt spid="8"/>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500" fill="hold"/>
                                        <p:tgtEl>
                                          <p:spTgt spid="8"/>
                                        </p:tgtEl>
                                        <p:attrNameLst>
                                          <p:attrName>ppt_w</p:attrName>
                                        </p:attrNameLst>
                                      </p:cBhvr>
                                      <p:tavLst>
                                        <p:tav tm="0" fmla="#ppt_w*sin(2.5*pi*$)">
                                          <p:val>
                                            <p:fltVal val="0"/>
                                          </p:val>
                                        </p:tav>
                                        <p:tav tm="100000">
                                          <p:val>
                                            <p:fltVal val="1"/>
                                          </p:val>
                                        </p:tav>
                                      </p:tavLst>
                                    </p:anim>
                                    <p:anim calcmode="lin" valueType="num">
                                      <p:cBhvr>
                                        <p:cTn id="51" dur="4500" fill="hold"/>
                                        <p:tgtEl>
                                          <p:spTgt spid="8"/>
                                        </p:tgtEl>
                                        <p:attrNameLst>
                                          <p:attrName>ppt_h</p:attrName>
                                        </p:attrNameLst>
                                      </p:cBhvr>
                                      <p:tavLst>
                                        <p:tav tm="0">
                                          <p:val>
                                            <p:strVal val="#ppt_h"/>
                                          </p:val>
                                        </p:tav>
                                        <p:tav tm="100000">
                                          <p:val>
                                            <p:strVal val="#ppt_h"/>
                                          </p:val>
                                        </p:tav>
                                      </p:tavLst>
                                    </p:anim>
                                  </p:childTnLst>
                                </p:cTn>
                              </p:par>
                              <p:par>
                                <p:cTn id="52" presetID="2" presetClass="exit" presetSubtype="8" fill="hold" grpId="2" nodeType="withEffect">
                                  <p:stCondLst>
                                    <p:cond delay="0"/>
                                  </p:stCondLst>
                                  <p:childTnLst>
                                    <p:anim calcmode="lin" valueType="num">
                                      <p:cBhvr additive="base">
                                        <p:cTn id="53" dur="4500"/>
                                        <p:tgtEl>
                                          <p:spTgt spid="8"/>
                                        </p:tgtEl>
                                        <p:attrNameLst>
                                          <p:attrName>ppt_x</p:attrName>
                                        </p:attrNameLst>
                                      </p:cBhvr>
                                      <p:tavLst>
                                        <p:tav tm="0">
                                          <p:val>
                                            <p:strVal val="ppt_x"/>
                                          </p:val>
                                        </p:tav>
                                        <p:tav tm="100000">
                                          <p:val>
                                            <p:strVal val="0-ppt_w/2"/>
                                          </p:val>
                                        </p:tav>
                                      </p:tavLst>
                                    </p:anim>
                                    <p:anim calcmode="lin" valueType="num">
                                      <p:cBhvr additive="base">
                                        <p:cTn id="54" dur="4500"/>
                                        <p:tgtEl>
                                          <p:spTgt spid="8"/>
                                        </p:tgtEl>
                                        <p:attrNameLst>
                                          <p:attrName>ppt_y</p:attrName>
                                        </p:attrNameLst>
                                      </p:cBhvr>
                                      <p:tavLst>
                                        <p:tav tm="0">
                                          <p:val>
                                            <p:strVal val="ppt_y"/>
                                          </p:val>
                                        </p:tav>
                                        <p:tav tm="100000">
                                          <p:val>
                                            <p:strVal val="ppt_y"/>
                                          </p:val>
                                        </p:tav>
                                      </p:tavLst>
                                    </p:anim>
                                    <p:set>
                                      <p:cBhvr>
                                        <p:cTn id="55" dur="1" fill="hold">
                                          <p:stCondLst>
                                            <p:cond delay="4499"/>
                                          </p:stCondLst>
                                        </p:cTn>
                                        <p:tgtEl>
                                          <p:spTgt spid="8"/>
                                        </p:tgtEl>
                                        <p:attrNameLst>
                                          <p:attrName>style.visibility</p:attrName>
                                        </p:attrNameLst>
                                      </p:cBhvr>
                                      <p:to>
                                        <p:strVal val="hidden"/>
                                      </p:to>
                                    </p:set>
                                  </p:childTnLst>
                                </p:cTn>
                              </p:par>
                              <p:par>
                                <p:cTn id="56" presetID="23" presetClass="entr" presetSubtype="272" fill="hold" nodeType="withEffect">
                                  <p:stCondLst>
                                    <p:cond delay="5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250" fill="hold"/>
                                        <p:tgtEl>
                                          <p:spTgt spid="11"/>
                                        </p:tgtEl>
                                        <p:attrNameLst>
                                          <p:attrName>ppt_w</p:attrName>
                                        </p:attrNameLst>
                                      </p:cBhvr>
                                      <p:tavLst>
                                        <p:tav tm="0">
                                          <p:val>
                                            <p:strVal val="2/3*#ppt_w"/>
                                          </p:val>
                                        </p:tav>
                                        <p:tav tm="100000">
                                          <p:val>
                                            <p:strVal val="#ppt_w"/>
                                          </p:val>
                                        </p:tav>
                                      </p:tavLst>
                                    </p:anim>
                                    <p:anim calcmode="lin" valueType="num">
                                      <p:cBhvr>
                                        <p:cTn id="59" dur="3250" fill="hold"/>
                                        <p:tgtEl>
                                          <p:spTgt spid="11"/>
                                        </p:tgtEl>
                                        <p:attrNameLst>
                                          <p:attrName>ppt_h</p:attrName>
                                        </p:attrNameLst>
                                      </p:cBhvr>
                                      <p:tavLst>
                                        <p:tav tm="0">
                                          <p:val>
                                            <p:strVal val="2/3*#ppt_h"/>
                                          </p:val>
                                        </p:tav>
                                        <p:tav tm="100000">
                                          <p:val>
                                            <p:strVal val="#ppt_h"/>
                                          </p:val>
                                        </p:tav>
                                      </p:tavLst>
                                    </p:anim>
                                  </p:childTnLst>
                                </p:cTn>
                              </p:par>
                              <p:par>
                                <p:cTn id="60" presetID="16" presetClass="entr" presetSubtype="37" fill="hold" nodeType="withEffect">
                                  <p:stCondLst>
                                    <p:cond delay="500"/>
                                  </p:stCondLst>
                                  <p:childTnLst>
                                    <p:set>
                                      <p:cBhvr>
                                        <p:cTn id="61" dur="1" fill="hold">
                                          <p:stCondLst>
                                            <p:cond delay="0"/>
                                          </p:stCondLst>
                                        </p:cTn>
                                        <p:tgtEl>
                                          <p:spTgt spid="11"/>
                                        </p:tgtEl>
                                        <p:attrNameLst>
                                          <p:attrName>style.visibility</p:attrName>
                                        </p:attrNameLst>
                                      </p:cBhvr>
                                      <p:to>
                                        <p:strVal val="visible"/>
                                      </p:to>
                                    </p:set>
                                    <p:animEffect transition="in" filter="barn(outVertical)">
                                      <p:cBhvr>
                                        <p:cTn id="62" dur="3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5" name="Forma libre 16"/>
          <p:cNvSpPr/>
          <p:nvPr/>
        </p:nvSpPr>
        <p:spPr>
          <a:xfrm>
            <a:off x="2360562" y="673036"/>
            <a:ext cx="4392488" cy="3745003"/>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noFill/>
          <a:ln w="38100">
            <a:solidFill>
              <a:srgbClr val="C000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6"/>
          <p:cNvSpPr/>
          <p:nvPr/>
        </p:nvSpPr>
        <p:spPr>
          <a:xfrm>
            <a:off x="2339752" y="627534"/>
            <a:ext cx="4392488" cy="3745003"/>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gradFill flip="none" rotWithShape="1">
            <a:gsLst>
              <a:gs pos="0">
                <a:srgbClr val="FF6D6D">
                  <a:alpha val="28627"/>
                </a:srgbClr>
              </a:gs>
              <a:gs pos="40846">
                <a:srgbClr val="FF0000">
                  <a:alpha val="72000"/>
                </a:srgbClr>
              </a:gs>
              <a:gs pos="27000">
                <a:srgbClr val="FF7A00">
                  <a:alpha val="27000"/>
                </a:srgbClr>
              </a:gs>
              <a:gs pos="70000">
                <a:srgbClr val="FF7D7D">
                  <a:alpha val="12941"/>
                </a:srgbClr>
              </a:gs>
              <a:gs pos="100000">
                <a:srgbClr val="4D0808">
                  <a:alpha val="74000"/>
                </a:srgbClr>
              </a:gs>
            </a:gsLst>
            <a:path path="circle">
              <a:fillToRect l="50000" t="50000" r="50000" b="50000"/>
            </a:path>
            <a:tileRect/>
          </a:gradFill>
          <a:ln w="19050">
            <a:solidFill>
              <a:srgbClr val="C000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8" name="7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648" y="0"/>
            <a:ext cx="9144000" cy="5143500"/>
          </a:xfrm>
          <a:prstGeom prst="rect">
            <a:avLst/>
          </a:prstGeom>
          <a:noFill/>
          <a:ln>
            <a:noFill/>
          </a:ln>
        </p:spPr>
      </p:pic>
    </p:spTree>
    <p:extLst>
      <p:ext uri="{BB962C8B-B14F-4D97-AF65-F5344CB8AC3E}">
        <p14:creationId xmlns:p14="http://schemas.microsoft.com/office/powerpoint/2010/main" val="390027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23" presetClass="exit" presetSubtype="544" fill="hold" grpId="1" nodeType="withEffect">
                                  <p:stCondLst>
                                    <p:cond delay="0"/>
                                  </p:stCondLst>
                                  <p:childTnLst>
                                    <p:anim calcmode="lin" valueType="num">
                                      <p:cBhvr>
                                        <p:cTn id="10" dur="3750"/>
                                        <p:tgtEl>
                                          <p:spTgt spid="5"/>
                                        </p:tgtEl>
                                        <p:attrNameLst>
                                          <p:attrName>ppt_w</p:attrName>
                                        </p:attrNameLst>
                                      </p:cBhvr>
                                      <p:tavLst>
                                        <p:tav tm="0">
                                          <p:val>
                                            <p:strVal val="ppt_w"/>
                                          </p:val>
                                        </p:tav>
                                        <p:tav tm="100000">
                                          <p:val>
                                            <p:fltVal val="0"/>
                                          </p:val>
                                        </p:tav>
                                      </p:tavLst>
                                    </p:anim>
                                    <p:anim calcmode="lin" valueType="num">
                                      <p:cBhvr>
                                        <p:cTn id="11" dur="3750"/>
                                        <p:tgtEl>
                                          <p:spTgt spid="5"/>
                                        </p:tgtEl>
                                        <p:attrNameLst>
                                          <p:attrName>ppt_h</p:attrName>
                                        </p:attrNameLst>
                                      </p:cBhvr>
                                      <p:tavLst>
                                        <p:tav tm="0">
                                          <p:val>
                                            <p:strVal val="ppt_h"/>
                                          </p:val>
                                        </p:tav>
                                        <p:tav tm="100000">
                                          <p:val>
                                            <p:fltVal val="0"/>
                                          </p:val>
                                        </p:tav>
                                      </p:tavLst>
                                    </p:anim>
                                    <p:anim calcmode="lin" valueType="num">
                                      <p:cBhvr>
                                        <p:cTn id="12" dur="3750"/>
                                        <p:tgtEl>
                                          <p:spTgt spid="5"/>
                                        </p:tgtEl>
                                        <p:attrNameLst>
                                          <p:attrName>ppt_x</p:attrName>
                                        </p:attrNameLst>
                                      </p:cBhvr>
                                      <p:tavLst>
                                        <p:tav tm="0">
                                          <p:val>
                                            <p:strVal val="ppt_x"/>
                                          </p:val>
                                        </p:tav>
                                        <p:tav tm="100000">
                                          <p:val>
                                            <p:fltVal val="0.5"/>
                                          </p:val>
                                        </p:tav>
                                      </p:tavLst>
                                    </p:anim>
                                    <p:anim calcmode="lin" valueType="num">
                                      <p:cBhvr>
                                        <p:cTn id="13" dur="3750"/>
                                        <p:tgtEl>
                                          <p:spTgt spid="5"/>
                                        </p:tgtEl>
                                        <p:attrNameLst>
                                          <p:attrName>ppt_y</p:attrName>
                                        </p:attrNameLst>
                                      </p:cBhvr>
                                      <p:tavLst>
                                        <p:tav tm="0">
                                          <p:val>
                                            <p:strVal val="ppt_y"/>
                                          </p:val>
                                        </p:tav>
                                        <p:tav tm="100000">
                                          <p:val>
                                            <p:fltVal val="0.5"/>
                                          </p:val>
                                        </p:tav>
                                      </p:tavLst>
                                    </p:anim>
                                    <p:set>
                                      <p:cBhvr>
                                        <p:cTn id="14" dur="1" fill="hold">
                                          <p:stCondLst>
                                            <p:cond delay="3749"/>
                                          </p:stCondLst>
                                        </p:cTn>
                                        <p:tgtEl>
                                          <p:spTgt spid="5"/>
                                        </p:tgtEl>
                                        <p:attrNameLst>
                                          <p:attrName>style.visibility</p:attrName>
                                        </p:attrNameLst>
                                      </p:cBhvr>
                                      <p:to>
                                        <p:strVal val="hidden"/>
                                      </p:to>
                                    </p:set>
                                  </p:childTnLst>
                                </p:cTn>
                              </p:par>
                              <p:par>
                                <p:cTn id="15" presetID="23" presetClass="entr" presetSubtype="3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750" fill="hold"/>
                                        <p:tgtEl>
                                          <p:spTgt spid="6"/>
                                        </p:tgtEl>
                                        <p:attrNameLst>
                                          <p:attrName>ppt_w</p:attrName>
                                        </p:attrNameLst>
                                      </p:cBhvr>
                                      <p:tavLst>
                                        <p:tav tm="0">
                                          <p:val>
                                            <p:strVal val="4*#ppt_w"/>
                                          </p:val>
                                        </p:tav>
                                        <p:tav tm="100000">
                                          <p:val>
                                            <p:strVal val="#ppt_w"/>
                                          </p:val>
                                        </p:tav>
                                      </p:tavLst>
                                    </p:anim>
                                    <p:anim calcmode="lin" valueType="num">
                                      <p:cBhvr>
                                        <p:cTn id="18" dur="3750" fill="hold"/>
                                        <p:tgtEl>
                                          <p:spTgt spid="6"/>
                                        </p:tgtEl>
                                        <p:attrNameLst>
                                          <p:attrName>ppt_h</p:attrName>
                                        </p:attrNameLst>
                                      </p:cBhvr>
                                      <p:tavLst>
                                        <p:tav tm="0">
                                          <p:val>
                                            <p:strVal val="4*#ppt_h"/>
                                          </p:val>
                                        </p:tav>
                                        <p:tav tm="100000">
                                          <p:val>
                                            <p:strVal val="#ppt_h"/>
                                          </p:val>
                                        </p:tav>
                                      </p:tavLst>
                                    </p:anim>
                                  </p:childTnLst>
                                </p:cTn>
                              </p:par>
                              <p:par>
                                <p:cTn id="19" presetID="23" presetClass="exit" presetSubtype="16" fill="hold" grpId="1" nodeType="withEffect">
                                  <p:stCondLst>
                                    <p:cond delay="0"/>
                                  </p:stCondLst>
                                  <p:childTnLst>
                                    <p:anim calcmode="lin" valueType="num">
                                      <p:cBhvr>
                                        <p:cTn id="20" dur="3750"/>
                                        <p:tgtEl>
                                          <p:spTgt spid="6"/>
                                        </p:tgtEl>
                                        <p:attrNameLst>
                                          <p:attrName>ppt_w</p:attrName>
                                        </p:attrNameLst>
                                      </p:cBhvr>
                                      <p:tavLst>
                                        <p:tav tm="0">
                                          <p:val>
                                            <p:strVal val="ppt_w"/>
                                          </p:val>
                                        </p:tav>
                                        <p:tav tm="100000">
                                          <p:val>
                                            <p:strVal val="4*ppt_w"/>
                                          </p:val>
                                        </p:tav>
                                      </p:tavLst>
                                    </p:anim>
                                    <p:anim calcmode="lin" valueType="num">
                                      <p:cBhvr>
                                        <p:cTn id="21" dur="3750"/>
                                        <p:tgtEl>
                                          <p:spTgt spid="6"/>
                                        </p:tgtEl>
                                        <p:attrNameLst>
                                          <p:attrName>ppt_h</p:attrName>
                                        </p:attrNameLst>
                                      </p:cBhvr>
                                      <p:tavLst>
                                        <p:tav tm="0">
                                          <p:val>
                                            <p:strVal val="ppt_h"/>
                                          </p:val>
                                        </p:tav>
                                        <p:tav tm="100000">
                                          <p:val>
                                            <p:strVal val="4*ppt_h"/>
                                          </p:val>
                                        </p:tav>
                                      </p:tavLst>
                                    </p:anim>
                                    <p:set>
                                      <p:cBhvr>
                                        <p:cTn id="22" dur="1" fill="hold">
                                          <p:stCondLst>
                                            <p:cond delay="374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strVal val="4/3*#ppt_w"/>
                                          </p:val>
                                        </p:tav>
                                        <p:tav tm="100000">
                                          <p:val>
                                            <p:strVal val="#ppt_w"/>
                                          </p:val>
                                        </p:tav>
                                      </p:tavLst>
                                    </p:anim>
                                    <p:anim calcmode="lin" valueType="num">
                                      <p:cBhvr>
                                        <p:cTn id="26" dur="3000" fill="hold"/>
                                        <p:tgtEl>
                                          <p:spTgt spid="7"/>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3000"/>
                                        <p:tgtEl>
                                          <p:spTgt spid="7"/>
                                        </p:tgtEl>
                                      </p:cBhvr>
                                    </p:animEffect>
                                  </p:childTnLst>
                                </p:cTn>
                              </p:par>
                              <p:par>
                                <p:cTn id="30" presetID="9" presetClass="emph" presetSubtype="0" nodeType="withEffect">
                                  <p:stCondLst>
                                    <p:cond delay="0"/>
                                  </p:stCondLst>
                                  <p:childTnLst>
                                    <p:set>
                                      <p:cBhvr rctx="PPT">
                                        <p:cTn id="31" dur="indefinite"/>
                                        <p:tgtEl>
                                          <p:spTgt spid="8"/>
                                        </p:tgtEl>
                                        <p:attrNameLst>
                                          <p:attrName>style.opacity</p:attrName>
                                        </p:attrNameLst>
                                      </p:cBhvr>
                                      <p:to>
                                        <p:strVal val="0"/>
                                      </p:to>
                                    </p:set>
                                    <p:animEffect filter="image" prLst="opacity: 0">
                                      <p:cBhvr rctx="IE">
                                        <p:cTn id="32"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403648" y="1059582"/>
            <a:ext cx="4320480" cy="2893100"/>
          </a:xfrm>
          <a:prstGeom prst="rect">
            <a:avLst/>
          </a:prstGeom>
        </p:spPr>
        <p:txBody>
          <a:bodyPr wrap="square">
            <a:spAutoFit/>
            <a:scene3d>
              <a:camera prst="obliqueBottomLeft"/>
              <a:lightRig rig="threePt" dir="t"/>
            </a:scene3d>
            <a:sp3d extrusionH="31750">
              <a:extrusionClr>
                <a:srgbClr val="CC0000"/>
              </a:extrusionClr>
            </a:sp3d>
          </a:bodyPr>
          <a:lstStyle/>
          <a:p>
            <a:pPr algn="ctr"/>
            <a:r>
              <a:rPr lang="es-ES" sz="2800" dirty="0" smtClean="0">
                <a:solidFill>
                  <a:schemeClr val="bg1"/>
                </a:solidFill>
                <a:latin typeface="Hobo Std" pitchFamily="34" charset="0"/>
              </a:rPr>
              <a:t>Efectos </a:t>
            </a:r>
            <a:r>
              <a:rPr lang="es-ES" sz="2800" dirty="0">
                <a:solidFill>
                  <a:schemeClr val="bg1"/>
                </a:solidFill>
                <a:latin typeface="Hobo Std" pitchFamily="34" charset="0"/>
              </a:rPr>
              <a:t>secundarios de las grosellas </a:t>
            </a:r>
          </a:p>
          <a:p>
            <a:pPr algn="ctr"/>
            <a:r>
              <a:rPr lang="es-ES" dirty="0" smtClean="0">
                <a:solidFill>
                  <a:schemeClr val="bg1"/>
                </a:solidFill>
                <a:latin typeface="Hobo Std" pitchFamily="34" charset="0"/>
              </a:rPr>
              <a:t>Las </a:t>
            </a:r>
            <a:r>
              <a:rPr lang="es-ES" dirty="0">
                <a:solidFill>
                  <a:schemeClr val="bg1"/>
                </a:solidFill>
                <a:latin typeface="Hobo Std" pitchFamily="34" charset="0"/>
              </a:rPr>
              <a:t>grosellas consumidas en exceso pueden provocar molestias digestivas. Asimismo, las personas que tengan el estómago delicado es conveniente que las tomen con moderación, ya que </a:t>
            </a:r>
            <a:endParaRPr lang="es-ES" dirty="0" smtClean="0">
              <a:solidFill>
                <a:schemeClr val="bg1"/>
              </a:solidFill>
              <a:latin typeface="Hobo Std" pitchFamily="34" charset="0"/>
            </a:endParaRPr>
          </a:p>
          <a:p>
            <a:pPr algn="ctr"/>
            <a:r>
              <a:rPr lang="es-ES" dirty="0" smtClean="0">
                <a:solidFill>
                  <a:schemeClr val="bg1"/>
                </a:solidFill>
                <a:latin typeface="Hobo Std" pitchFamily="34" charset="0"/>
              </a:rPr>
              <a:t>en algunos casos pueden</a:t>
            </a:r>
          </a:p>
          <a:p>
            <a:pPr algn="ctr"/>
            <a:r>
              <a:rPr lang="es-ES" dirty="0" smtClean="0">
                <a:solidFill>
                  <a:schemeClr val="bg1"/>
                </a:solidFill>
                <a:latin typeface="Hobo Std" pitchFamily="34" charset="0"/>
              </a:rPr>
              <a:t>provocar </a:t>
            </a:r>
            <a:r>
              <a:rPr lang="es-ES" dirty="0">
                <a:solidFill>
                  <a:schemeClr val="bg1"/>
                </a:solidFill>
                <a:latin typeface="Hobo Std" pitchFamily="34" charset="0"/>
              </a:rPr>
              <a:t>acidez.</a:t>
            </a:r>
          </a:p>
        </p:txBody>
      </p:sp>
    </p:spTree>
    <p:extLst>
      <p:ext uri="{BB962C8B-B14F-4D97-AF65-F5344CB8AC3E}">
        <p14:creationId xmlns:p14="http://schemas.microsoft.com/office/powerpoint/2010/main" val="62419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42 Imagen" descr="Diapositiva36"/>
          <p:cNvPicPr>
            <a:picLocks noGrp="1" noChangeAspect="1"/>
          </p:cNvPicPr>
          <p:nvPr isPhoto="1"/>
        </p:nvPicPr>
        <p:blipFill rotWithShape="1">
          <a:blip r:embed="rId2">
            <a:lum/>
            <a:extLst>
              <a:ext uri="{28A0092B-C50C-407E-A947-70E740481C1C}">
                <a14:useLocalDpi xmlns:a14="http://schemas.microsoft.com/office/drawing/2010/main" val="0"/>
              </a:ext>
            </a:extLst>
          </a:blip>
          <a:srcRect t="-100256"/>
          <a:stretch/>
        </p:blipFill>
        <p:spPr>
          <a:xfrm>
            <a:off x="0" y="-5150132"/>
            <a:ext cx="9144000" cy="10300263"/>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76000">
                <a:schemeClr val="accent6">
                  <a:lumMod val="20000"/>
                  <a:lumOff val="80000"/>
                  <a:alpha val="62000"/>
                </a:schemeClr>
              </a:gs>
              <a:gs pos="417">
                <a:srgbClr val="E6002C"/>
              </a:gs>
              <a:gs pos="7000">
                <a:srgbClr val="C00000"/>
              </a:gs>
              <a:gs pos="12000">
                <a:srgbClr val="2A0015"/>
              </a:gs>
              <a:gs pos="15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76000">
                <a:schemeClr val="accent6">
                  <a:lumMod val="20000"/>
                  <a:lumOff val="80000"/>
                  <a:alpha val="62000"/>
                </a:schemeClr>
              </a:gs>
              <a:gs pos="417">
                <a:srgbClr val="E6002C"/>
              </a:gs>
              <a:gs pos="7000">
                <a:srgbClr val="C00000"/>
              </a:gs>
              <a:gs pos="10000">
                <a:srgbClr val="2A0015"/>
              </a:gs>
              <a:gs pos="14000">
                <a:srgbClr val="FEECE1">
                  <a:alpha val="0"/>
                </a:srgbClr>
              </a:gs>
              <a:gs pos="53000">
                <a:srgbClr val="FFEDE4">
                  <a:alpha val="0"/>
                </a:srgbClr>
              </a:gs>
            </a:gsLst>
            <a:path path="circle">
              <a:fillToRect l="50000" t="50000" r="50000" b="50000"/>
            </a:path>
            <a:tileRect/>
          </a:gradFill>
          <a:ln w="12700">
            <a:gradFill>
              <a:gsLst>
                <a:gs pos="0">
                  <a:srgbClr val="DDEBCF"/>
                </a:gs>
                <a:gs pos="49000">
                  <a:schemeClr val="accent1">
                    <a:lumMod val="60000"/>
                    <a:lumOff val="40000"/>
                  </a:schemeClr>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8" name="27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340768" y="-1604714"/>
            <a:ext cx="13886456" cy="7992888"/>
          </a:xfrm>
          <a:prstGeom prst="rect">
            <a:avLst/>
          </a:prstGeom>
          <a:noFill/>
          <a:ln>
            <a:noFill/>
          </a:ln>
        </p:spPr>
      </p:pic>
    </p:spTree>
    <p:extLst>
      <p:ext uri="{BB962C8B-B14F-4D97-AF65-F5344CB8AC3E}">
        <p14:creationId xmlns:p14="http://schemas.microsoft.com/office/powerpoint/2010/main" val="21502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43"/>
                                        </p:tgtEl>
                                        <p:attrNameLst>
                                          <p:attrName>style.visibility</p:attrName>
                                        </p:attrNameLst>
                                      </p:cBhvr>
                                      <p:to>
                                        <p:strVal val="visible"/>
                                      </p:to>
                                    </p:set>
                                    <p:animEffect transition="in" filter="barn(outVertical)">
                                      <p:cBhvr>
                                        <p:cTn id="247" dur="3500"/>
                                        <p:tgtEl>
                                          <p:spTgt spid="43"/>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43"/>
                                        </p:tgtEl>
                                        <p:attrNameLst>
                                          <p:attrName>style.visibility</p:attrName>
                                        </p:attrNameLst>
                                      </p:cBhvr>
                                      <p:to>
                                        <p:strVal val="visible"/>
                                      </p:to>
                                    </p:set>
                                    <p:anim calcmode="lin" valueType="num">
                                      <p:cBhvr>
                                        <p:cTn id="250" dur="3500" fill="hold"/>
                                        <p:tgtEl>
                                          <p:spTgt spid="43"/>
                                        </p:tgtEl>
                                        <p:attrNameLst>
                                          <p:attrName>ppt_w</p:attrName>
                                        </p:attrNameLst>
                                      </p:cBhvr>
                                      <p:tavLst>
                                        <p:tav tm="0">
                                          <p:val>
                                            <p:strVal val="2/3*#ppt_w"/>
                                          </p:val>
                                        </p:tav>
                                        <p:tav tm="100000">
                                          <p:val>
                                            <p:strVal val="#ppt_w"/>
                                          </p:val>
                                        </p:tav>
                                      </p:tavLst>
                                    </p:anim>
                                    <p:anim calcmode="lin" valueType="num">
                                      <p:cBhvr>
                                        <p:cTn id="251" dur="3500" fill="hold"/>
                                        <p:tgtEl>
                                          <p:spTgt spid="43"/>
                                        </p:tgtEl>
                                        <p:attrNameLst>
                                          <p:attrName>ppt_h</p:attrName>
                                        </p:attrNameLst>
                                      </p:cBhvr>
                                      <p:tavLst>
                                        <p:tav tm="0">
                                          <p:val>
                                            <p:strVal val="2/3*#ppt_h"/>
                                          </p:val>
                                        </p:tav>
                                        <p:tav tm="100000">
                                          <p:val>
                                            <p:strVal val="#ppt_h"/>
                                          </p:val>
                                        </p:tav>
                                      </p:tavLst>
                                    </p:anim>
                                  </p:childTnLst>
                                </p:cTn>
                              </p:par>
                              <p:par>
                                <p:cTn id="252" presetID="9" presetClass="emph" presetSubtype="0" nodeType="withEffect">
                                  <p:stCondLst>
                                    <p:cond delay="0"/>
                                  </p:stCondLst>
                                  <p:childTnLst>
                                    <p:set>
                                      <p:cBhvr rctx="PPT">
                                        <p:cTn id="253" dur="indefinite"/>
                                        <p:tgtEl>
                                          <p:spTgt spid="28"/>
                                        </p:tgtEl>
                                        <p:attrNameLst>
                                          <p:attrName>style.opacity</p:attrName>
                                        </p:attrNameLst>
                                      </p:cBhvr>
                                      <p:to>
                                        <p:strVal val="0"/>
                                      </p:to>
                                    </p:set>
                                    <p:animEffect filter="image" prLst="opacity: 0">
                                      <p:cBhvr rctx="IE">
                                        <p:cTn id="254"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LAS GROSELLASSSS"/>
          <p:cNvPicPr>
            <a:picLocks noGrp="1" noChangeAspect="1"/>
          </p:cNvPicPr>
          <p:nvPr isPhoto="1"/>
        </p:nvPicPr>
        <p:blipFill rotWithShape="1">
          <a:blip r:embed="rId2">
            <a:lum/>
            <a:extLst>
              <a:ext uri="{28A0092B-C50C-407E-A947-70E740481C1C}">
                <a14:useLocalDpi xmlns:a14="http://schemas.microsoft.com/office/drawing/2010/main" val="0"/>
              </a:ext>
            </a:extLst>
          </a:blip>
          <a:srcRect t="-88494"/>
          <a:stretch/>
        </p:blipFill>
        <p:spPr>
          <a:xfrm>
            <a:off x="-3576" y="-4537690"/>
            <a:ext cx="9144000" cy="9695180"/>
          </a:xfrm>
          <a:prstGeom prst="rect">
            <a:avLst/>
          </a:prstGeom>
          <a:noFill/>
          <a:ln>
            <a:noFill/>
          </a:ln>
        </p:spPr>
      </p:pic>
      <p:sp>
        <p:nvSpPr>
          <p:cNvPr id="2" name="Forma libre 31"/>
          <p:cNvSpPr/>
          <p:nvPr/>
        </p:nvSpPr>
        <p:spPr>
          <a:xfrm flipH="1" flipV="1">
            <a:off x="493029" y="-199322"/>
            <a:ext cx="1610674"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31"/>
          <p:cNvSpPr/>
          <p:nvPr/>
        </p:nvSpPr>
        <p:spPr>
          <a:xfrm flipH="1" flipV="1">
            <a:off x="683568" y="683662"/>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31"/>
          <p:cNvSpPr/>
          <p:nvPr/>
        </p:nvSpPr>
        <p:spPr>
          <a:xfrm flipH="1" flipV="1">
            <a:off x="1259632" y="1619766"/>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31"/>
          <p:cNvSpPr/>
          <p:nvPr/>
        </p:nvSpPr>
        <p:spPr>
          <a:xfrm flipH="1" flipV="1">
            <a:off x="1907704" y="2555870"/>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1"/>
          <p:cNvSpPr/>
          <p:nvPr/>
        </p:nvSpPr>
        <p:spPr>
          <a:xfrm flipH="1" flipV="1">
            <a:off x="2555776" y="3503410"/>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31"/>
          <p:cNvSpPr/>
          <p:nvPr/>
        </p:nvSpPr>
        <p:spPr>
          <a:xfrm flipV="1">
            <a:off x="7040855" y="-227165"/>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flipV="1">
            <a:off x="6457344" y="744529"/>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flipV="1">
            <a:off x="5881280" y="1680633"/>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flipV="1">
            <a:off x="5233208" y="2616737"/>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31"/>
          <p:cNvSpPr/>
          <p:nvPr/>
        </p:nvSpPr>
        <p:spPr>
          <a:xfrm flipV="1">
            <a:off x="4572000" y="3507854"/>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920000"/>
              </a:gs>
              <a:gs pos="22000">
                <a:srgbClr val="8E00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LAS GROSELLAS - DELICIOSAS Y BENEFICIOSAS PARA LA SALUD"/>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08570"/>
            <a:ext cx="9144000" cy="5452070"/>
          </a:xfrm>
          <a:prstGeom prst="rect">
            <a:avLst/>
          </a:prstGeom>
          <a:noFill/>
          <a:ln>
            <a:noFill/>
          </a:ln>
        </p:spPr>
      </p:pic>
    </p:spTree>
    <p:extLst>
      <p:ext uri="{BB962C8B-B14F-4D97-AF65-F5344CB8AC3E}">
        <p14:creationId xmlns:p14="http://schemas.microsoft.com/office/powerpoint/2010/main" val="2958240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fill="hold" grpId="1" nodeType="withEffect">
                                  <p:stCondLst>
                                    <p:cond delay="0"/>
                                  </p:stCondLst>
                                  <p:childTnLst>
                                    <p:animRot by="-10800000">
                                      <p:cBhvr>
                                        <p:cTn id="13" dur="3000" fill="hold"/>
                                        <p:tgtEl>
                                          <p:spTgt spid="2"/>
                                        </p:tgtEl>
                                        <p:attrNameLst>
                                          <p:attrName>r</p:attrName>
                                        </p:attrNameLst>
                                      </p:cBhvr>
                                    </p:animRot>
                                  </p:childTnLst>
                                </p:cTn>
                              </p:par>
                              <p:par>
                                <p:cTn id="14" presetID="19" presetClass="entr" presetSubtype="5" fill="hold" grpId="2"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ppt_w"/>
                                          </p:val>
                                        </p:tav>
                                        <p:tav tm="100000">
                                          <p:val>
                                            <p:strVal val="#ppt_w"/>
                                          </p:val>
                                        </p:tav>
                                      </p:tavLst>
                                    </p:anim>
                                    <p:anim calcmode="lin" valueType="num">
                                      <p:cBhvr>
                                        <p:cTn id="17" dur="3000" fill="hold"/>
                                        <p:tgtEl>
                                          <p:spTgt spid="2"/>
                                        </p:tgtEl>
                                        <p:attrNameLst>
                                          <p:attrName>ppt_h</p:attrName>
                                        </p:attrNameLst>
                                      </p:cBhvr>
                                      <p:tavLst>
                                        <p:tav tm="0" fmla="#ppt_h*sin(2.5*pi*$)">
                                          <p:val>
                                            <p:fltVal val="0"/>
                                          </p:val>
                                        </p:tav>
                                        <p:tav tm="100000">
                                          <p:val>
                                            <p:fltVal val="1"/>
                                          </p:val>
                                        </p:tav>
                                      </p:tavLst>
                                    </p:anim>
                                  </p:childTnLst>
                                </p:cTn>
                              </p:par>
                              <p:par>
                                <p:cTn id="18" presetID="2" presetClass="entr" presetSubtype="6"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3000" fill="hold"/>
                                        <p:tgtEl>
                                          <p:spTgt spid="3"/>
                                        </p:tgtEl>
                                        <p:attrNameLst>
                                          <p:attrName>ppt_x</p:attrName>
                                        </p:attrNameLst>
                                      </p:cBhvr>
                                      <p:tavLst>
                                        <p:tav tm="0">
                                          <p:val>
                                            <p:strVal val="1+#ppt_w/2"/>
                                          </p:val>
                                        </p:tav>
                                        <p:tav tm="100000">
                                          <p:val>
                                            <p:strVal val="#ppt_x"/>
                                          </p:val>
                                        </p:tav>
                                      </p:tavLst>
                                    </p:anim>
                                    <p:anim calcmode="lin" valueType="num">
                                      <p:cBhvr additive="base">
                                        <p:cTn id="21" dur="3000" fill="hold"/>
                                        <p:tgtEl>
                                          <p:spTgt spid="3"/>
                                        </p:tgtEl>
                                        <p:attrNameLst>
                                          <p:attrName>ppt_y</p:attrName>
                                        </p:attrNameLst>
                                      </p:cBhvr>
                                      <p:tavLst>
                                        <p:tav tm="0">
                                          <p:val>
                                            <p:strVal val="1+#ppt_h/2"/>
                                          </p:val>
                                        </p:tav>
                                        <p:tav tm="100000">
                                          <p:val>
                                            <p:strVal val="#ppt_y"/>
                                          </p:val>
                                        </p:tav>
                                      </p:tavLst>
                                    </p:anim>
                                  </p:childTnLst>
                                </p:cTn>
                              </p:par>
                              <p:par>
                                <p:cTn id="22" presetID="8" presetClass="emph" presetSubtype="0" fill="hold" grpId="1" nodeType="withEffect">
                                  <p:stCondLst>
                                    <p:cond delay="0"/>
                                  </p:stCondLst>
                                  <p:childTnLst>
                                    <p:animRot by="-10800000">
                                      <p:cBhvr>
                                        <p:cTn id="23" dur="3000" fill="hold"/>
                                        <p:tgtEl>
                                          <p:spTgt spid="3"/>
                                        </p:tgtEl>
                                        <p:attrNameLst>
                                          <p:attrName>r</p:attrName>
                                        </p:attrNameLst>
                                      </p:cBhvr>
                                    </p:animRot>
                                  </p:childTnLst>
                                </p:cTn>
                              </p:par>
                              <p:par>
                                <p:cTn id="24" presetID="19" presetClass="entr" presetSubtype="5" fill="hold" grpId="2"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3000" fill="hold"/>
                                        <p:tgtEl>
                                          <p:spTgt spid="3"/>
                                        </p:tgtEl>
                                        <p:attrNameLst>
                                          <p:attrName>ppt_w</p:attrName>
                                        </p:attrNameLst>
                                      </p:cBhvr>
                                      <p:tavLst>
                                        <p:tav tm="0">
                                          <p:val>
                                            <p:strVal val="#ppt_w"/>
                                          </p:val>
                                        </p:tav>
                                        <p:tav tm="100000">
                                          <p:val>
                                            <p:strVal val="#ppt_w"/>
                                          </p:val>
                                        </p:tav>
                                      </p:tavLst>
                                    </p:anim>
                                    <p:anim calcmode="lin" valueType="num">
                                      <p:cBhvr>
                                        <p:cTn id="27" dur="3000" fill="hold"/>
                                        <p:tgtEl>
                                          <p:spTgt spid="3"/>
                                        </p:tgtEl>
                                        <p:attrNameLst>
                                          <p:attrName>ppt_h</p:attrName>
                                        </p:attrNameLst>
                                      </p:cBhvr>
                                      <p:tavLst>
                                        <p:tav tm="0" fmla="#ppt_h*sin(2.5*pi*$)">
                                          <p:val>
                                            <p:fltVal val="0"/>
                                          </p:val>
                                        </p:tav>
                                        <p:tav tm="100000">
                                          <p:val>
                                            <p:fltVal val="1"/>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3000" fill="hold"/>
                                        <p:tgtEl>
                                          <p:spTgt spid="4"/>
                                        </p:tgtEl>
                                        <p:attrNameLst>
                                          <p:attrName>ppt_x</p:attrName>
                                        </p:attrNameLst>
                                      </p:cBhvr>
                                      <p:tavLst>
                                        <p:tav tm="0">
                                          <p:val>
                                            <p:strVal val="1+#ppt_w/2"/>
                                          </p:val>
                                        </p:tav>
                                        <p:tav tm="100000">
                                          <p:val>
                                            <p:strVal val="#ppt_x"/>
                                          </p:val>
                                        </p:tav>
                                      </p:tavLst>
                                    </p:anim>
                                    <p:anim calcmode="lin" valueType="num">
                                      <p:cBhvr additive="base">
                                        <p:cTn id="31" dur="3000" fill="hold"/>
                                        <p:tgtEl>
                                          <p:spTgt spid="4"/>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4"/>
                                        </p:tgtEl>
                                        <p:attrNameLst>
                                          <p:attrName>r</p:attrName>
                                        </p:attrNameLst>
                                      </p:cBhvr>
                                    </p:animRot>
                                  </p:childTnLst>
                                </p:cTn>
                              </p:par>
                              <p:par>
                                <p:cTn id="34" presetID="19" presetClass="entr" presetSubtype="5" fill="hold" grpId="2"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3000" fill="hold"/>
                                        <p:tgtEl>
                                          <p:spTgt spid="4"/>
                                        </p:tgtEl>
                                        <p:attrNameLst>
                                          <p:attrName>ppt_w</p:attrName>
                                        </p:attrNameLst>
                                      </p:cBhvr>
                                      <p:tavLst>
                                        <p:tav tm="0">
                                          <p:val>
                                            <p:strVal val="#ppt_w"/>
                                          </p:val>
                                        </p:tav>
                                        <p:tav tm="100000">
                                          <p:val>
                                            <p:strVal val="#ppt_w"/>
                                          </p:val>
                                        </p:tav>
                                      </p:tavLst>
                                    </p:anim>
                                    <p:anim calcmode="lin" valueType="num">
                                      <p:cBhvr>
                                        <p:cTn id="37" dur="3000" fill="hold"/>
                                        <p:tgtEl>
                                          <p:spTgt spid="4"/>
                                        </p:tgtEl>
                                        <p:attrNameLst>
                                          <p:attrName>ppt_h</p:attrName>
                                        </p:attrNameLst>
                                      </p:cBhvr>
                                      <p:tavLst>
                                        <p:tav tm="0" fmla="#ppt_h*sin(2.5*pi*$)">
                                          <p:val>
                                            <p:fltVal val="0"/>
                                          </p:val>
                                        </p:tav>
                                        <p:tav tm="100000">
                                          <p:val>
                                            <p:fltVal val="1"/>
                                          </p:val>
                                        </p:tav>
                                      </p:tavLst>
                                    </p:anim>
                                  </p:childTnLst>
                                </p:cTn>
                              </p:par>
                              <p:par>
                                <p:cTn id="38" presetID="2" presetClass="entr" presetSubtype="6"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1+#ppt_w/2"/>
                                          </p:val>
                                        </p:tav>
                                        <p:tav tm="100000">
                                          <p:val>
                                            <p:strVal val="#ppt_x"/>
                                          </p:val>
                                        </p:tav>
                                      </p:tavLst>
                                    </p:anim>
                                    <p:anim calcmode="lin" valueType="num">
                                      <p:cBhvr additive="base">
                                        <p:cTn id="41" dur="3000" fill="hold"/>
                                        <p:tgtEl>
                                          <p:spTgt spid="5"/>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10800000">
                                      <p:cBhvr>
                                        <p:cTn id="43" dur="3000" fill="hold"/>
                                        <p:tgtEl>
                                          <p:spTgt spid="5"/>
                                        </p:tgtEl>
                                        <p:attrNameLst>
                                          <p:attrName>r</p:attrName>
                                        </p:attrNameLst>
                                      </p:cBhvr>
                                    </p:animRot>
                                  </p:childTnLst>
                                </p:cTn>
                              </p:par>
                              <p:par>
                                <p:cTn id="44" presetID="19" presetClass="entr" presetSubtype="5" fill="hold" grpId="2"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strVal val="#ppt_w"/>
                                          </p:val>
                                        </p:tav>
                                        <p:tav tm="100000">
                                          <p:val>
                                            <p:strVal val="#ppt_w"/>
                                          </p:val>
                                        </p:tav>
                                      </p:tavLst>
                                    </p:anim>
                                    <p:anim calcmode="lin" valueType="num">
                                      <p:cBhvr>
                                        <p:cTn id="47" dur="3000" fill="hold"/>
                                        <p:tgtEl>
                                          <p:spTgt spid="5"/>
                                        </p:tgtEl>
                                        <p:attrNameLst>
                                          <p:attrName>ppt_h</p:attrName>
                                        </p:attrNameLst>
                                      </p:cBhvr>
                                      <p:tavLst>
                                        <p:tav tm="0" fmla="#ppt_h*sin(2.5*pi*$)">
                                          <p:val>
                                            <p:fltVal val="0"/>
                                          </p:val>
                                        </p:tav>
                                        <p:tav tm="100000">
                                          <p:val>
                                            <p:fltVal val="1"/>
                                          </p:val>
                                        </p:tav>
                                      </p:tavLst>
                                    </p:anim>
                                  </p:childTnLst>
                                </p:cTn>
                              </p:par>
                              <p:par>
                                <p:cTn id="48" presetID="2" presetClass="entr" presetSubtype="6"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8" presetClass="emph" presetSubtype="0" fill="hold" grpId="1" nodeType="withEffect">
                                  <p:stCondLst>
                                    <p:cond delay="0"/>
                                  </p:stCondLst>
                                  <p:childTnLst>
                                    <p:animRot by="-10800000">
                                      <p:cBhvr>
                                        <p:cTn id="53" dur="3000" fill="hold"/>
                                        <p:tgtEl>
                                          <p:spTgt spid="6"/>
                                        </p:tgtEl>
                                        <p:attrNameLst>
                                          <p:attrName>r</p:attrName>
                                        </p:attrNameLst>
                                      </p:cBhvr>
                                    </p:animRot>
                                  </p:childTnLst>
                                </p:cTn>
                              </p:par>
                              <p:par>
                                <p:cTn id="54" presetID="19" presetClass="entr" presetSubtype="5" fill="hold" grpId="2"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3000" fill="hold"/>
                                        <p:tgtEl>
                                          <p:spTgt spid="6"/>
                                        </p:tgtEl>
                                        <p:attrNameLst>
                                          <p:attrName>ppt_w</p:attrName>
                                        </p:attrNameLst>
                                      </p:cBhvr>
                                      <p:tavLst>
                                        <p:tav tm="0">
                                          <p:val>
                                            <p:strVal val="#ppt_w"/>
                                          </p:val>
                                        </p:tav>
                                        <p:tav tm="100000">
                                          <p:val>
                                            <p:strVal val="#ppt_w"/>
                                          </p:val>
                                        </p:tav>
                                      </p:tavLst>
                                    </p:anim>
                                    <p:anim calcmode="lin" valueType="num">
                                      <p:cBhvr>
                                        <p:cTn id="57" dur="3000" fill="hold"/>
                                        <p:tgtEl>
                                          <p:spTgt spid="6"/>
                                        </p:tgtEl>
                                        <p:attrNameLst>
                                          <p:attrName>ppt_h</p:attrName>
                                        </p:attrNameLst>
                                      </p:cBhvr>
                                      <p:tavLst>
                                        <p:tav tm="0" fmla="#ppt_h*sin(2.5*pi*$)">
                                          <p:val>
                                            <p:fltVal val="0"/>
                                          </p:val>
                                        </p:tav>
                                        <p:tav tm="100000">
                                          <p:val>
                                            <p:fltVal val="1"/>
                                          </p:val>
                                        </p:tav>
                                      </p:tavLst>
                                    </p:anim>
                                  </p:childTnLst>
                                </p:cTn>
                              </p:par>
                              <p:par>
                                <p:cTn id="58" presetID="2" presetClass="entr" presetSubtype="12"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3000" fill="hold"/>
                                        <p:tgtEl>
                                          <p:spTgt spid="7"/>
                                        </p:tgtEl>
                                        <p:attrNameLst>
                                          <p:attrName>ppt_x</p:attrName>
                                        </p:attrNameLst>
                                      </p:cBhvr>
                                      <p:tavLst>
                                        <p:tav tm="0">
                                          <p:val>
                                            <p:strVal val="0-#ppt_w/2"/>
                                          </p:val>
                                        </p:tav>
                                        <p:tav tm="100000">
                                          <p:val>
                                            <p:strVal val="#ppt_x"/>
                                          </p:val>
                                        </p:tav>
                                      </p:tavLst>
                                    </p:anim>
                                    <p:anim calcmode="lin" valueType="num">
                                      <p:cBhvr additive="base">
                                        <p:cTn id="61" dur="3000" fill="hold"/>
                                        <p:tgtEl>
                                          <p:spTgt spid="7"/>
                                        </p:tgtEl>
                                        <p:attrNameLst>
                                          <p:attrName>ppt_y</p:attrName>
                                        </p:attrNameLst>
                                      </p:cBhvr>
                                      <p:tavLst>
                                        <p:tav tm="0">
                                          <p:val>
                                            <p:strVal val="1+#ppt_h/2"/>
                                          </p:val>
                                        </p:tav>
                                        <p:tav tm="100000">
                                          <p:val>
                                            <p:strVal val="#ppt_y"/>
                                          </p:val>
                                        </p:tav>
                                      </p:tavLst>
                                    </p:anim>
                                  </p:childTnLst>
                                </p:cTn>
                              </p:par>
                              <p:par>
                                <p:cTn id="62" presetID="8" presetClass="emph" presetSubtype="0" fill="hold" grpId="1" nodeType="withEffect">
                                  <p:stCondLst>
                                    <p:cond delay="0"/>
                                  </p:stCondLst>
                                  <p:childTnLst>
                                    <p:animRot by="10800000">
                                      <p:cBhvr>
                                        <p:cTn id="63" dur="3000" fill="hold"/>
                                        <p:tgtEl>
                                          <p:spTgt spid="7"/>
                                        </p:tgtEl>
                                        <p:attrNameLst>
                                          <p:attrName>r</p:attrName>
                                        </p:attrNameLst>
                                      </p:cBhvr>
                                    </p:animRot>
                                  </p:childTnLst>
                                </p:cTn>
                              </p:par>
                              <p:par>
                                <p:cTn id="64" presetID="19" presetClass="entr" presetSubtype="5"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0-#ppt_w/2"/>
                                          </p:val>
                                        </p:tav>
                                        <p:tav tm="100000">
                                          <p:val>
                                            <p:strVal val="#ppt_x"/>
                                          </p:val>
                                        </p:tav>
                                      </p:tavLst>
                                    </p:anim>
                                    <p:anim calcmode="lin" valueType="num">
                                      <p:cBhvr additive="base">
                                        <p:cTn id="71" dur="3000" fill="hold"/>
                                        <p:tgtEl>
                                          <p:spTgt spid="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10800000">
                                      <p:cBhvr>
                                        <p:cTn id="73" dur="3000" fill="hold"/>
                                        <p:tgtEl>
                                          <p:spTgt spid="8"/>
                                        </p:tgtEl>
                                        <p:attrNameLst>
                                          <p:attrName>r</p:attrName>
                                        </p:attrNameLst>
                                      </p:cBhvr>
                                    </p:animRot>
                                  </p:childTnLst>
                                </p:cTn>
                              </p:par>
                              <p:par>
                                <p:cTn id="74" presetID="19" presetClass="entr" presetSubtype="5" fill="hold" grpId="2"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strVal val="#ppt_w"/>
                                          </p:val>
                                        </p:tav>
                                        <p:tav tm="100000">
                                          <p:val>
                                            <p:strVal val="#ppt_w"/>
                                          </p:val>
                                        </p:tav>
                                      </p:tavLst>
                                    </p:anim>
                                    <p:anim calcmode="lin" valueType="num">
                                      <p:cBhvr>
                                        <p:cTn id="77" dur="3000" fill="hold"/>
                                        <p:tgtEl>
                                          <p:spTgt spid="8"/>
                                        </p:tgtEl>
                                        <p:attrNameLst>
                                          <p:attrName>ppt_h</p:attrName>
                                        </p:attrNameLst>
                                      </p:cBhvr>
                                      <p:tavLst>
                                        <p:tav tm="0" fmla="#ppt_h*sin(2.5*pi*$)">
                                          <p:val>
                                            <p:fltVal val="0"/>
                                          </p:val>
                                        </p:tav>
                                        <p:tav tm="100000">
                                          <p:val>
                                            <p:fltVal val="1"/>
                                          </p:val>
                                        </p:tav>
                                      </p:tavLst>
                                    </p:anim>
                                  </p:childTnLst>
                                </p:cTn>
                              </p:par>
                              <p:par>
                                <p:cTn id="78" presetID="2" presetClass="entr" presetSubtype="12" fill="hold" grpId="0" nodeType="with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additive="base">
                                        <p:cTn id="80" dur="3000" fill="hold"/>
                                        <p:tgtEl>
                                          <p:spTgt spid="9"/>
                                        </p:tgtEl>
                                        <p:attrNameLst>
                                          <p:attrName>ppt_x</p:attrName>
                                        </p:attrNameLst>
                                      </p:cBhvr>
                                      <p:tavLst>
                                        <p:tav tm="0">
                                          <p:val>
                                            <p:strVal val="0-#ppt_w/2"/>
                                          </p:val>
                                        </p:tav>
                                        <p:tav tm="100000">
                                          <p:val>
                                            <p:strVal val="#ppt_x"/>
                                          </p:val>
                                        </p:tav>
                                      </p:tavLst>
                                    </p:anim>
                                    <p:anim calcmode="lin" valueType="num">
                                      <p:cBhvr additive="base">
                                        <p:cTn id="81" dur="3000" fill="hold"/>
                                        <p:tgtEl>
                                          <p:spTgt spid="9"/>
                                        </p:tgtEl>
                                        <p:attrNameLst>
                                          <p:attrName>ppt_y</p:attrName>
                                        </p:attrNameLst>
                                      </p:cBhvr>
                                      <p:tavLst>
                                        <p:tav tm="0">
                                          <p:val>
                                            <p:strVal val="1+#ppt_h/2"/>
                                          </p:val>
                                        </p:tav>
                                        <p:tav tm="100000">
                                          <p:val>
                                            <p:strVal val="#ppt_y"/>
                                          </p:val>
                                        </p:tav>
                                      </p:tavLst>
                                    </p:anim>
                                  </p:childTnLst>
                                </p:cTn>
                              </p:par>
                              <p:par>
                                <p:cTn id="82" presetID="8" presetClass="emph" presetSubtype="0" fill="hold" grpId="1" nodeType="withEffect">
                                  <p:stCondLst>
                                    <p:cond delay="0"/>
                                  </p:stCondLst>
                                  <p:childTnLst>
                                    <p:animRot by="10800000">
                                      <p:cBhvr>
                                        <p:cTn id="83" dur="3000" fill="hold"/>
                                        <p:tgtEl>
                                          <p:spTgt spid="9"/>
                                        </p:tgtEl>
                                        <p:attrNameLst>
                                          <p:attrName>r</p:attrName>
                                        </p:attrNameLst>
                                      </p:cBhvr>
                                    </p:animRot>
                                  </p:childTnLst>
                                </p:cTn>
                              </p:par>
                              <p:par>
                                <p:cTn id="84" presetID="19" presetClass="entr" presetSubtype="5" fill="hold" grpId="2"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ppt_w</p:attrName>
                                        </p:attrNameLst>
                                      </p:cBhvr>
                                      <p:tavLst>
                                        <p:tav tm="0">
                                          <p:val>
                                            <p:strVal val="#ppt_w"/>
                                          </p:val>
                                        </p:tav>
                                        <p:tav tm="100000">
                                          <p:val>
                                            <p:strVal val="#ppt_w"/>
                                          </p:val>
                                        </p:tav>
                                      </p:tavLst>
                                    </p:anim>
                                    <p:anim calcmode="lin" valueType="num">
                                      <p:cBhvr>
                                        <p:cTn id="87" dur="3000" fill="hold"/>
                                        <p:tgtEl>
                                          <p:spTgt spid="9"/>
                                        </p:tgtEl>
                                        <p:attrNameLst>
                                          <p:attrName>ppt_h</p:attrName>
                                        </p:attrNameLst>
                                      </p:cBhvr>
                                      <p:tavLst>
                                        <p:tav tm="0" fmla="#ppt_h*sin(2.5*pi*$)">
                                          <p:val>
                                            <p:fltVal val="0"/>
                                          </p:val>
                                        </p:tav>
                                        <p:tav tm="100000">
                                          <p:val>
                                            <p:fltVal val="1"/>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0-#ppt_w/2"/>
                                          </p:val>
                                        </p:tav>
                                        <p:tav tm="100000">
                                          <p:val>
                                            <p:strVal val="#ppt_x"/>
                                          </p:val>
                                        </p:tav>
                                      </p:tavLst>
                                    </p:anim>
                                    <p:anim calcmode="lin" valueType="num">
                                      <p:cBhvr additive="base">
                                        <p:cTn id="91" dur="3000" fill="hold"/>
                                        <p:tgtEl>
                                          <p:spTgt spid="10"/>
                                        </p:tgtEl>
                                        <p:attrNameLst>
                                          <p:attrName>ppt_y</p:attrName>
                                        </p:attrNameLst>
                                      </p:cBhvr>
                                      <p:tavLst>
                                        <p:tav tm="0">
                                          <p:val>
                                            <p:strVal val="1+#ppt_h/2"/>
                                          </p:val>
                                        </p:tav>
                                        <p:tav tm="100000">
                                          <p:val>
                                            <p:strVal val="#ppt_y"/>
                                          </p:val>
                                        </p:tav>
                                      </p:tavLst>
                                    </p:anim>
                                  </p:childTnLst>
                                </p:cTn>
                              </p:par>
                              <p:par>
                                <p:cTn id="92" presetID="8" presetClass="emph" presetSubtype="0" fill="hold" grpId="1" nodeType="withEffect">
                                  <p:stCondLst>
                                    <p:cond delay="0"/>
                                  </p:stCondLst>
                                  <p:childTnLst>
                                    <p:animRot by="10800000">
                                      <p:cBhvr>
                                        <p:cTn id="93" dur="3000" fill="hold"/>
                                        <p:tgtEl>
                                          <p:spTgt spid="10"/>
                                        </p:tgtEl>
                                        <p:attrNameLst>
                                          <p:attrName>r</p:attrName>
                                        </p:attrNameLst>
                                      </p:cBhvr>
                                    </p:animRot>
                                  </p:childTnLst>
                                </p:cTn>
                              </p:par>
                              <p:par>
                                <p:cTn id="94" presetID="19" presetClass="entr" presetSubtype="5" fill="hold" grpId="2" nodeType="withEffect">
                                  <p:stCondLst>
                                    <p:cond delay="0"/>
                                  </p:stCondLst>
                                  <p:childTnLst>
                                    <p:set>
                                      <p:cBhvr>
                                        <p:cTn id="95" dur="1" fill="hold">
                                          <p:stCondLst>
                                            <p:cond delay="0"/>
                                          </p:stCondLst>
                                        </p:cTn>
                                        <p:tgtEl>
                                          <p:spTgt spid="10"/>
                                        </p:tgtEl>
                                        <p:attrNameLst>
                                          <p:attrName>style.visibility</p:attrName>
                                        </p:attrNameLst>
                                      </p:cBhvr>
                                      <p:to>
                                        <p:strVal val="visible"/>
                                      </p:to>
                                    </p:set>
                                    <p:anim calcmode="lin" valueType="num">
                                      <p:cBhvr>
                                        <p:cTn id="96" dur="3000" fill="hold"/>
                                        <p:tgtEl>
                                          <p:spTgt spid="10"/>
                                        </p:tgtEl>
                                        <p:attrNameLst>
                                          <p:attrName>ppt_w</p:attrName>
                                        </p:attrNameLst>
                                      </p:cBhvr>
                                      <p:tavLst>
                                        <p:tav tm="0">
                                          <p:val>
                                            <p:strVal val="#ppt_w"/>
                                          </p:val>
                                        </p:tav>
                                        <p:tav tm="100000">
                                          <p:val>
                                            <p:strVal val="#ppt_w"/>
                                          </p:val>
                                        </p:tav>
                                      </p:tavLst>
                                    </p:anim>
                                    <p:anim calcmode="lin" valueType="num">
                                      <p:cBhvr>
                                        <p:cTn id="97" dur="3000" fill="hold"/>
                                        <p:tgtEl>
                                          <p:spTgt spid="10"/>
                                        </p:tgtEl>
                                        <p:attrNameLst>
                                          <p:attrName>ppt_h</p:attrName>
                                        </p:attrNameLst>
                                      </p:cBhvr>
                                      <p:tavLst>
                                        <p:tav tm="0" fmla="#ppt_h*sin(2.5*pi*$)">
                                          <p:val>
                                            <p:fltVal val="0"/>
                                          </p:val>
                                        </p:tav>
                                        <p:tav tm="100000">
                                          <p:val>
                                            <p:fltVal val="1"/>
                                          </p:val>
                                        </p:tav>
                                      </p:tavLst>
                                    </p:anim>
                                  </p:childTnLst>
                                </p:cTn>
                              </p:par>
                              <p:par>
                                <p:cTn id="98" presetID="2" presetClass="entr" presetSubtype="12"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additive="base">
                                        <p:cTn id="100" dur="3000" fill="hold"/>
                                        <p:tgtEl>
                                          <p:spTgt spid="11"/>
                                        </p:tgtEl>
                                        <p:attrNameLst>
                                          <p:attrName>ppt_x</p:attrName>
                                        </p:attrNameLst>
                                      </p:cBhvr>
                                      <p:tavLst>
                                        <p:tav tm="0">
                                          <p:val>
                                            <p:strVal val="0-#ppt_w/2"/>
                                          </p:val>
                                        </p:tav>
                                        <p:tav tm="100000">
                                          <p:val>
                                            <p:strVal val="#ppt_x"/>
                                          </p:val>
                                        </p:tav>
                                      </p:tavLst>
                                    </p:anim>
                                    <p:anim calcmode="lin" valueType="num">
                                      <p:cBhvr additive="base">
                                        <p:cTn id="101" dur="3000" fill="hold"/>
                                        <p:tgtEl>
                                          <p:spTgt spid="11"/>
                                        </p:tgtEl>
                                        <p:attrNameLst>
                                          <p:attrName>ppt_y</p:attrName>
                                        </p:attrNameLst>
                                      </p:cBhvr>
                                      <p:tavLst>
                                        <p:tav tm="0">
                                          <p:val>
                                            <p:strVal val="1+#ppt_h/2"/>
                                          </p:val>
                                        </p:tav>
                                        <p:tav tm="100000">
                                          <p:val>
                                            <p:strVal val="#ppt_y"/>
                                          </p:val>
                                        </p:tav>
                                      </p:tavLst>
                                    </p:anim>
                                  </p:childTnLst>
                                </p:cTn>
                              </p:par>
                              <p:par>
                                <p:cTn id="102" presetID="8" presetClass="emph" presetSubtype="0" fill="hold" grpId="1" nodeType="withEffect">
                                  <p:stCondLst>
                                    <p:cond delay="0"/>
                                  </p:stCondLst>
                                  <p:childTnLst>
                                    <p:animRot by="10800000">
                                      <p:cBhvr>
                                        <p:cTn id="103" dur="3000" fill="hold"/>
                                        <p:tgtEl>
                                          <p:spTgt spid="11"/>
                                        </p:tgtEl>
                                        <p:attrNameLst>
                                          <p:attrName>r</p:attrName>
                                        </p:attrNameLst>
                                      </p:cBhvr>
                                    </p:animRot>
                                  </p:childTnLst>
                                </p:cTn>
                              </p:par>
                              <p:par>
                                <p:cTn id="104" presetID="19" presetClass="entr" presetSubtype="5"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childTnLst>
                          </p:cTn>
                        </p:par>
                        <p:par>
                          <p:cTn id="108" fill="hold">
                            <p:stCondLst>
                              <p:cond delay="3000"/>
                            </p:stCondLst>
                            <p:childTnLst>
                              <p:par>
                                <p:cTn id="109" presetID="2" presetClass="exit" presetSubtype="12" fill="hold" grpId="3" nodeType="afterEffect">
                                  <p:stCondLst>
                                    <p:cond delay="0"/>
                                  </p:stCondLst>
                                  <p:childTnLst>
                                    <p:anim calcmode="lin" valueType="num">
                                      <p:cBhvr additive="base">
                                        <p:cTn id="110" dur="4000"/>
                                        <p:tgtEl>
                                          <p:spTgt spid="11"/>
                                        </p:tgtEl>
                                        <p:attrNameLst>
                                          <p:attrName>ppt_x</p:attrName>
                                        </p:attrNameLst>
                                      </p:cBhvr>
                                      <p:tavLst>
                                        <p:tav tm="0">
                                          <p:val>
                                            <p:strVal val="ppt_x"/>
                                          </p:val>
                                        </p:tav>
                                        <p:tav tm="100000">
                                          <p:val>
                                            <p:strVal val="0-ppt_w/2"/>
                                          </p:val>
                                        </p:tav>
                                      </p:tavLst>
                                    </p:anim>
                                    <p:anim calcmode="lin" valueType="num">
                                      <p:cBhvr additive="base">
                                        <p:cTn id="111" dur="4000"/>
                                        <p:tgtEl>
                                          <p:spTgt spid="11"/>
                                        </p:tgtEl>
                                        <p:attrNameLst>
                                          <p:attrName>ppt_y</p:attrName>
                                        </p:attrNameLst>
                                      </p:cBhvr>
                                      <p:tavLst>
                                        <p:tav tm="0">
                                          <p:val>
                                            <p:strVal val="ppt_y"/>
                                          </p:val>
                                        </p:tav>
                                        <p:tav tm="100000">
                                          <p:val>
                                            <p:strVal val="1+ppt_h/2"/>
                                          </p:val>
                                        </p:tav>
                                      </p:tavLst>
                                    </p:anim>
                                    <p:set>
                                      <p:cBhvr>
                                        <p:cTn id="112" dur="1" fill="hold">
                                          <p:stCondLst>
                                            <p:cond delay="3999"/>
                                          </p:stCondLst>
                                        </p:cTn>
                                        <p:tgtEl>
                                          <p:spTgt spid="11"/>
                                        </p:tgtEl>
                                        <p:attrNameLst>
                                          <p:attrName>style.visibility</p:attrName>
                                        </p:attrNameLst>
                                      </p:cBhvr>
                                      <p:to>
                                        <p:strVal val="hidden"/>
                                      </p:to>
                                    </p:set>
                                  </p:childTnLst>
                                </p:cTn>
                              </p:par>
                              <p:par>
                                <p:cTn id="113" presetID="19" presetClass="exit" presetSubtype="10" fill="hold" grpId="4" nodeType="withEffect">
                                  <p:stCondLst>
                                    <p:cond delay="0"/>
                                  </p:stCondLst>
                                  <p:childTnLst>
                                    <p:anim calcmode="lin" valueType="num">
                                      <p:cBhvr>
                                        <p:cTn id="114" dur="4000"/>
                                        <p:tgtEl>
                                          <p:spTgt spid="11"/>
                                        </p:tgtEl>
                                        <p:attrNameLst>
                                          <p:attrName>ppt_h</p:attrName>
                                        </p:attrNameLst>
                                      </p:cBhvr>
                                      <p:tavLst>
                                        <p:tav tm="0">
                                          <p:val>
                                            <p:strVal val="ppt_h"/>
                                          </p:val>
                                        </p:tav>
                                        <p:tav tm="100000">
                                          <p:val>
                                            <p:strVal val="ppt_h"/>
                                          </p:val>
                                        </p:tav>
                                      </p:tavLst>
                                    </p:anim>
                                    <p:anim calcmode="lin" valueType="num">
                                      <p:cBhvr>
                                        <p:cTn id="115"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3999"/>
                                          </p:stCondLst>
                                        </p:cTn>
                                        <p:tgtEl>
                                          <p:spTgt spid="11"/>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4000"/>
                                        <p:tgtEl>
                                          <p:spTgt spid="10"/>
                                        </p:tgtEl>
                                        <p:attrNameLst>
                                          <p:attrName>ppt_x</p:attrName>
                                        </p:attrNameLst>
                                      </p:cBhvr>
                                      <p:tavLst>
                                        <p:tav tm="0">
                                          <p:val>
                                            <p:strVal val="ppt_x"/>
                                          </p:val>
                                        </p:tav>
                                        <p:tav tm="100000">
                                          <p:val>
                                            <p:strVal val="0-ppt_w/2"/>
                                          </p:val>
                                        </p:tav>
                                      </p:tavLst>
                                    </p:anim>
                                    <p:anim calcmode="lin" valueType="num">
                                      <p:cBhvr additive="base">
                                        <p:cTn id="119" dur="4000"/>
                                        <p:tgtEl>
                                          <p:spTgt spid="10"/>
                                        </p:tgtEl>
                                        <p:attrNameLst>
                                          <p:attrName>ppt_y</p:attrName>
                                        </p:attrNameLst>
                                      </p:cBhvr>
                                      <p:tavLst>
                                        <p:tav tm="0">
                                          <p:val>
                                            <p:strVal val="ppt_y"/>
                                          </p:val>
                                        </p:tav>
                                        <p:tav tm="100000">
                                          <p:val>
                                            <p:strVal val="1+ppt_h/2"/>
                                          </p:val>
                                        </p:tav>
                                      </p:tavLst>
                                    </p:anim>
                                    <p:set>
                                      <p:cBhvr>
                                        <p:cTn id="120" dur="1" fill="hold">
                                          <p:stCondLst>
                                            <p:cond delay="3999"/>
                                          </p:stCondLst>
                                        </p:cTn>
                                        <p:tgtEl>
                                          <p:spTgt spid="10"/>
                                        </p:tgtEl>
                                        <p:attrNameLst>
                                          <p:attrName>style.visibility</p:attrName>
                                        </p:attrNameLst>
                                      </p:cBhvr>
                                      <p:to>
                                        <p:strVal val="hidden"/>
                                      </p:to>
                                    </p:set>
                                  </p:childTnLst>
                                </p:cTn>
                              </p:par>
                              <p:par>
                                <p:cTn id="121" presetID="19" presetClass="exit" presetSubtype="10" fill="hold" grpId="4" nodeType="withEffect">
                                  <p:stCondLst>
                                    <p:cond delay="0"/>
                                  </p:stCondLst>
                                  <p:childTnLst>
                                    <p:anim calcmode="lin" valueType="num">
                                      <p:cBhvr>
                                        <p:cTn id="122" dur="4000"/>
                                        <p:tgtEl>
                                          <p:spTgt spid="10"/>
                                        </p:tgtEl>
                                        <p:attrNameLst>
                                          <p:attrName>ppt_h</p:attrName>
                                        </p:attrNameLst>
                                      </p:cBhvr>
                                      <p:tavLst>
                                        <p:tav tm="0">
                                          <p:val>
                                            <p:strVal val="ppt_h"/>
                                          </p:val>
                                        </p:tav>
                                        <p:tav tm="100000">
                                          <p:val>
                                            <p:strVal val="ppt_h"/>
                                          </p:val>
                                        </p:tav>
                                      </p:tavLst>
                                    </p:anim>
                                    <p:anim calcmode="lin" valueType="num">
                                      <p:cBhvr>
                                        <p:cTn id="123"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3999"/>
                                          </p:stCondLst>
                                        </p:cTn>
                                        <p:tgtEl>
                                          <p:spTgt spid="10"/>
                                        </p:tgtEl>
                                        <p:attrNameLst>
                                          <p:attrName>style.visibility</p:attrName>
                                        </p:attrNameLst>
                                      </p:cBhvr>
                                      <p:to>
                                        <p:strVal val="hidden"/>
                                      </p:to>
                                    </p:set>
                                  </p:childTnLst>
                                </p:cTn>
                              </p:par>
                              <p:par>
                                <p:cTn id="125" presetID="2" presetClass="exit" presetSubtype="12" fill="hold" grpId="3" nodeType="withEffect">
                                  <p:stCondLst>
                                    <p:cond delay="0"/>
                                  </p:stCondLst>
                                  <p:childTnLst>
                                    <p:anim calcmode="lin" valueType="num">
                                      <p:cBhvr additive="base">
                                        <p:cTn id="126" dur="4000"/>
                                        <p:tgtEl>
                                          <p:spTgt spid="9"/>
                                        </p:tgtEl>
                                        <p:attrNameLst>
                                          <p:attrName>ppt_x</p:attrName>
                                        </p:attrNameLst>
                                      </p:cBhvr>
                                      <p:tavLst>
                                        <p:tav tm="0">
                                          <p:val>
                                            <p:strVal val="ppt_x"/>
                                          </p:val>
                                        </p:tav>
                                        <p:tav tm="100000">
                                          <p:val>
                                            <p:strVal val="0-ppt_w/2"/>
                                          </p:val>
                                        </p:tav>
                                      </p:tavLst>
                                    </p:anim>
                                    <p:anim calcmode="lin" valueType="num">
                                      <p:cBhvr additive="base">
                                        <p:cTn id="127" dur="4000"/>
                                        <p:tgtEl>
                                          <p:spTgt spid="9"/>
                                        </p:tgtEl>
                                        <p:attrNameLst>
                                          <p:attrName>ppt_y</p:attrName>
                                        </p:attrNameLst>
                                      </p:cBhvr>
                                      <p:tavLst>
                                        <p:tav tm="0">
                                          <p:val>
                                            <p:strVal val="ppt_y"/>
                                          </p:val>
                                        </p:tav>
                                        <p:tav tm="100000">
                                          <p:val>
                                            <p:strVal val="1+ppt_h/2"/>
                                          </p:val>
                                        </p:tav>
                                      </p:tavLst>
                                    </p:anim>
                                    <p:set>
                                      <p:cBhvr>
                                        <p:cTn id="128" dur="1" fill="hold">
                                          <p:stCondLst>
                                            <p:cond delay="3999"/>
                                          </p:stCondLst>
                                        </p:cTn>
                                        <p:tgtEl>
                                          <p:spTgt spid="9"/>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4000"/>
                                        <p:tgtEl>
                                          <p:spTgt spid="9"/>
                                        </p:tgtEl>
                                        <p:attrNameLst>
                                          <p:attrName>ppt_h</p:attrName>
                                        </p:attrNameLst>
                                      </p:cBhvr>
                                      <p:tavLst>
                                        <p:tav tm="0">
                                          <p:val>
                                            <p:strVal val="ppt_h"/>
                                          </p:val>
                                        </p:tav>
                                        <p:tav tm="100000">
                                          <p:val>
                                            <p:strVal val="ppt_h"/>
                                          </p:val>
                                        </p:tav>
                                      </p:tavLst>
                                    </p:anim>
                                    <p:anim calcmode="lin" valueType="num">
                                      <p:cBhvr>
                                        <p:cTn id="13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3999"/>
                                          </p:stCondLst>
                                        </p:cTn>
                                        <p:tgtEl>
                                          <p:spTgt spid="9"/>
                                        </p:tgtEl>
                                        <p:attrNameLst>
                                          <p:attrName>style.visibility</p:attrName>
                                        </p:attrNameLst>
                                      </p:cBhvr>
                                      <p:to>
                                        <p:strVal val="hidden"/>
                                      </p:to>
                                    </p:set>
                                  </p:childTnLst>
                                </p:cTn>
                              </p:par>
                              <p:par>
                                <p:cTn id="133" presetID="2" presetClass="exit" presetSubtype="12" fill="hold" grpId="3" nodeType="withEffect">
                                  <p:stCondLst>
                                    <p:cond delay="0"/>
                                  </p:stCondLst>
                                  <p:childTnLst>
                                    <p:anim calcmode="lin" valueType="num">
                                      <p:cBhvr additive="base">
                                        <p:cTn id="134" dur="4000"/>
                                        <p:tgtEl>
                                          <p:spTgt spid="8"/>
                                        </p:tgtEl>
                                        <p:attrNameLst>
                                          <p:attrName>ppt_x</p:attrName>
                                        </p:attrNameLst>
                                      </p:cBhvr>
                                      <p:tavLst>
                                        <p:tav tm="0">
                                          <p:val>
                                            <p:strVal val="ppt_x"/>
                                          </p:val>
                                        </p:tav>
                                        <p:tav tm="100000">
                                          <p:val>
                                            <p:strVal val="0-ppt_w/2"/>
                                          </p:val>
                                        </p:tav>
                                      </p:tavLst>
                                    </p:anim>
                                    <p:anim calcmode="lin" valueType="num">
                                      <p:cBhvr additive="base">
                                        <p:cTn id="135" dur="4000"/>
                                        <p:tgtEl>
                                          <p:spTgt spid="8"/>
                                        </p:tgtEl>
                                        <p:attrNameLst>
                                          <p:attrName>ppt_y</p:attrName>
                                        </p:attrNameLst>
                                      </p:cBhvr>
                                      <p:tavLst>
                                        <p:tav tm="0">
                                          <p:val>
                                            <p:strVal val="ppt_y"/>
                                          </p:val>
                                        </p:tav>
                                        <p:tav tm="100000">
                                          <p:val>
                                            <p:strVal val="1+ppt_h/2"/>
                                          </p:val>
                                        </p:tav>
                                      </p:tavLst>
                                    </p:anim>
                                    <p:set>
                                      <p:cBhvr>
                                        <p:cTn id="136" dur="1" fill="hold">
                                          <p:stCondLst>
                                            <p:cond delay="3999"/>
                                          </p:stCondLst>
                                        </p:cTn>
                                        <p:tgtEl>
                                          <p:spTgt spid="8"/>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4000"/>
                                        <p:tgtEl>
                                          <p:spTgt spid="8"/>
                                        </p:tgtEl>
                                        <p:attrNameLst>
                                          <p:attrName>ppt_h</p:attrName>
                                        </p:attrNameLst>
                                      </p:cBhvr>
                                      <p:tavLst>
                                        <p:tav tm="0">
                                          <p:val>
                                            <p:strVal val="ppt_h"/>
                                          </p:val>
                                        </p:tav>
                                        <p:tav tm="100000">
                                          <p:val>
                                            <p:strVal val="ppt_h"/>
                                          </p:val>
                                        </p:tav>
                                      </p:tavLst>
                                    </p:anim>
                                    <p:anim calcmode="lin" valueType="num">
                                      <p:cBhvr>
                                        <p:cTn id="139"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3999"/>
                                          </p:stCondLst>
                                        </p:cTn>
                                        <p:tgtEl>
                                          <p:spTgt spid="8"/>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4000"/>
                                        <p:tgtEl>
                                          <p:spTgt spid="7"/>
                                        </p:tgtEl>
                                        <p:attrNameLst>
                                          <p:attrName>ppt_x</p:attrName>
                                        </p:attrNameLst>
                                      </p:cBhvr>
                                      <p:tavLst>
                                        <p:tav tm="0">
                                          <p:val>
                                            <p:strVal val="ppt_x"/>
                                          </p:val>
                                        </p:tav>
                                        <p:tav tm="100000">
                                          <p:val>
                                            <p:strVal val="0-ppt_w/2"/>
                                          </p:val>
                                        </p:tav>
                                      </p:tavLst>
                                    </p:anim>
                                    <p:anim calcmode="lin" valueType="num">
                                      <p:cBhvr additive="base">
                                        <p:cTn id="143" dur="4000"/>
                                        <p:tgtEl>
                                          <p:spTgt spid="7"/>
                                        </p:tgtEl>
                                        <p:attrNameLst>
                                          <p:attrName>ppt_y</p:attrName>
                                        </p:attrNameLst>
                                      </p:cBhvr>
                                      <p:tavLst>
                                        <p:tav tm="0">
                                          <p:val>
                                            <p:strVal val="ppt_y"/>
                                          </p:val>
                                        </p:tav>
                                        <p:tav tm="100000">
                                          <p:val>
                                            <p:strVal val="1+ppt_h/2"/>
                                          </p:val>
                                        </p:tav>
                                      </p:tavLst>
                                    </p:anim>
                                    <p:set>
                                      <p:cBhvr>
                                        <p:cTn id="144" dur="1" fill="hold">
                                          <p:stCondLst>
                                            <p:cond delay="3999"/>
                                          </p:stCondLst>
                                        </p:cTn>
                                        <p:tgtEl>
                                          <p:spTgt spid="7"/>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4000"/>
                                        <p:tgtEl>
                                          <p:spTgt spid="7"/>
                                        </p:tgtEl>
                                        <p:attrNameLst>
                                          <p:attrName>ppt_h</p:attrName>
                                        </p:attrNameLst>
                                      </p:cBhvr>
                                      <p:tavLst>
                                        <p:tav tm="0">
                                          <p:val>
                                            <p:strVal val="ppt_h"/>
                                          </p:val>
                                        </p:tav>
                                        <p:tav tm="100000">
                                          <p:val>
                                            <p:strVal val="ppt_h"/>
                                          </p:val>
                                        </p:tav>
                                      </p:tavLst>
                                    </p:anim>
                                    <p:anim calcmode="lin" valueType="num">
                                      <p:cBhvr>
                                        <p:cTn id="14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3999"/>
                                          </p:stCondLst>
                                        </p:cTn>
                                        <p:tgtEl>
                                          <p:spTgt spid="7"/>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4000"/>
                                        <p:tgtEl>
                                          <p:spTgt spid="6"/>
                                        </p:tgtEl>
                                        <p:attrNameLst>
                                          <p:attrName>ppt_x</p:attrName>
                                        </p:attrNameLst>
                                      </p:cBhvr>
                                      <p:tavLst>
                                        <p:tav tm="0">
                                          <p:val>
                                            <p:strVal val="ppt_x"/>
                                          </p:val>
                                        </p:tav>
                                        <p:tav tm="100000">
                                          <p:val>
                                            <p:strVal val="1+ppt_w/2"/>
                                          </p:val>
                                        </p:tav>
                                      </p:tavLst>
                                    </p:anim>
                                    <p:anim calcmode="lin" valueType="num">
                                      <p:cBhvr additive="base">
                                        <p:cTn id="151" dur="4000"/>
                                        <p:tgtEl>
                                          <p:spTgt spid="6"/>
                                        </p:tgtEl>
                                        <p:attrNameLst>
                                          <p:attrName>ppt_y</p:attrName>
                                        </p:attrNameLst>
                                      </p:cBhvr>
                                      <p:tavLst>
                                        <p:tav tm="0">
                                          <p:val>
                                            <p:strVal val="ppt_y"/>
                                          </p:val>
                                        </p:tav>
                                        <p:tav tm="100000">
                                          <p:val>
                                            <p:strVal val="1+ppt_h/2"/>
                                          </p:val>
                                        </p:tav>
                                      </p:tavLst>
                                    </p:anim>
                                    <p:set>
                                      <p:cBhvr>
                                        <p:cTn id="152" dur="1" fill="hold">
                                          <p:stCondLst>
                                            <p:cond delay="3999"/>
                                          </p:stCondLst>
                                        </p:cTn>
                                        <p:tgtEl>
                                          <p:spTgt spid="6"/>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4000"/>
                                        <p:tgtEl>
                                          <p:spTgt spid="6"/>
                                        </p:tgtEl>
                                        <p:attrNameLst>
                                          <p:attrName>ppt_h</p:attrName>
                                        </p:attrNameLst>
                                      </p:cBhvr>
                                      <p:tavLst>
                                        <p:tav tm="0">
                                          <p:val>
                                            <p:strVal val="ppt_h"/>
                                          </p:val>
                                        </p:tav>
                                        <p:tav tm="100000">
                                          <p:val>
                                            <p:strVal val="ppt_h"/>
                                          </p:val>
                                        </p:tav>
                                      </p:tavLst>
                                    </p:anim>
                                    <p:anim calcmode="lin" valueType="num">
                                      <p:cBhvr>
                                        <p:cTn id="155"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3999"/>
                                          </p:stCondLst>
                                        </p:cTn>
                                        <p:tgtEl>
                                          <p:spTgt spid="6"/>
                                        </p:tgtEl>
                                        <p:attrNameLst>
                                          <p:attrName>style.visibility</p:attrName>
                                        </p:attrNameLst>
                                      </p:cBhvr>
                                      <p:to>
                                        <p:strVal val="hidden"/>
                                      </p:to>
                                    </p:set>
                                  </p:childTnLst>
                                </p:cTn>
                              </p:par>
                              <p:par>
                                <p:cTn id="157" presetID="2" presetClass="exit" presetSubtype="6" fill="hold" grpId="3" nodeType="withEffect">
                                  <p:stCondLst>
                                    <p:cond delay="0"/>
                                  </p:stCondLst>
                                  <p:childTnLst>
                                    <p:anim calcmode="lin" valueType="num">
                                      <p:cBhvr additive="base">
                                        <p:cTn id="158" dur="4000"/>
                                        <p:tgtEl>
                                          <p:spTgt spid="5"/>
                                        </p:tgtEl>
                                        <p:attrNameLst>
                                          <p:attrName>ppt_x</p:attrName>
                                        </p:attrNameLst>
                                      </p:cBhvr>
                                      <p:tavLst>
                                        <p:tav tm="0">
                                          <p:val>
                                            <p:strVal val="ppt_x"/>
                                          </p:val>
                                        </p:tav>
                                        <p:tav tm="100000">
                                          <p:val>
                                            <p:strVal val="1+ppt_w/2"/>
                                          </p:val>
                                        </p:tav>
                                      </p:tavLst>
                                    </p:anim>
                                    <p:anim calcmode="lin" valueType="num">
                                      <p:cBhvr additive="base">
                                        <p:cTn id="159" dur="4000"/>
                                        <p:tgtEl>
                                          <p:spTgt spid="5"/>
                                        </p:tgtEl>
                                        <p:attrNameLst>
                                          <p:attrName>ppt_y</p:attrName>
                                        </p:attrNameLst>
                                      </p:cBhvr>
                                      <p:tavLst>
                                        <p:tav tm="0">
                                          <p:val>
                                            <p:strVal val="ppt_y"/>
                                          </p:val>
                                        </p:tav>
                                        <p:tav tm="100000">
                                          <p:val>
                                            <p:strVal val="1+ppt_h/2"/>
                                          </p:val>
                                        </p:tav>
                                      </p:tavLst>
                                    </p:anim>
                                    <p:set>
                                      <p:cBhvr>
                                        <p:cTn id="160" dur="1" fill="hold">
                                          <p:stCondLst>
                                            <p:cond delay="3999"/>
                                          </p:stCondLst>
                                        </p:cTn>
                                        <p:tgtEl>
                                          <p:spTgt spid="5"/>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4000"/>
                                        <p:tgtEl>
                                          <p:spTgt spid="5"/>
                                        </p:tgtEl>
                                        <p:attrNameLst>
                                          <p:attrName>ppt_h</p:attrName>
                                        </p:attrNameLst>
                                      </p:cBhvr>
                                      <p:tavLst>
                                        <p:tav tm="0">
                                          <p:val>
                                            <p:strVal val="ppt_h"/>
                                          </p:val>
                                        </p:tav>
                                        <p:tav tm="100000">
                                          <p:val>
                                            <p:strVal val="ppt_h"/>
                                          </p:val>
                                        </p:tav>
                                      </p:tavLst>
                                    </p:anim>
                                    <p:anim calcmode="lin" valueType="num">
                                      <p:cBhvr>
                                        <p:cTn id="163"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3999"/>
                                          </p:stCondLst>
                                        </p:cTn>
                                        <p:tgtEl>
                                          <p:spTgt spid="5"/>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4000"/>
                                        <p:tgtEl>
                                          <p:spTgt spid="4"/>
                                        </p:tgtEl>
                                        <p:attrNameLst>
                                          <p:attrName>ppt_x</p:attrName>
                                        </p:attrNameLst>
                                      </p:cBhvr>
                                      <p:tavLst>
                                        <p:tav tm="0">
                                          <p:val>
                                            <p:strVal val="ppt_x"/>
                                          </p:val>
                                        </p:tav>
                                        <p:tav tm="100000">
                                          <p:val>
                                            <p:strVal val="1+ppt_w/2"/>
                                          </p:val>
                                        </p:tav>
                                      </p:tavLst>
                                    </p:anim>
                                    <p:anim calcmode="lin" valueType="num">
                                      <p:cBhvr additive="base">
                                        <p:cTn id="167" dur="4000"/>
                                        <p:tgtEl>
                                          <p:spTgt spid="4"/>
                                        </p:tgtEl>
                                        <p:attrNameLst>
                                          <p:attrName>ppt_y</p:attrName>
                                        </p:attrNameLst>
                                      </p:cBhvr>
                                      <p:tavLst>
                                        <p:tav tm="0">
                                          <p:val>
                                            <p:strVal val="ppt_y"/>
                                          </p:val>
                                        </p:tav>
                                        <p:tav tm="100000">
                                          <p:val>
                                            <p:strVal val="1+ppt_h/2"/>
                                          </p:val>
                                        </p:tav>
                                      </p:tavLst>
                                    </p:anim>
                                    <p:set>
                                      <p:cBhvr>
                                        <p:cTn id="168" dur="1" fill="hold">
                                          <p:stCondLst>
                                            <p:cond delay="3999"/>
                                          </p:stCondLst>
                                        </p:cTn>
                                        <p:tgtEl>
                                          <p:spTgt spid="4"/>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4000"/>
                                        <p:tgtEl>
                                          <p:spTgt spid="4"/>
                                        </p:tgtEl>
                                        <p:attrNameLst>
                                          <p:attrName>ppt_h</p:attrName>
                                        </p:attrNameLst>
                                      </p:cBhvr>
                                      <p:tavLst>
                                        <p:tav tm="0">
                                          <p:val>
                                            <p:strVal val="ppt_h"/>
                                          </p:val>
                                        </p:tav>
                                        <p:tav tm="100000">
                                          <p:val>
                                            <p:strVal val="ppt_h"/>
                                          </p:val>
                                        </p:tav>
                                      </p:tavLst>
                                    </p:anim>
                                    <p:anim calcmode="lin" valueType="num">
                                      <p:cBhvr>
                                        <p:cTn id="171"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3999"/>
                                          </p:stCondLst>
                                        </p:cTn>
                                        <p:tgtEl>
                                          <p:spTgt spid="4"/>
                                        </p:tgtEl>
                                        <p:attrNameLst>
                                          <p:attrName>style.visibility</p:attrName>
                                        </p:attrNameLst>
                                      </p:cBhvr>
                                      <p:to>
                                        <p:strVal val="hidden"/>
                                      </p:to>
                                    </p:set>
                                  </p:childTnLst>
                                </p:cTn>
                              </p:par>
                              <p:par>
                                <p:cTn id="173" presetID="2" presetClass="exit" presetSubtype="6" fill="hold" grpId="3" nodeType="withEffect">
                                  <p:stCondLst>
                                    <p:cond delay="0"/>
                                  </p:stCondLst>
                                  <p:childTnLst>
                                    <p:anim calcmode="lin" valueType="num">
                                      <p:cBhvr additive="base">
                                        <p:cTn id="174" dur="4000"/>
                                        <p:tgtEl>
                                          <p:spTgt spid="3"/>
                                        </p:tgtEl>
                                        <p:attrNameLst>
                                          <p:attrName>ppt_x</p:attrName>
                                        </p:attrNameLst>
                                      </p:cBhvr>
                                      <p:tavLst>
                                        <p:tav tm="0">
                                          <p:val>
                                            <p:strVal val="ppt_x"/>
                                          </p:val>
                                        </p:tav>
                                        <p:tav tm="100000">
                                          <p:val>
                                            <p:strVal val="1+ppt_w/2"/>
                                          </p:val>
                                        </p:tav>
                                      </p:tavLst>
                                    </p:anim>
                                    <p:anim calcmode="lin" valueType="num">
                                      <p:cBhvr additive="base">
                                        <p:cTn id="175" dur="4000"/>
                                        <p:tgtEl>
                                          <p:spTgt spid="3"/>
                                        </p:tgtEl>
                                        <p:attrNameLst>
                                          <p:attrName>ppt_y</p:attrName>
                                        </p:attrNameLst>
                                      </p:cBhvr>
                                      <p:tavLst>
                                        <p:tav tm="0">
                                          <p:val>
                                            <p:strVal val="ppt_y"/>
                                          </p:val>
                                        </p:tav>
                                        <p:tav tm="100000">
                                          <p:val>
                                            <p:strVal val="1+ppt_h/2"/>
                                          </p:val>
                                        </p:tav>
                                      </p:tavLst>
                                    </p:anim>
                                    <p:set>
                                      <p:cBhvr>
                                        <p:cTn id="176" dur="1" fill="hold">
                                          <p:stCondLst>
                                            <p:cond delay="3999"/>
                                          </p:stCondLst>
                                        </p:cTn>
                                        <p:tgtEl>
                                          <p:spTgt spid="3"/>
                                        </p:tgtEl>
                                        <p:attrNameLst>
                                          <p:attrName>style.visibility</p:attrName>
                                        </p:attrNameLst>
                                      </p:cBhvr>
                                      <p:to>
                                        <p:strVal val="hidden"/>
                                      </p:to>
                                    </p:set>
                                  </p:childTnLst>
                                </p:cTn>
                              </p:par>
                              <p:par>
                                <p:cTn id="177" presetID="19" presetClass="exit" presetSubtype="10" fill="hold" grpId="4" nodeType="withEffect">
                                  <p:stCondLst>
                                    <p:cond delay="0"/>
                                  </p:stCondLst>
                                  <p:childTnLst>
                                    <p:anim calcmode="lin" valueType="num">
                                      <p:cBhvr>
                                        <p:cTn id="178" dur="4000"/>
                                        <p:tgtEl>
                                          <p:spTgt spid="3"/>
                                        </p:tgtEl>
                                        <p:attrNameLst>
                                          <p:attrName>ppt_h</p:attrName>
                                        </p:attrNameLst>
                                      </p:cBhvr>
                                      <p:tavLst>
                                        <p:tav tm="0">
                                          <p:val>
                                            <p:strVal val="ppt_h"/>
                                          </p:val>
                                        </p:tav>
                                        <p:tav tm="100000">
                                          <p:val>
                                            <p:strVal val="ppt_h"/>
                                          </p:val>
                                        </p:tav>
                                      </p:tavLst>
                                    </p:anim>
                                    <p:anim calcmode="lin" valueType="num">
                                      <p:cBhvr>
                                        <p:cTn id="179"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3999"/>
                                          </p:stCondLst>
                                        </p:cTn>
                                        <p:tgtEl>
                                          <p:spTgt spid="3"/>
                                        </p:tgtEl>
                                        <p:attrNameLst>
                                          <p:attrName>style.visibility</p:attrName>
                                        </p:attrNameLst>
                                      </p:cBhvr>
                                      <p:to>
                                        <p:strVal val="hidden"/>
                                      </p:to>
                                    </p:set>
                                  </p:childTnLst>
                                </p:cTn>
                              </p:par>
                              <p:par>
                                <p:cTn id="181" presetID="2" presetClass="exit" presetSubtype="6" fill="hold" grpId="3" nodeType="withEffect">
                                  <p:stCondLst>
                                    <p:cond delay="0"/>
                                  </p:stCondLst>
                                  <p:childTnLst>
                                    <p:anim calcmode="lin" valueType="num">
                                      <p:cBhvr additive="base">
                                        <p:cTn id="182" dur="4000"/>
                                        <p:tgtEl>
                                          <p:spTgt spid="2"/>
                                        </p:tgtEl>
                                        <p:attrNameLst>
                                          <p:attrName>ppt_x</p:attrName>
                                        </p:attrNameLst>
                                      </p:cBhvr>
                                      <p:tavLst>
                                        <p:tav tm="0">
                                          <p:val>
                                            <p:strVal val="ppt_x"/>
                                          </p:val>
                                        </p:tav>
                                        <p:tav tm="100000">
                                          <p:val>
                                            <p:strVal val="1+ppt_w/2"/>
                                          </p:val>
                                        </p:tav>
                                      </p:tavLst>
                                    </p:anim>
                                    <p:anim calcmode="lin" valueType="num">
                                      <p:cBhvr additive="base">
                                        <p:cTn id="183" dur="4000"/>
                                        <p:tgtEl>
                                          <p:spTgt spid="2"/>
                                        </p:tgtEl>
                                        <p:attrNameLst>
                                          <p:attrName>ppt_y</p:attrName>
                                        </p:attrNameLst>
                                      </p:cBhvr>
                                      <p:tavLst>
                                        <p:tav tm="0">
                                          <p:val>
                                            <p:strVal val="ppt_y"/>
                                          </p:val>
                                        </p:tav>
                                        <p:tav tm="100000">
                                          <p:val>
                                            <p:strVal val="1+ppt_h/2"/>
                                          </p:val>
                                        </p:tav>
                                      </p:tavLst>
                                    </p:anim>
                                    <p:set>
                                      <p:cBhvr>
                                        <p:cTn id="184" dur="1" fill="hold">
                                          <p:stCondLst>
                                            <p:cond delay="3999"/>
                                          </p:stCondLst>
                                        </p:cTn>
                                        <p:tgtEl>
                                          <p:spTgt spid="2"/>
                                        </p:tgtEl>
                                        <p:attrNameLst>
                                          <p:attrName>style.visibility</p:attrName>
                                        </p:attrNameLst>
                                      </p:cBhvr>
                                      <p:to>
                                        <p:strVal val="hidden"/>
                                      </p:to>
                                    </p:set>
                                  </p:childTnLst>
                                </p:cTn>
                              </p:par>
                              <p:par>
                                <p:cTn id="185" presetID="19" presetClass="exit" presetSubtype="10" fill="hold" grpId="4" nodeType="withEffect">
                                  <p:stCondLst>
                                    <p:cond delay="0"/>
                                  </p:stCondLst>
                                  <p:childTnLst>
                                    <p:anim calcmode="lin" valueType="num">
                                      <p:cBhvr>
                                        <p:cTn id="186" dur="4000"/>
                                        <p:tgtEl>
                                          <p:spTgt spid="2"/>
                                        </p:tgtEl>
                                        <p:attrNameLst>
                                          <p:attrName>ppt_h</p:attrName>
                                        </p:attrNameLst>
                                      </p:cBhvr>
                                      <p:tavLst>
                                        <p:tav tm="0">
                                          <p:val>
                                            <p:strVal val="ppt_h"/>
                                          </p:val>
                                        </p:tav>
                                        <p:tav tm="100000">
                                          <p:val>
                                            <p:strVal val="ppt_h"/>
                                          </p:val>
                                        </p:tav>
                                      </p:tavLst>
                                    </p:anim>
                                    <p:anim calcmode="lin" valueType="num">
                                      <p:cBhvr>
                                        <p:cTn id="187" dur="4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3999"/>
                                          </p:stCondLst>
                                        </p:cTn>
                                        <p:tgtEl>
                                          <p:spTgt spid="2"/>
                                        </p:tgtEl>
                                        <p:attrNameLst>
                                          <p:attrName>style.visibility</p:attrName>
                                        </p:attrNameLst>
                                      </p:cBhvr>
                                      <p:to>
                                        <p:strVal val="hidden"/>
                                      </p:to>
                                    </p:set>
                                  </p:childTnLst>
                                </p:cTn>
                              </p:par>
                              <p:par>
                                <p:cTn id="189" presetID="23" presetClass="entr" presetSubtype="16" fill="hold" nodeType="withEffect">
                                  <p:stCondLst>
                                    <p:cond delay="0"/>
                                  </p:stCondLst>
                                  <p:childTnLst>
                                    <p:set>
                                      <p:cBhvr>
                                        <p:cTn id="190" dur="1" fill="hold">
                                          <p:stCondLst>
                                            <p:cond delay="0"/>
                                          </p:stCondLst>
                                        </p:cTn>
                                        <p:tgtEl>
                                          <p:spTgt spid="15"/>
                                        </p:tgtEl>
                                        <p:attrNameLst>
                                          <p:attrName>style.visibility</p:attrName>
                                        </p:attrNameLst>
                                      </p:cBhvr>
                                      <p:to>
                                        <p:strVal val="visible"/>
                                      </p:to>
                                    </p:set>
                                    <p:anim calcmode="lin" valueType="num">
                                      <p:cBhvr>
                                        <p:cTn id="191" dur="3000" fill="hold"/>
                                        <p:tgtEl>
                                          <p:spTgt spid="15"/>
                                        </p:tgtEl>
                                        <p:attrNameLst>
                                          <p:attrName>ppt_w</p:attrName>
                                        </p:attrNameLst>
                                      </p:cBhvr>
                                      <p:tavLst>
                                        <p:tav tm="0">
                                          <p:val>
                                            <p:fltVal val="0"/>
                                          </p:val>
                                        </p:tav>
                                        <p:tav tm="100000">
                                          <p:val>
                                            <p:strVal val="#ppt_w"/>
                                          </p:val>
                                        </p:tav>
                                      </p:tavLst>
                                    </p:anim>
                                    <p:anim calcmode="lin" valueType="num">
                                      <p:cBhvr>
                                        <p:cTn id="192" dur="3000" fill="hold"/>
                                        <p:tgtEl>
                                          <p:spTgt spid="15"/>
                                        </p:tgtEl>
                                        <p:attrNameLst>
                                          <p:attrName>ppt_h</p:attrName>
                                        </p:attrNameLst>
                                      </p:cBhvr>
                                      <p:tavLst>
                                        <p:tav tm="0">
                                          <p:val>
                                            <p:fltVal val="0"/>
                                          </p:val>
                                        </p:tav>
                                        <p:tav tm="100000">
                                          <p:val>
                                            <p:strVal val="#ppt_h"/>
                                          </p:val>
                                        </p:tav>
                                      </p:tavLst>
                                    </p:anim>
                                  </p:childTnLst>
                                </p:cTn>
                              </p:par>
                              <p:par>
                                <p:cTn id="193" presetID="16" presetClass="entr" presetSubtype="37" fill="hold" nodeType="withEffect">
                                  <p:stCondLst>
                                    <p:cond delay="0"/>
                                  </p:stCondLst>
                                  <p:childTnLst>
                                    <p:set>
                                      <p:cBhvr>
                                        <p:cTn id="194" dur="1" fill="hold">
                                          <p:stCondLst>
                                            <p:cond delay="0"/>
                                          </p:stCondLst>
                                        </p:cTn>
                                        <p:tgtEl>
                                          <p:spTgt spid="15"/>
                                        </p:tgtEl>
                                        <p:attrNameLst>
                                          <p:attrName>style.visibility</p:attrName>
                                        </p:attrNameLst>
                                      </p:cBhvr>
                                      <p:to>
                                        <p:strVal val="visible"/>
                                      </p:to>
                                    </p:set>
                                    <p:animEffect transition="in" filter="barn(outVertical)">
                                      <p:cBhvr>
                                        <p:cTn id="195"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0" name="269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368" y="-12258"/>
            <a:ext cx="9144000" cy="5143500"/>
          </a:xfrm>
          <a:prstGeom prst="rect">
            <a:avLst/>
          </a:prstGeom>
          <a:noFill/>
          <a:ln>
            <a:noFill/>
          </a:ln>
        </p:spPr>
      </p:pic>
      <p:grpSp>
        <p:nvGrpSpPr>
          <p:cNvPr id="2" name="1 Grupo"/>
          <p:cNvGrpSpPr/>
          <p:nvPr/>
        </p:nvGrpSpPr>
        <p:grpSpPr>
          <a:xfrm rot="5400000">
            <a:off x="899592" y="1419622"/>
            <a:ext cx="4608512" cy="2160240"/>
            <a:chOff x="-324000" y="699542"/>
            <a:chExt cx="9612048" cy="4104455"/>
          </a:xfrm>
          <a:solidFill>
            <a:srgbClr val="036DED"/>
          </a:solidFill>
          <a:scene3d>
            <a:camera prst="orthographicFront"/>
            <a:lightRig rig="morning" dir="t"/>
          </a:scene3d>
        </p:grpSpPr>
        <p:sp>
          <p:nvSpPr>
            <p:cNvPr id="3" name="2 Elipse"/>
            <p:cNvSpPr/>
            <p:nvPr/>
          </p:nvSpPr>
          <p:spPr>
            <a:xfrm>
              <a:off x="3419872" y="84355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067944" y="699542"/>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5292080" y="82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4000" y="2232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267744" y="2139702"/>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84168" y="149163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332000" y="169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900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75856" y="2427734"/>
              <a:ext cx="432047" cy="432048"/>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692000" y="300379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148064" y="133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987824" y="149163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3635896" y="1332000"/>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644008" y="1275606"/>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20272" y="2283718"/>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7236000" y="1707654"/>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876256" y="300379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6012000" y="2628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411760" y="156363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92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508000" y="2484001"/>
              <a:ext cx="388139" cy="375782"/>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4211960" y="1635646"/>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2699792" y="2499742"/>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475656" y="228371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5580112" y="1635646"/>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267744" y="120359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4716016" y="84355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1080120" y="2736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2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11560" y="2787774"/>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1008112"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816000" y="2340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252000" y="437195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576000" y="3276000"/>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683568" y="3795886"/>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72008" y="3579862"/>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4932000" y="2448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flipH="1">
              <a:off x="7524328" y="2787774"/>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flipH="1">
              <a:off x="8424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flipH="1">
              <a:off x="7992888" y="2736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flipH="1">
              <a:off x="7596336"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flipH="1">
              <a:off x="8769341" y="4443958"/>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flipH="1">
              <a:off x="8028000" y="3276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flipH="1">
              <a:off x="7920880" y="3795886"/>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flipH="1">
              <a:off x="8532440" y="3564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Anillo"/>
            <p:cNvSpPr/>
            <p:nvPr/>
          </p:nvSpPr>
          <p:spPr>
            <a:xfrm>
              <a:off x="2699792"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1763688"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1907704"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1907704" y="249974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2987824" y="1923678"/>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3636000" y="180000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a:off x="5796136"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a:off x="6588224"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6660232"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4788024" y="185167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5436096" y="20676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a:off x="10750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a:off x="1224000" y="309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a:off x="467544" y="2355726"/>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a:off x="-324000" y="3852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a:off x="7668344" y="228371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a:off x="838842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a:off x="8856000" y="38678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a:off x="6588224" y="255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nillo"/>
            <p:cNvSpPr/>
            <p:nvPr/>
          </p:nvSpPr>
          <p:spPr>
            <a:xfrm>
              <a:off x="4139952" y="12035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nillo"/>
            <p:cNvSpPr/>
            <p:nvPr/>
          </p:nvSpPr>
          <p:spPr>
            <a:xfrm>
              <a:off x="2339752" y="278777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69" name="68 Grupo"/>
          <p:cNvGrpSpPr/>
          <p:nvPr/>
        </p:nvGrpSpPr>
        <p:grpSpPr>
          <a:xfrm rot="16200000" flipH="1">
            <a:off x="3635896" y="1419622"/>
            <a:ext cx="4608512" cy="2160240"/>
            <a:chOff x="-324000" y="699542"/>
            <a:chExt cx="9612048" cy="4104455"/>
          </a:xfrm>
          <a:solidFill>
            <a:srgbClr val="036DED"/>
          </a:solidFill>
          <a:scene3d>
            <a:camera prst="orthographicFront"/>
            <a:lightRig rig="morning" dir="t"/>
          </a:scene3d>
        </p:grpSpPr>
        <p:sp>
          <p:nvSpPr>
            <p:cNvPr id="70" name="69 Elipse"/>
            <p:cNvSpPr/>
            <p:nvPr/>
          </p:nvSpPr>
          <p:spPr>
            <a:xfrm>
              <a:off x="3419872" y="84355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4067944" y="699542"/>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5292080" y="82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4284000" y="2232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2267744" y="2139702"/>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6084168" y="149163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1332000" y="169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900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3275856" y="2427734"/>
              <a:ext cx="432047" cy="432048"/>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1692000" y="300379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5148064" y="133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2987824" y="149163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3635896" y="1332000"/>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4644008" y="1275606"/>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7020272" y="2283718"/>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7236000" y="1707654"/>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6876256" y="300379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6012000" y="2628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2411760" y="156363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6192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5508000" y="2484001"/>
              <a:ext cx="388139" cy="375782"/>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4211960" y="1635646"/>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2699792" y="2499742"/>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1475656" y="228371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5580112" y="1635646"/>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a:off x="2267744" y="120359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a:off x="4716016" y="84355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a:off x="1080120" y="2736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252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611560" y="2787774"/>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1008112"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a:off x="3816000" y="2340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252000" y="437195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576000" y="3276000"/>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683568" y="3795886"/>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72008" y="3579862"/>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4932000" y="2448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flipH="1">
              <a:off x="7524328" y="2787774"/>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flipH="1">
              <a:off x="8424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flipH="1">
              <a:off x="7992888" y="2736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flipH="1">
              <a:off x="7596336"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flipH="1">
              <a:off x="8769341" y="4443958"/>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flipH="1">
              <a:off x="8028000" y="3276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flipH="1">
              <a:off x="7920880" y="3795886"/>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flipH="1">
              <a:off x="8532440" y="3564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Anillo"/>
            <p:cNvSpPr/>
            <p:nvPr/>
          </p:nvSpPr>
          <p:spPr>
            <a:xfrm>
              <a:off x="2699792"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6" name="115 Anillo"/>
            <p:cNvSpPr/>
            <p:nvPr/>
          </p:nvSpPr>
          <p:spPr>
            <a:xfrm>
              <a:off x="1763688"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7" name="116 Anillo"/>
            <p:cNvSpPr/>
            <p:nvPr/>
          </p:nvSpPr>
          <p:spPr>
            <a:xfrm>
              <a:off x="1907704"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8" name="117 Anillo"/>
            <p:cNvSpPr/>
            <p:nvPr/>
          </p:nvSpPr>
          <p:spPr>
            <a:xfrm>
              <a:off x="1907704" y="249974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9" name="118 Anillo"/>
            <p:cNvSpPr/>
            <p:nvPr/>
          </p:nvSpPr>
          <p:spPr>
            <a:xfrm>
              <a:off x="2987824" y="1923678"/>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0" name="119 Anillo"/>
            <p:cNvSpPr/>
            <p:nvPr/>
          </p:nvSpPr>
          <p:spPr>
            <a:xfrm>
              <a:off x="3636000" y="180000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1" name="120 Anillo"/>
            <p:cNvSpPr/>
            <p:nvPr/>
          </p:nvSpPr>
          <p:spPr>
            <a:xfrm>
              <a:off x="5796136"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2" name="121 Anillo"/>
            <p:cNvSpPr/>
            <p:nvPr/>
          </p:nvSpPr>
          <p:spPr>
            <a:xfrm>
              <a:off x="6588224"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3" name="122 Anillo"/>
            <p:cNvSpPr/>
            <p:nvPr/>
          </p:nvSpPr>
          <p:spPr>
            <a:xfrm>
              <a:off x="6660232"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4" name="123 Anillo"/>
            <p:cNvSpPr/>
            <p:nvPr/>
          </p:nvSpPr>
          <p:spPr>
            <a:xfrm>
              <a:off x="4788024" y="185167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5" name="124 Anillo"/>
            <p:cNvSpPr/>
            <p:nvPr/>
          </p:nvSpPr>
          <p:spPr>
            <a:xfrm>
              <a:off x="5436096" y="20676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6" name="125 Anillo"/>
            <p:cNvSpPr/>
            <p:nvPr/>
          </p:nvSpPr>
          <p:spPr>
            <a:xfrm>
              <a:off x="10750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7" name="126 Anillo"/>
            <p:cNvSpPr/>
            <p:nvPr/>
          </p:nvSpPr>
          <p:spPr>
            <a:xfrm>
              <a:off x="1224000" y="309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8" name="127 Anillo"/>
            <p:cNvSpPr/>
            <p:nvPr/>
          </p:nvSpPr>
          <p:spPr>
            <a:xfrm>
              <a:off x="467544" y="2355726"/>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9" name="128 Anillo"/>
            <p:cNvSpPr/>
            <p:nvPr/>
          </p:nvSpPr>
          <p:spPr>
            <a:xfrm>
              <a:off x="-324000" y="3852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0" name="129 Anillo"/>
            <p:cNvSpPr/>
            <p:nvPr/>
          </p:nvSpPr>
          <p:spPr>
            <a:xfrm>
              <a:off x="7668344" y="228371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1" name="130 Anillo"/>
            <p:cNvSpPr/>
            <p:nvPr/>
          </p:nvSpPr>
          <p:spPr>
            <a:xfrm>
              <a:off x="838842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2" name="131 Anillo"/>
            <p:cNvSpPr/>
            <p:nvPr/>
          </p:nvSpPr>
          <p:spPr>
            <a:xfrm>
              <a:off x="8856000" y="38678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3" name="132 Anillo"/>
            <p:cNvSpPr/>
            <p:nvPr/>
          </p:nvSpPr>
          <p:spPr>
            <a:xfrm>
              <a:off x="6588224" y="255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4" name="133 Anillo"/>
            <p:cNvSpPr/>
            <p:nvPr/>
          </p:nvSpPr>
          <p:spPr>
            <a:xfrm>
              <a:off x="4139952" y="12035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5" name="134 Anillo"/>
            <p:cNvSpPr/>
            <p:nvPr/>
          </p:nvSpPr>
          <p:spPr>
            <a:xfrm>
              <a:off x="2339752" y="278777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136" name="135 Grupo"/>
          <p:cNvGrpSpPr/>
          <p:nvPr/>
        </p:nvGrpSpPr>
        <p:grpSpPr>
          <a:xfrm rot="10800000">
            <a:off x="2267744" y="195486"/>
            <a:ext cx="4608512" cy="2160240"/>
            <a:chOff x="-324000" y="699542"/>
            <a:chExt cx="9612048" cy="4104455"/>
          </a:xfrm>
          <a:solidFill>
            <a:srgbClr val="036DED"/>
          </a:solidFill>
          <a:scene3d>
            <a:camera prst="orthographicFront"/>
            <a:lightRig rig="morning" dir="t"/>
          </a:scene3d>
        </p:grpSpPr>
        <p:sp>
          <p:nvSpPr>
            <p:cNvPr id="137" name="136 Elipse"/>
            <p:cNvSpPr/>
            <p:nvPr/>
          </p:nvSpPr>
          <p:spPr>
            <a:xfrm>
              <a:off x="3419872" y="84355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4067944" y="699542"/>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a:off x="5292080" y="82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4284000" y="2232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2267744" y="2139702"/>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a:off x="6084168" y="149163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a:off x="1332000" y="169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Elipse"/>
            <p:cNvSpPr/>
            <p:nvPr/>
          </p:nvSpPr>
          <p:spPr>
            <a:xfrm>
              <a:off x="900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Elipse"/>
            <p:cNvSpPr/>
            <p:nvPr/>
          </p:nvSpPr>
          <p:spPr>
            <a:xfrm>
              <a:off x="3275856" y="2427734"/>
              <a:ext cx="432047" cy="432048"/>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a:off x="1692000" y="300379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5148064" y="133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2987824" y="149163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3635896" y="1332000"/>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4644008" y="1275606"/>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a:off x="7020272" y="2283718"/>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a:off x="7236000" y="1707654"/>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6876256" y="300379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6012000" y="2628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2411760" y="156363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6192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a:off x="5508000" y="2484001"/>
              <a:ext cx="388139" cy="375782"/>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a:off x="4211960" y="1635646"/>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a:off x="2699792" y="2499742"/>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a:off x="1475656" y="228371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a:off x="5580112" y="1635646"/>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a:off x="2267744" y="120359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4716016" y="84355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a:off x="1080120" y="2736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252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a:off x="611560" y="2787774"/>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a:off x="1008112"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a:off x="3816000" y="2340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a:off x="-252000" y="437195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a:off x="576000" y="3276000"/>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a:off x="683568" y="3795886"/>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a:off x="72008" y="3579862"/>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a:off x="4932000" y="2448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flipH="1">
              <a:off x="7524328" y="2787774"/>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flipH="1">
              <a:off x="8424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flipH="1">
              <a:off x="7992888" y="2736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flipH="1">
              <a:off x="7596336"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flipH="1">
              <a:off x="8769341" y="4443958"/>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flipH="1">
              <a:off x="8028000" y="3276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flipH="1">
              <a:off x="7920880" y="3795886"/>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flipH="1">
              <a:off x="8532440" y="3564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Anillo"/>
            <p:cNvSpPr/>
            <p:nvPr/>
          </p:nvSpPr>
          <p:spPr>
            <a:xfrm>
              <a:off x="2699792"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3" name="182 Anillo"/>
            <p:cNvSpPr/>
            <p:nvPr/>
          </p:nvSpPr>
          <p:spPr>
            <a:xfrm>
              <a:off x="1763688"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4" name="183 Anillo"/>
            <p:cNvSpPr/>
            <p:nvPr/>
          </p:nvSpPr>
          <p:spPr>
            <a:xfrm>
              <a:off x="1907704"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5" name="184 Anillo"/>
            <p:cNvSpPr/>
            <p:nvPr/>
          </p:nvSpPr>
          <p:spPr>
            <a:xfrm>
              <a:off x="1907704" y="249974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6" name="185 Anillo"/>
            <p:cNvSpPr/>
            <p:nvPr/>
          </p:nvSpPr>
          <p:spPr>
            <a:xfrm>
              <a:off x="2987824" y="1923678"/>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7" name="186 Anillo"/>
            <p:cNvSpPr/>
            <p:nvPr/>
          </p:nvSpPr>
          <p:spPr>
            <a:xfrm>
              <a:off x="3636000" y="180000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8" name="187 Anillo"/>
            <p:cNvSpPr/>
            <p:nvPr/>
          </p:nvSpPr>
          <p:spPr>
            <a:xfrm>
              <a:off x="5796136"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9" name="188 Anillo"/>
            <p:cNvSpPr/>
            <p:nvPr/>
          </p:nvSpPr>
          <p:spPr>
            <a:xfrm>
              <a:off x="6588224"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0" name="189 Anillo"/>
            <p:cNvSpPr/>
            <p:nvPr/>
          </p:nvSpPr>
          <p:spPr>
            <a:xfrm>
              <a:off x="6660232"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1" name="190 Anillo"/>
            <p:cNvSpPr/>
            <p:nvPr/>
          </p:nvSpPr>
          <p:spPr>
            <a:xfrm>
              <a:off x="4788024" y="185167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2" name="191 Anillo"/>
            <p:cNvSpPr/>
            <p:nvPr/>
          </p:nvSpPr>
          <p:spPr>
            <a:xfrm>
              <a:off x="5436096" y="20676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3" name="192 Anillo"/>
            <p:cNvSpPr/>
            <p:nvPr/>
          </p:nvSpPr>
          <p:spPr>
            <a:xfrm>
              <a:off x="10750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4" name="193 Anillo"/>
            <p:cNvSpPr/>
            <p:nvPr/>
          </p:nvSpPr>
          <p:spPr>
            <a:xfrm>
              <a:off x="1224000" y="309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5" name="194 Anillo"/>
            <p:cNvSpPr/>
            <p:nvPr/>
          </p:nvSpPr>
          <p:spPr>
            <a:xfrm>
              <a:off x="467544" y="2355726"/>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6" name="195 Anillo"/>
            <p:cNvSpPr/>
            <p:nvPr/>
          </p:nvSpPr>
          <p:spPr>
            <a:xfrm>
              <a:off x="-324000" y="3852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7" name="196 Anillo"/>
            <p:cNvSpPr/>
            <p:nvPr/>
          </p:nvSpPr>
          <p:spPr>
            <a:xfrm>
              <a:off x="7668344" y="228371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8" name="197 Anillo"/>
            <p:cNvSpPr/>
            <p:nvPr/>
          </p:nvSpPr>
          <p:spPr>
            <a:xfrm>
              <a:off x="838842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9" name="198 Anillo"/>
            <p:cNvSpPr/>
            <p:nvPr/>
          </p:nvSpPr>
          <p:spPr>
            <a:xfrm>
              <a:off x="8856000" y="38678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0" name="199 Anillo"/>
            <p:cNvSpPr/>
            <p:nvPr/>
          </p:nvSpPr>
          <p:spPr>
            <a:xfrm>
              <a:off x="6588224" y="255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1" name="200 Anillo"/>
            <p:cNvSpPr/>
            <p:nvPr/>
          </p:nvSpPr>
          <p:spPr>
            <a:xfrm>
              <a:off x="4139952" y="12035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2" name="201 Anillo"/>
            <p:cNvSpPr/>
            <p:nvPr/>
          </p:nvSpPr>
          <p:spPr>
            <a:xfrm>
              <a:off x="2339752" y="278777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203" name="202 Grupo"/>
          <p:cNvGrpSpPr/>
          <p:nvPr/>
        </p:nvGrpSpPr>
        <p:grpSpPr>
          <a:xfrm>
            <a:off x="2339752" y="2787774"/>
            <a:ext cx="4608512" cy="2160240"/>
            <a:chOff x="-324000" y="699542"/>
            <a:chExt cx="9612048" cy="4104455"/>
          </a:xfrm>
          <a:solidFill>
            <a:srgbClr val="036DED"/>
          </a:solidFill>
          <a:scene3d>
            <a:camera prst="orthographicFront"/>
            <a:lightRig rig="morning" dir="t"/>
          </a:scene3d>
        </p:grpSpPr>
        <p:sp>
          <p:nvSpPr>
            <p:cNvPr id="204" name="203 Elipse"/>
            <p:cNvSpPr/>
            <p:nvPr/>
          </p:nvSpPr>
          <p:spPr>
            <a:xfrm>
              <a:off x="3419872" y="84355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a:off x="4067944" y="699542"/>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a:off x="5292080" y="82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Elipse"/>
            <p:cNvSpPr/>
            <p:nvPr/>
          </p:nvSpPr>
          <p:spPr>
            <a:xfrm>
              <a:off x="4284000" y="2232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a:off x="2267744" y="2139702"/>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6084168" y="149163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1332000" y="169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Elipse"/>
            <p:cNvSpPr/>
            <p:nvPr/>
          </p:nvSpPr>
          <p:spPr>
            <a:xfrm>
              <a:off x="900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a:off x="3275856" y="2427734"/>
              <a:ext cx="432047" cy="432048"/>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1692000" y="300379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a:off x="5148064" y="1332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2987824" y="149163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3635896" y="1332000"/>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Elipse"/>
            <p:cNvSpPr/>
            <p:nvPr/>
          </p:nvSpPr>
          <p:spPr>
            <a:xfrm>
              <a:off x="4644008" y="1275606"/>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Elipse"/>
            <p:cNvSpPr/>
            <p:nvPr/>
          </p:nvSpPr>
          <p:spPr>
            <a:xfrm>
              <a:off x="7020272" y="2283718"/>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7236000" y="1707654"/>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a:off x="6876256" y="300379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6012000" y="2628000"/>
              <a:ext cx="460219" cy="421637"/>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a:off x="2411760" y="1563638"/>
              <a:ext cx="460219" cy="421637"/>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Elipse"/>
            <p:cNvSpPr/>
            <p:nvPr/>
          </p:nvSpPr>
          <p:spPr>
            <a:xfrm>
              <a:off x="6192000" y="2088000"/>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a:off x="5508000" y="2484001"/>
              <a:ext cx="388139" cy="375782"/>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Elipse"/>
            <p:cNvSpPr/>
            <p:nvPr/>
          </p:nvSpPr>
          <p:spPr>
            <a:xfrm>
              <a:off x="4211960" y="1635646"/>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a:off x="2699792" y="2499742"/>
              <a:ext cx="460219" cy="421637"/>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Elipse"/>
            <p:cNvSpPr/>
            <p:nvPr/>
          </p:nvSpPr>
          <p:spPr>
            <a:xfrm>
              <a:off x="1475656" y="2283718"/>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a:off x="5580112" y="1635646"/>
              <a:ext cx="460219" cy="421637"/>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a:off x="2267744" y="120359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a:off x="4716016" y="843558"/>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1080120" y="2736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Elipse"/>
            <p:cNvSpPr/>
            <p:nvPr/>
          </p:nvSpPr>
          <p:spPr>
            <a:xfrm>
              <a:off x="252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Elipse"/>
            <p:cNvSpPr/>
            <p:nvPr/>
          </p:nvSpPr>
          <p:spPr>
            <a:xfrm>
              <a:off x="611560" y="2787774"/>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Elipse"/>
            <p:cNvSpPr/>
            <p:nvPr/>
          </p:nvSpPr>
          <p:spPr>
            <a:xfrm>
              <a:off x="1008112"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Elipse"/>
            <p:cNvSpPr/>
            <p:nvPr/>
          </p:nvSpPr>
          <p:spPr>
            <a:xfrm>
              <a:off x="3816000" y="2340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6" name="235 Elipse"/>
            <p:cNvSpPr/>
            <p:nvPr/>
          </p:nvSpPr>
          <p:spPr>
            <a:xfrm>
              <a:off x="-252000" y="437195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236 Elipse"/>
            <p:cNvSpPr/>
            <p:nvPr/>
          </p:nvSpPr>
          <p:spPr>
            <a:xfrm>
              <a:off x="576000" y="3276000"/>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237 Elipse"/>
            <p:cNvSpPr/>
            <p:nvPr/>
          </p:nvSpPr>
          <p:spPr>
            <a:xfrm>
              <a:off x="683568" y="3795886"/>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Elipse"/>
            <p:cNvSpPr/>
            <p:nvPr/>
          </p:nvSpPr>
          <p:spPr>
            <a:xfrm>
              <a:off x="72008" y="3579862"/>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a:off x="4932000" y="244800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flipH="1">
              <a:off x="7524328" y="2787774"/>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flipH="1">
              <a:off x="8424000" y="4011910"/>
              <a:ext cx="360039" cy="360039"/>
            </a:xfrm>
            <a:prstGeom prst="ellipse">
              <a:avLst/>
            </a:prstGeom>
            <a:solidFill>
              <a:srgbClr val="00B0F0"/>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flipH="1">
              <a:off x="7992888" y="2736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flipH="1">
              <a:off x="7596336" y="3435846"/>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Elipse"/>
            <p:cNvSpPr/>
            <p:nvPr/>
          </p:nvSpPr>
          <p:spPr>
            <a:xfrm flipH="1">
              <a:off x="8769341" y="4443958"/>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flipH="1">
              <a:off x="8028000" y="3276000"/>
              <a:ext cx="360039" cy="360039"/>
            </a:xfrm>
            <a:prstGeom prst="ellipse">
              <a:avLst/>
            </a:prstGeom>
            <a:grp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Elipse"/>
            <p:cNvSpPr/>
            <p:nvPr/>
          </p:nvSpPr>
          <p:spPr>
            <a:xfrm flipH="1">
              <a:off x="7920880" y="3795886"/>
              <a:ext cx="360039" cy="360039"/>
            </a:xfrm>
            <a:prstGeom prst="ellipse">
              <a:avLst/>
            </a:prstGeom>
            <a:solidFill>
              <a:schemeClr val="tx1"/>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flipH="1">
              <a:off x="8532440" y="3564000"/>
              <a:ext cx="360039" cy="360039"/>
            </a:xfrm>
            <a:prstGeom prst="ellipse">
              <a:avLst/>
            </a:prstGeom>
            <a:solidFill>
              <a:srgbClr val="E6002C"/>
            </a:solidFill>
            <a:ln w="3175">
              <a:solidFill>
                <a:schemeClr val="tx1"/>
              </a:solidFill>
            </a:ln>
            <a:sp3d prstMaterial="plastic">
              <a:bevelT w="2794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Anillo"/>
            <p:cNvSpPr/>
            <p:nvPr/>
          </p:nvSpPr>
          <p:spPr>
            <a:xfrm>
              <a:off x="2699792"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0" name="249 Anillo"/>
            <p:cNvSpPr/>
            <p:nvPr/>
          </p:nvSpPr>
          <p:spPr>
            <a:xfrm>
              <a:off x="1763688"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1" name="250 Anillo"/>
            <p:cNvSpPr/>
            <p:nvPr/>
          </p:nvSpPr>
          <p:spPr>
            <a:xfrm>
              <a:off x="1907704"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2" name="251 Anillo"/>
            <p:cNvSpPr/>
            <p:nvPr/>
          </p:nvSpPr>
          <p:spPr>
            <a:xfrm>
              <a:off x="1907704" y="249974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3" name="252 Anillo"/>
            <p:cNvSpPr/>
            <p:nvPr/>
          </p:nvSpPr>
          <p:spPr>
            <a:xfrm>
              <a:off x="2987824" y="1923678"/>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4" name="253 Anillo"/>
            <p:cNvSpPr/>
            <p:nvPr/>
          </p:nvSpPr>
          <p:spPr>
            <a:xfrm>
              <a:off x="3636000" y="180000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5" name="254 Anillo"/>
            <p:cNvSpPr/>
            <p:nvPr/>
          </p:nvSpPr>
          <p:spPr>
            <a:xfrm>
              <a:off x="5796136" y="987574"/>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6" name="255 Anillo"/>
            <p:cNvSpPr/>
            <p:nvPr/>
          </p:nvSpPr>
          <p:spPr>
            <a:xfrm>
              <a:off x="6588224" y="1275606"/>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7" name="256 Anillo"/>
            <p:cNvSpPr/>
            <p:nvPr/>
          </p:nvSpPr>
          <p:spPr>
            <a:xfrm>
              <a:off x="6660232" y="1779662"/>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8" name="257 Anillo"/>
            <p:cNvSpPr/>
            <p:nvPr/>
          </p:nvSpPr>
          <p:spPr>
            <a:xfrm>
              <a:off x="4788024" y="1851670"/>
              <a:ext cx="504056" cy="504056"/>
            </a:xfrm>
            <a:prstGeom prst="donut">
              <a:avLst>
                <a:gd name="adj" fmla="val 9410"/>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9" name="258 Anillo"/>
            <p:cNvSpPr/>
            <p:nvPr/>
          </p:nvSpPr>
          <p:spPr>
            <a:xfrm>
              <a:off x="5436096" y="20676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0" name="259 Anillo"/>
            <p:cNvSpPr/>
            <p:nvPr/>
          </p:nvSpPr>
          <p:spPr>
            <a:xfrm>
              <a:off x="10750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1" name="260 Anillo"/>
            <p:cNvSpPr/>
            <p:nvPr/>
          </p:nvSpPr>
          <p:spPr>
            <a:xfrm>
              <a:off x="1224000" y="309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2" name="261 Anillo"/>
            <p:cNvSpPr/>
            <p:nvPr/>
          </p:nvSpPr>
          <p:spPr>
            <a:xfrm>
              <a:off x="467544" y="2355726"/>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3" name="262 Anillo"/>
            <p:cNvSpPr/>
            <p:nvPr/>
          </p:nvSpPr>
          <p:spPr>
            <a:xfrm>
              <a:off x="-324000" y="3852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4" name="263 Anillo"/>
            <p:cNvSpPr/>
            <p:nvPr/>
          </p:nvSpPr>
          <p:spPr>
            <a:xfrm>
              <a:off x="7668344" y="228371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5" name="264 Anillo"/>
            <p:cNvSpPr/>
            <p:nvPr/>
          </p:nvSpPr>
          <p:spPr>
            <a:xfrm>
              <a:off x="8388424" y="30037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6" name="265 Anillo"/>
            <p:cNvSpPr/>
            <p:nvPr/>
          </p:nvSpPr>
          <p:spPr>
            <a:xfrm>
              <a:off x="8856000" y="386789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7" name="266 Anillo"/>
            <p:cNvSpPr/>
            <p:nvPr/>
          </p:nvSpPr>
          <p:spPr>
            <a:xfrm>
              <a:off x="6588224" y="2556000"/>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8" name="267 Anillo"/>
            <p:cNvSpPr/>
            <p:nvPr/>
          </p:nvSpPr>
          <p:spPr>
            <a:xfrm>
              <a:off x="4139952" y="1203598"/>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9" name="268 Anillo"/>
            <p:cNvSpPr/>
            <p:nvPr/>
          </p:nvSpPr>
          <p:spPr>
            <a:xfrm>
              <a:off x="2339752" y="2787774"/>
              <a:ext cx="432048" cy="432048"/>
            </a:xfrm>
            <a:prstGeom prst="donut">
              <a:avLst>
                <a:gd name="adj" fmla="val 13608"/>
              </a:avLst>
            </a:prstGeom>
            <a:grpFill/>
            <a:ln w="3175">
              <a:solidFill>
                <a:schemeClr val="tx1"/>
              </a:solidFill>
            </a:ln>
            <a:sp3d prstMaterial="plastic">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23478"/>
            <a:ext cx="5754687"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3" name="272 Imagen" descr="LAS GROSELLAS - DELICIOSAS Y BENEFICIOSAS PARA LA SALUD"/>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32728" y="-113084"/>
            <a:ext cx="9144000" cy="5256584"/>
          </a:xfrm>
          <a:prstGeom prst="rect">
            <a:avLst/>
          </a:prstGeom>
          <a:noFill/>
          <a:ln>
            <a:noFill/>
          </a:ln>
        </p:spPr>
      </p:pic>
    </p:spTree>
    <p:extLst>
      <p:ext uri="{BB962C8B-B14F-4D97-AF65-F5344CB8AC3E}">
        <p14:creationId xmlns:p14="http://schemas.microsoft.com/office/powerpoint/2010/main" val="368191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0-#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fmla="#ppt_w*sin(2.5*pi*$)">
                                          <p:val>
                                            <p:fltVal val="0"/>
                                          </p:val>
                                        </p:tav>
                                        <p:tav tm="100000">
                                          <p:val>
                                            <p:fltVal val="1"/>
                                          </p:val>
                                        </p:tav>
                                      </p:tavLst>
                                    </p:anim>
                                    <p:anim calcmode="lin" valueType="num">
                                      <p:cBhvr>
                                        <p:cTn id="12" dur="40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1+ppt_w/2"/>
                                          </p:val>
                                        </p:tav>
                                      </p:tavLst>
                                    </p:anim>
                                    <p:anim calcmode="lin" valueType="num">
                                      <p:cBhvr additive="base">
                                        <p:cTn id="15" dur="4500"/>
                                        <p:tgtEl>
                                          <p:spTgt spid="2"/>
                                        </p:tgtEl>
                                        <p:attrNameLst>
                                          <p:attrName>ppt_y</p:attrName>
                                        </p:attrNameLst>
                                      </p:cBhvr>
                                      <p:tavLst>
                                        <p:tav tm="0">
                                          <p:val>
                                            <p:strVal val="ppt_y"/>
                                          </p:val>
                                        </p:tav>
                                        <p:tav tm="100000">
                                          <p:val>
                                            <p:strVal val="ppt_y"/>
                                          </p:val>
                                        </p:tav>
                                      </p:tavLst>
                                    </p:anim>
                                    <p:set>
                                      <p:cBhvr>
                                        <p:cTn id="16" dur="1" fill="hold">
                                          <p:stCondLst>
                                            <p:cond delay="4499"/>
                                          </p:stCondLst>
                                        </p:cTn>
                                        <p:tgtEl>
                                          <p:spTgt spid="2"/>
                                        </p:tgtEl>
                                        <p:attrNameLst>
                                          <p:attrName>style.visibility</p:attrName>
                                        </p:attrNameLst>
                                      </p:cBhvr>
                                      <p:to>
                                        <p:strVal val="hidden"/>
                                      </p:to>
                                    </p:set>
                                  </p:childTnLst>
                                </p:cTn>
                              </p:par>
                              <p:par>
                                <p:cTn id="17" presetID="2" presetClass="entr" presetSubtype="1" fill="hold" nodeType="withEffect">
                                  <p:stCondLst>
                                    <p:cond delay="0"/>
                                  </p:stCondLst>
                                  <p:childTnLst>
                                    <p:set>
                                      <p:cBhvr>
                                        <p:cTn id="18" dur="1" fill="hold">
                                          <p:stCondLst>
                                            <p:cond delay="0"/>
                                          </p:stCondLst>
                                        </p:cTn>
                                        <p:tgtEl>
                                          <p:spTgt spid="136"/>
                                        </p:tgtEl>
                                        <p:attrNameLst>
                                          <p:attrName>style.visibility</p:attrName>
                                        </p:attrNameLst>
                                      </p:cBhvr>
                                      <p:to>
                                        <p:strVal val="visible"/>
                                      </p:to>
                                    </p:set>
                                    <p:anim calcmode="lin" valueType="num">
                                      <p:cBhvr additive="base">
                                        <p:cTn id="19" dur="4000" fill="hold"/>
                                        <p:tgtEl>
                                          <p:spTgt spid="136"/>
                                        </p:tgtEl>
                                        <p:attrNameLst>
                                          <p:attrName>ppt_x</p:attrName>
                                        </p:attrNameLst>
                                      </p:cBhvr>
                                      <p:tavLst>
                                        <p:tav tm="0">
                                          <p:val>
                                            <p:strVal val="#ppt_x"/>
                                          </p:val>
                                        </p:tav>
                                        <p:tav tm="100000">
                                          <p:val>
                                            <p:strVal val="#ppt_x"/>
                                          </p:val>
                                        </p:tav>
                                      </p:tavLst>
                                    </p:anim>
                                    <p:anim calcmode="lin" valueType="num">
                                      <p:cBhvr additive="base">
                                        <p:cTn id="20" dur="4000" fill="hold"/>
                                        <p:tgtEl>
                                          <p:spTgt spid="136"/>
                                        </p:tgtEl>
                                        <p:attrNameLst>
                                          <p:attrName>ppt_y</p:attrName>
                                        </p:attrNameLst>
                                      </p:cBhvr>
                                      <p:tavLst>
                                        <p:tav tm="0">
                                          <p:val>
                                            <p:strVal val="0-#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136"/>
                                        </p:tgtEl>
                                        <p:attrNameLst>
                                          <p:attrName>style.visibility</p:attrName>
                                        </p:attrNameLst>
                                      </p:cBhvr>
                                      <p:to>
                                        <p:strVal val="visible"/>
                                      </p:to>
                                    </p:set>
                                    <p:anim calcmode="lin" valueType="num">
                                      <p:cBhvr>
                                        <p:cTn id="23" dur="4000" fill="hold"/>
                                        <p:tgtEl>
                                          <p:spTgt spid="136"/>
                                        </p:tgtEl>
                                        <p:attrNameLst>
                                          <p:attrName>ppt_w</p:attrName>
                                        </p:attrNameLst>
                                      </p:cBhvr>
                                      <p:tavLst>
                                        <p:tav tm="0">
                                          <p:val>
                                            <p:strVal val="#ppt_w"/>
                                          </p:val>
                                        </p:tav>
                                        <p:tav tm="100000">
                                          <p:val>
                                            <p:strVal val="#ppt_w"/>
                                          </p:val>
                                        </p:tav>
                                      </p:tavLst>
                                    </p:anim>
                                    <p:anim calcmode="lin" valueType="num">
                                      <p:cBhvr>
                                        <p:cTn id="24" dur="4000" fill="hold"/>
                                        <p:tgtEl>
                                          <p:spTgt spid="136"/>
                                        </p:tgtEl>
                                        <p:attrNameLst>
                                          <p:attrName>ppt_h</p:attrName>
                                        </p:attrNameLst>
                                      </p:cBhvr>
                                      <p:tavLst>
                                        <p:tav tm="0" fmla="#ppt_h*sin(2.5*pi*$)">
                                          <p:val>
                                            <p:fltVal val="0"/>
                                          </p:val>
                                        </p:tav>
                                        <p:tav tm="100000">
                                          <p:val>
                                            <p:fltVal val="1"/>
                                          </p:val>
                                        </p:tav>
                                      </p:tavLst>
                                    </p:anim>
                                  </p:childTnLst>
                                </p:cTn>
                              </p:par>
                              <p:par>
                                <p:cTn id="25" presetID="2" presetClass="exit" presetSubtype="4" fill="hold" nodeType="withEffect">
                                  <p:stCondLst>
                                    <p:cond delay="0"/>
                                  </p:stCondLst>
                                  <p:childTnLst>
                                    <p:anim calcmode="lin" valueType="num">
                                      <p:cBhvr additive="base">
                                        <p:cTn id="26" dur="4650"/>
                                        <p:tgtEl>
                                          <p:spTgt spid="136"/>
                                        </p:tgtEl>
                                        <p:attrNameLst>
                                          <p:attrName>ppt_x</p:attrName>
                                        </p:attrNameLst>
                                      </p:cBhvr>
                                      <p:tavLst>
                                        <p:tav tm="0">
                                          <p:val>
                                            <p:strVal val="ppt_x"/>
                                          </p:val>
                                        </p:tav>
                                        <p:tav tm="100000">
                                          <p:val>
                                            <p:strVal val="ppt_x"/>
                                          </p:val>
                                        </p:tav>
                                      </p:tavLst>
                                    </p:anim>
                                    <p:anim calcmode="lin" valueType="num">
                                      <p:cBhvr additive="base">
                                        <p:cTn id="27" dur="4650"/>
                                        <p:tgtEl>
                                          <p:spTgt spid="136"/>
                                        </p:tgtEl>
                                        <p:attrNameLst>
                                          <p:attrName>ppt_y</p:attrName>
                                        </p:attrNameLst>
                                      </p:cBhvr>
                                      <p:tavLst>
                                        <p:tav tm="0">
                                          <p:val>
                                            <p:strVal val="ppt_y"/>
                                          </p:val>
                                        </p:tav>
                                        <p:tav tm="100000">
                                          <p:val>
                                            <p:strVal val="1+ppt_h/2"/>
                                          </p:val>
                                        </p:tav>
                                      </p:tavLst>
                                    </p:anim>
                                    <p:set>
                                      <p:cBhvr>
                                        <p:cTn id="28" dur="1" fill="hold">
                                          <p:stCondLst>
                                            <p:cond delay="4649"/>
                                          </p:stCondLst>
                                        </p:cTn>
                                        <p:tgtEl>
                                          <p:spTgt spid="136"/>
                                        </p:tgtEl>
                                        <p:attrNameLst>
                                          <p:attrName>style.visibility</p:attrName>
                                        </p:attrNameLst>
                                      </p:cBhvr>
                                      <p:to>
                                        <p:strVal val="hidden"/>
                                      </p:to>
                                    </p:set>
                                  </p:childTnLst>
                                </p:cTn>
                              </p:par>
                              <p:par>
                                <p:cTn id="29" presetID="2" presetClass="entr" presetSubtype="4" fill="hold" nodeType="withEffect">
                                  <p:stCondLst>
                                    <p:cond delay="0"/>
                                  </p:stCondLst>
                                  <p:childTnLst>
                                    <p:set>
                                      <p:cBhvr>
                                        <p:cTn id="30" dur="1" fill="hold">
                                          <p:stCondLst>
                                            <p:cond delay="0"/>
                                          </p:stCondLst>
                                        </p:cTn>
                                        <p:tgtEl>
                                          <p:spTgt spid="203"/>
                                        </p:tgtEl>
                                        <p:attrNameLst>
                                          <p:attrName>style.visibility</p:attrName>
                                        </p:attrNameLst>
                                      </p:cBhvr>
                                      <p:to>
                                        <p:strVal val="visible"/>
                                      </p:to>
                                    </p:set>
                                    <p:anim calcmode="lin" valueType="num">
                                      <p:cBhvr additive="base">
                                        <p:cTn id="31" dur="4000" fill="hold"/>
                                        <p:tgtEl>
                                          <p:spTgt spid="203"/>
                                        </p:tgtEl>
                                        <p:attrNameLst>
                                          <p:attrName>ppt_x</p:attrName>
                                        </p:attrNameLst>
                                      </p:cBhvr>
                                      <p:tavLst>
                                        <p:tav tm="0">
                                          <p:val>
                                            <p:strVal val="#ppt_x"/>
                                          </p:val>
                                        </p:tav>
                                        <p:tav tm="100000">
                                          <p:val>
                                            <p:strVal val="#ppt_x"/>
                                          </p:val>
                                        </p:tav>
                                      </p:tavLst>
                                    </p:anim>
                                    <p:anim calcmode="lin" valueType="num">
                                      <p:cBhvr additive="base">
                                        <p:cTn id="32" dur="4000" fill="hold"/>
                                        <p:tgtEl>
                                          <p:spTgt spid="203"/>
                                        </p:tgtEl>
                                        <p:attrNameLst>
                                          <p:attrName>ppt_y</p:attrName>
                                        </p:attrNameLst>
                                      </p:cBhvr>
                                      <p:tavLst>
                                        <p:tav tm="0">
                                          <p:val>
                                            <p:strVal val="1+#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203"/>
                                        </p:tgtEl>
                                        <p:attrNameLst>
                                          <p:attrName>style.visibility</p:attrName>
                                        </p:attrNameLst>
                                      </p:cBhvr>
                                      <p:to>
                                        <p:strVal val="visible"/>
                                      </p:to>
                                    </p:set>
                                    <p:anim calcmode="lin" valueType="num">
                                      <p:cBhvr>
                                        <p:cTn id="35" dur="4000" fill="hold"/>
                                        <p:tgtEl>
                                          <p:spTgt spid="203"/>
                                        </p:tgtEl>
                                        <p:attrNameLst>
                                          <p:attrName>ppt_w</p:attrName>
                                        </p:attrNameLst>
                                      </p:cBhvr>
                                      <p:tavLst>
                                        <p:tav tm="0">
                                          <p:val>
                                            <p:strVal val="#ppt_w"/>
                                          </p:val>
                                        </p:tav>
                                        <p:tav tm="100000">
                                          <p:val>
                                            <p:strVal val="#ppt_w"/>
                                          </p:val>
                                        </p:tav>
                                      </p:tavLst>
                                    </p:anim>
                                    <p:anim calcmode="lin" valueType="num">
                                      <p:cBhvr>
                                        <p:cTn id="36" dur="4000" fill="hold"/>
                                        <p:tgtEl>
                                          <p:spTgt spid="203"/>
                                        </p:tgtEl>
                                        <p:attrNameLst>
                                          <p:attrName>ppt_h</p:attrName>
                                        </p:attrNameLst>
                                      </p:cBhvr>
                                      <p:tavLst>
                                        <p:tav tm="0" fmla="#ppt_h*sin(2.5*pi*$)">
                                          <p:val>
                                            <p:fltVal val="0"/>
                                          </p:val>
                                        </p:tav>
                                        <p:tav tm="100000">
                                          <p:val>
                                            <p:fltVal val="1"/>
                                          </p:val>
                                        </p:tav>
                                      </p:tavLst>
                                    </p:anim>
                                  </p:childTnLst>
                                </p:cTn>
                              </p:par>
                              <p:par>
                                <p:cTn id="37" presetID="2" presetClass="exit" presetSubtype="1" fill="hold" nodeType="withEffect">
                                  <p:stCondLst>
                                    <p:cond delay="0"/>
                                  </p:stCondLst>
                                  <p:childTnLst>
                                    <p:anim calcmode="lin" valueType="num">
                                      <p:cBhvr additive="base">
                                        <p:cTn id="38" dur="4650"/>
                                        <p:tgtEl>
                                          <p:spTgt spid="203"/>
                                        </p:tgtEl>
                                        <p:attrNameLst>
                                          <p:attrName>ppt_x</p:attrName>
                                        </p:attrNameLst>
                                      </p:cBhvr>
                                      <p:tavLst>
                                        <p:tav tm="0">
                                          <p:val>
                                            <p:strVal val="ppt_x"/>
                                          </p:val>
                                        </p:tav>
                                        <p:tav tm="100000">
                                          <p:val>
                                            <p:strVal val="ppt_x"/>
                                          </p:val>
                                        </p:tav>
                                      </p:tavLst>
                                    </p:anim>
                                    <p:anim calcmode="lin" valueType="num">
                                      <p:cBhvr additive="base">
                                        <p:cTn id="39" dur="4650"/>
                                        <p:tgtEl>
                                          <p:spTgt spid="203"/>
                                        </p:tgtEl>
                                        <p:attrNameLst>
                                          <p:attrName>ppt_y</p:attrName>
                                        </p:attrNameLst>
                                      </p:cBhvr>
                                      <p:tavLst>
                                        <p:tav tm="0">
                                          <p:val>
                                            <p:strVal val="ppt_y"/>
                                          </p:val>
                                        </p:tav>
                                        <p:tav tm="100000">
                                          <p:val>
                                            <p:strVal val="0-ppt_h/2"/>
                                          </p:val>
                                        </p:tav>
                                      </p:tavLst>
                                    </p:anim>
                                    <p:set>
                                      <p:cBhvr>
                                        <p:cTn id="40" dur="1" fill="hold">
                                          <p:stCondLst>
                                            <p:cond delay="4649"/>
                                          </p:stCondLst>
                                        </p:cTn>
                                        <p:tgtEl>
                                          <p:spTgt spid="203"/>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69"/>
                                        </p:tgtEl>
                                        <p:attrNameLst>
                                          <p:attrName>style.visibility</p:attrName>
                                        </p:attrNameLst>
                                      </p:cBhvr>
                                      <p:to>
                                        <p:strVal val="visible"/>
                                      </p:to>
                                    </p:set>
                                    <p:anim calcmode="lin" valueType="num">
                                      <p:cBhvr additive="base">
                                        <p:cTn id="43" dur="4000" fill="hold"/>
                                        <p:tgtEl>
                                          <p:spTgt spid="69"/>
                                        </p:tgtEl>
                                        <p:attrNameLst>
                                          <p:attrName>ppt_x</p:attrName>
                                        </p:attrNameLst>
                                      </p:cBhvr>
                                      <p:tavLst>
                                        <p:tav tm="0">
                                          <p:val>
                                            <p:strVal val="1+#ppt_w/2"/>
                                          </p:val>
                                        </p:tav>
                                        <p:tav tm="100000">
                                          <p:val>
                                            <p:strVal val="#ppt_x"/>
                                          </p:val>
                                        </p:tav>
                                      </p:tavLst>
                                    </p:anim>
                                    <p:anim calcmode="lin" valueType="num">
                                      <p:cBhvr additive="base">
                                        <p:cTn id="44" dur="4000" fill="hold"/>
                                        <p:tgtEl>
                                          <p:spTgt spid="69"/>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4000" fill="hold"/>
                                        <p:tgtEl>
                                          <p:spTgt spid="69"/>
                                        </p:tgtEl>
                                        <p:attrNameLst>
                                          <p:attrName>ppt_w</p:attrName>
                                        </p:attrNameLst>
                                      </p:cBhvr>
                                      <p:tavLst>
                                        <p:tav tm="0" fmla="#ppt_w*sin(2.5*pi*$)">
                                          <p:val>
                                            <p:fltVal val="0"/>
                                          </p:val>
                                        </p:tav>
                                        <p:tav tm="100000">
                                          <p:val>
                                            <p:fltVal val="1"/>
                                          </p:val>
                                        </p:tav>
                                      </p:tavLst>
                                    </p:anim>
                                    <p:anim calcmode="lin" valueType="num">
                                      <p:cBhvr>
                                        <p:cTn id="48" dur="4000" fill="hold"/>
                                        <p:tgtEl>
                                          <p:spTgt spid="69"/>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500"/>
                                        <p:tgtEl>
                                          <p:spTgt spid="69"/>
                                        </p:tgtEl>
                                        <p:attrNameLst>
                                          <p:attrName>ppt_x</p:attrName>
                                        </p:attrNameLst>
                                      </p:cBhvr>
                                      <p:tavLst>
                                        <p:tav tm="0">
                                          <p:val>
                                            <p:strVal val="ppt_x"/>
                                          </p:val>
                                        </p:tav>
                                        <p:tav tm="100000">
                                          <p:val>
                                            <p:strVal val="0-ppt_w/2"/>
                                          </p:val>
                                        </p:tav>
                                      </p:tavLst>
                                    </p:anim>
                                    <p:anim calcmode="lin" valueType="num">
                                      <p:cBhvr additive="base">
                                        <p:cTn id="51" dur="4500"/>
                                        <p:tgtEl>
                                          <p:spTgt spid="69"/>
                                        </p:tgtEl>
                                        <p:attrNameLst>
                                          <p:attrName>ppt_y</p:attrName>
                                        </p:attrNameLst>
                                      </p:cBhvr>
                                      <p:tavLst>
                                        <p:tav tm="0">
                                          <p:val>
                                            <p:strVal val="ppt_y"/>
                                          </p:val>
                                        </p:tav>
                                        <p:tav tm="100000">
                                          <p:val>
                                            <p:strVal val="ppt_y"/>
                                          </p:val>
                                        </p:tav>
                                      </p:tavLst>
                                    </p:anim>
                                    <p:set>
                                      <p:cBhvr>
                                        <p:cTn id="52" dur="1" fill="hold">
                                          <p:stCondLst>
                                            <p:cond delay="4499"/>
                                          </p:stCondLst>
                                        </p:cTn>
                                        <p:tgtEl>
                                          <p:spTgt spid="69"/>
                                        </p:tgtEl>
                                        <p:attrNameLst>
                                          <p:attrName>style.visibility</p:attrName>
                                        </p:attrNameLst>
                                      </p:cBhvr>
                                      <p:to>
                                        <p:strVal val="hidden"/>
                                      </p:to>
                                    </p:set>
                                  </p:childTnLst>
                                </p:cTn>
                              </p:par>
                              <p:par>
                                <p:cTn id="53" presetID="23" presetClass="entr" presetSubtype="288" fill="hold" nodeType="withEffect">
                                  <p:stCondLst>
                                    <p:cond delay="2000"/>
                                  </p:stCondLst>
                                  <p:childTnLst>
                                    <p:set>
                                      <p:cBhvr>
                                        <p:cTn id="54" dur="1" fill="hold">
                                          <p:stCondLst>
                                            <p:cond delay="0"/>
                                          </p:stCondLst>
                                        </p:cTn>
                                        <p:tgtEl>
                                          <p:spTgt spid="270"/>
                                        </p:tgtEl>
                                        <p:attrNameLst>
                                          <p:attrName>style.visibility</p:attrName>
                                        </p:attrNameLst>
                                      </p:cBhvr>
                                      <p:to>
                                        <p:strVal val="visible"/>
                                      </p:to>
                                    </p:set>
                                    <p:anim calcmode="lin" valueType="num">
                                      <p:cBhvr>
                                        <p:cTn id="55" dur="2750" fill="hold"/>
                                        <p:tgtEl>
                                          <p:spTgt spid="270"/>
                                        </p:tgtEl>
                                        <p:attrNameLst>
                                          <p:attrName>ppt_w</p:attrName>
                                        </p:attrNameLst>
                                      </p:cBhvr>
                                      <p:tavLst>
                                        <p:tav tm="0">
                                          <p:val>
                                            <p:strVal val="4/3*#ppt_w"/>
                                          </p:val>
                                        </p:tav>
                                        <p:tav tm="100000">
                                          <p:val>
                                            <p:strVal val="#ppt_w"/>
                                          </p:val>
                                        </p:tav>
                                      </p:tavLst>
                                    </p:anim>
                                    <p:anim calcmode="lin" valueType="num">
                                      <p:cBhvr>
                                        <p:cTn id="56" dur="2750" fill="hold"/>
                                        <p:tgtEl>
                                          <p:spTgt spid="270"/>
                                        </p:tgtEl>
                                        <p:attrNameLst>
                                          <p:attrName>ppt_h</p:attrName>
                                        </p:attrNameLst>
                                      </p:cBhvr>
                                      <p:tavLst>
                                        <p:tav tm="0">
                                          <p:val>
                                            <p:strVal val="4/3*#ppt_h"/>
                                          </p:val>
                                        </p:tav>
                                        <p:tav tm="100000">
                                          <p:val>
                                            <p:strVal val="#ppt_h"/>
                                          </p:val>
                                        </p:tav>
                                      </p:tavLst>
                                    </p:anim>
                                  </p:childTnLst>
                                </p:cTn>
                              </p:par>
                              <p:par>
                                <p:cTn id="57" presetID="6" presetClass="entr" presetSubtype="32" fill="hold" nodeType="withEffect">
                                  <p:stCondLst>
                                    <p:cond delay="2000"/>
                                  </p:stCondLst>
                                  <p:childTnLst>
                                    <p:set>
                                      <p:cBhvr>
                                        <p:cTn id="58" dur="1" fill="hold">
                                          <p:stCondLst>
                                            <p:cond delay="0"/>
                                          </p:stCondLst>
                                        </p:cTn>
                                        <p:tgtEl>
                                          <p:spTgt spid="270"/>
                                        </p:tgtEl>
                                        <p:attrNameLst>
                                          <p:attrName>style.visibility</p:attrName>
                                        </p:attrNameLst>
                                      </p:cBhvr>
                                      <p:to>
                                        <p:strVal val="visible"/>
                                      </p:to>
                                    </p:set>
                                    <p:animEffect transition="in" filter="circle(out)">
                                      <p:cBhvr>
                                        <p:cTn id="59" dur="2750"/>
                                        <p:tgtEl>
                                          <p:spTgt spid="270"/>
                                        </p:tgtEl>
                                      </p:cBhvr>
                                    </p:animEffect>
                                  </p:childTnLst>
                                </p:cTn>
                              </p:par>
                              <p:par>
                                <p:cTn id="60" presetID="9" presetClass="emph" presetSubtype="0" nodeType="withEffect">
                                  <p:stCondLst>
                                    <p:cond delay="0"/>
                                  </p:stCondLst>
                                  <p:childTnLst>
                                    <p:set>
                                      <p:cBhvr rctx="PPT">
                                        <p:cTn id="61" dur="indefinite"/>
                                        <p:tgtEl>
                                          <p:spTgt spid="273"/>
                                        </p:tgtEl>
                                        <p:attrNameLst>
                                          <p:attrName>style.opacity</p:attrName>
                                        </p:attrNameLst>
                                      </p:cBhvr>
                                      <p:to>
                                        <p:strVal val="0"/>
                                      </p:to>
                                    </p:set>
                                    <p:animEffect filter="image" prLst="opacity: 0">
                                      <p:cBhvr rctx="IE">
                                        <p:cTn id="62" dur="indefinite"/>
                                        <p:tgtEl>
                                          <p:spTgt spid="273"/>
                                        </p:tgtEl>
                                      </p:cBhvr>
                                    </p:animEffect>
                                  </p:childTnLst>
                                </p:cTn>
                              </p:par>
                              <p:par>
                                <p:cTn id="63" presetID="23" presetClass="entr" presetSubtype="528" fill="hold" nodeType="withEffect">
                                  <p:stCondLst>
                                    <p:cond delay="2500"/>
                                  </p:stCondLst>
                                  <p:childTnLst>
                                    <p:set>
                                      <p:cBhvr>
                                        <p:cTn id="64" dur="1" fill="hold">
                                          <p:stCondLst>
                                            <p:cond delay="0"/>
                                          </p:stCondLst>
                                        </p:cTn>
                                        <p:tgtEl>
                                          <p:spTgt spid="1026"/>
                                        </p:tgtEl>
                                        <p:attrNameLst>
                                          <p:attrName>style.visibility</p:attrName>
                                        </p:attrNameLst>
                                      </p:cBhvr>
                                      <p:to>
                                        <p:strVal val="visible"/>
                                      </p:to>
                                    </p:set>
                                    <p:anim calcmode="lin" valueType="num">
                                      <p:cBhvr>
                                        <p:cTn id="65" dur="2250" fill="hold"/>
                                        <p:tgtEl>
                                          <p:spTgt spid="1026"/>
                                        </p:tgtEl>
                                        <p:attrNameLst>
                                          <p:attrName>ppt_w</p:attrName>
                                        </p:attrNameLst>
                                      </p:cBhvr>
                                      <p:tavLst>
                                        <p:tav tm="0">
                                          <p:val>
                                            <p:fltVal val="0"/>
                                          </p:val>
                                        </p:tav>
                                        <p:tav tm="100000">
                                          <p:val>
                                            <p:strVal val="#ppt_w"/>
                                          </p:val>
                                        </p:tav>
                                      </p:tavLst>
                                    </p:anim>
                                    <p:anim calcmode="lin" valueType="num">
                                      <p:cBhvr>
                                        <p:cTn id="66" dur="2250" fill="hold"/>
                                        <p:tgtEl>
                                          <p:spTgt spid="1026"/>
                                        </p:tgtEl>
                                        <p:attrNameLst>
                                          <p:attrName>ppt_h</p:attrName>
                                        </p:attrNameLst>
                                      </p:cBhvr>
                                      <p:tavLst>
                                        <p:tav tm="0">
                                          <p:val>
                                            <p:fltVal val="0"/>
                                          </p:val>
                                        </p:tav>
                                        <p:tav tm="100000">
                                          <p:val>
                                            <p:strVal val="#ppt_h"/>
                                          </p:val>
                                        </p:tav>
                                      </p:tavLst>
                                    </p:anim>
                                    <p:anim calcmode="lin" valueType="num">
                                      <p:cBhvr>
                                        <p:cTn id="67" dur="2250" fill="hold"/>
                                        <p:tgtEl>
                                          <p:spTgt spid="1026"/>
                                        </p:tgtEl>
                                        <p:attrNameLst>
                                          <p:attrName>ppt_x</p:attrName>
                                        </p:attrNameLst>
                                      </p:cBhvr>
                                      <p:tavLst>
                                        <p:tav tm="0">
                                          <p:val>
                                            <p:fltVal val="0.5"/>
                                          </p:val>
                                        </p:tav>
                                        <p:tav tm="100000">
                                          <p:val>
                                            <p:strVal val="#ppt_x"/>
                                          </p:val>
                                        </p:tav>
                                      </p:tavLst>
                                    </p:anim>
                                    <p:anim calcmode="lin" valueType="num">
                                      <p:cBhvr>
                                        <p:cTn id="68" dur="2250" fill="hold"/>
                                        <p:tgtEl>
                                          <p:spTgt spid="1026"/>
                                        </p:tgtEl>
                                        <p:attrNameLst>
                                          <p:attrName>ppt_y</p:attrName>
                                        </p:attrNameLst>
                                      </p:cBhvr>
                                      <p:tavLst>
                                        <p:tav tm="0">
                                          <p:val>
                                            <p:fltVal val="0.5"/>
                                          </p:val>
                                        </p:tav>
                                        <p:tav tm="100000">
                                          <p:val>
                                            <p:strVal val="#ppt_y"/>
                                          </p:val>
                                        </p:tav>
                                      </p:tavLst>
                                    </p:anim>
                                  </p:childTnLst>
                                </p:cTn>
                              </p:par>
                              <p:par>
                                <p:cTn id="69" presetID="8" presetClass="entr" presetSubtype="32" fill="hold" nodeType="withEffect">
                                  <p:stCondLst>
                                    <p:cond delay="2500"/>
                                  </p:stCondLst>
                                  <p:childTnLst>
                                    <p:set>
                                      <p:cBhvr>
                                        <p:cTn id="70" dur="1" fill="hold">
                                          <p:stCondLst>
                                            <p:cond delay="0"/>
                                          </p:stCondLst>
                                        </p:cTn>
                                        <p:tgtEl>
                                          <p:spTgt spid="1026"/>
                                        </p:tgtEl>
                                        <p:attrNameLst>
                                          <p:attrName>style.visibility</p:attrName>
                                        </p:attrNameLst>
                                      </p:cBhvr>
                                      <p:to>
                                        <p:strVal val="visible"/>
                                      </p:to>
                                    </p:set>
                                    <p:animEffect transition="in" filter="diamond(out)">
                                      <p:cBhvr>
                                        <p:cTn id="71" dur="225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3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370" y="0"/>
            <a:ext cx="9144000" cy="5143500"/>
          </a:xfrm>
          <a:prstGeom prst="rect">
            <a:avLst/>
          </a:prstGeom>
          <a:noFill/>
          <a:ln>
            <a:noFill/>
          </a:ln>
        </p:spPr>
      </p:pic>
      <p:sp>
        <p:nvSpPr>
          <p:cNvPr id="2" name="1 Rectángulo"/>
          <p:cNvSpPr/>
          <p:nvPr/>
        </p:nvSpPr>
        <p:spPr>
          <a:xfrm rot="5400000">
            <a:off x="236094" y="-236096"/>
            <a:ext cx="915761" cy="1387954"/>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4" y="211411"/>
            <a:ext cx="915765" cy="1387954"/>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8" y="643460"/>
            <a:ext cx="915765" cy="1387954"/>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0" y="1095912"/>
            <a:ext cx="915761" cy="1387954"/>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2" y="1563908"/>
            <a:ext cx="915761" cy="1387954"/>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4" y="4034142"/>
            <a:ext cx="987775" cy="1230942"/>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79" y="3586636"/>
            <a:ext cx="987777" cy="1230941"/>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6" y="3154588"/>
            <a:ext cx="987777" cy="1230943"/>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39"/>
            <a:ext cx="987774" cy="1230943"/>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49200" y="2234140"/>
            <a:ext cx="987772" cy="1230943"/>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39" y="3992781"/>
            <a:ext cx="987775" cy="1313657"/>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1" y="3507342"/>
            <a:ext cx="987773" cy="1313657"/>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68" y="3113234"/>
            <a:ext cx="987773" cy="1313657"/>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18" y="2660784"/>
            <a:ext cx="987773" cy="1313657"/>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48390" y="2192784"/>
            <a:ext cx="987773" cy="1313657"/>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5" y="-191480"/>
            <a:ext cx="915767" cy="1298725"/>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5" y="256023"/>
            <a:ext cx="915767" cy="1298725"/>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1" y="688070"/>
            <a:ext cx="915767" cy="1298725"/>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1" y="1140521"/>
            <a:ext cx="915767" cy="1298725"/>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1"/>
            <a:ext cx="915768" cy="1298725"/>
          </a:xfrm>
          <a:prstGeom prst="rect">
            <a:avLst/>
          </a:prstGeom>
          <a:gradFill flip="none" rotWithShape="1">
            <a:gsLst>
              <a:gs pos="11250">
                <a:schemeClr val="accent5">
                  <a:lumMod val="60000"/>
                  <a:lumOff val="40000"/>
                </a:schemeClr>
              </a:gs>
              <a:gs pos="38000">
                <a:srgbClr val="7030A0">
                  <a:lumMod val="40000"/>
                  <a:alpha val="0"/>
                </a:srgbClr>
              </a:gs>
              <a:gs pos="33000">
                <a:schemeClr val="accent5">
                  <a:lumMod val="60000"/>
                  <a:lumOff val="40000"/>
                </a:schemeClr>
              </a:gs>
              <a:gs pos="50000">
                <a:srgbClr val="CAF656">
                  <a:alpha val="0"/>
                </a:srgbClr>
              </a:gs>
              <a:gs pos="21000">
                <a:srgbClr val="FF0066"/>
              </a:gs>
              <a:gs pos="16000">
                <a:schemeClr val="accent1">
                  <a:tint val="44500"/>
                  <a:satMod val="160000"/>
                  <a:alpha val="0"/>
                </a:schemeClr>
              </a:gs>
              <a:gs pos="44000">
                <a:srgbClr val="00B050">
                  <a:lumMod val="57000"/>
                  <a:lumOff val="43000"/>
                </a:srgbClr>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1275606"/>
            <a:ext cx="3163887" cy="248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3"/>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bright="-12000"/>
                    </a14:imgEffect>
                  </a14:imgLayer>
                </a14:imgProps>
              </a:ext>
              <a:ext uri="{28A0092B-C50C-407E-A947-70E740481C1C}">
                <a14:useLocalDpi xmlns:a14="http://schemas.microsoft.com/office/drawing/2010/main" val="0"/>
              </a:ext>
            </a:extLst>
          </a:blip>
          <a:srcRect t="8568" b="22233"/>
          <a:stretch/>
        </p:blipFill>
        <p:spPr bwMode="auto">
          <a:xfrm>
            <a:off x="6084168" y="4601954"/>
            <a:ext cx="2664296" cy="541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29 Imagen" descr="LAS GROSELLAS - DELICIOSAS Y BENEFICIOSAS PARA LA SALUD"/>
          <p:cNvPicPr>
            <a:picLocks noGrp="1" noChangeAspect="1"/>
          </p:cNvPicPr>
          <p:nvPr isPhoto="1"/>
        </p:nvPicPr>
        <p:blipFill>
          <a:blip r:embed="rId7">
            <a:lum/>
            <a:extLst>
              <a:ext uri="{28A0092B-C50C-407E-A947-70E740481C1C}">
                <a14:useLocalDpi xmlns:a14="http://schemas.microsoft.com/office/drawing/2010/main" val="0"/>
              </a:ext>
            </a:extLst>
          </a:blip>
          <a:stretch>
            <a:fillRect/>
          </a:stretch>
        </p:blipFill>
        <p:spPr>
          <a:xfrm>
            <a:off x="7496" y="-10"/>
            <a:ext cx="9144000" cy="6120680"/>
          </a:xfrm>
          <a:prstGeom prst="rect">
            <a:avLst/>
          </a:prstGeom>
          <a:noFill/>
          <a:ln>
            <a:noFill/>
          </a:ln>
        </p:spPr>
      </p:pic>
    </p:spTree>
    <p:extLst>
      <p:ext uri="{BB962C8B-B14F-4D97-AF65-F5344CB8AC3E}">
        <p14:creationId xmlns:p14="http://schemas.microsoft.com/office/powerpoint/2010/main" val="189324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500" fill="hold"/>
                                        <p:tgtEl>
                                          <p:spTgt spid="2"/>
                                        </p:tgtEl>
                                        <p:attrNameLst>
                                          <p:attrName>ppt_x</p:attrName>
                                        </p:attrNameLst>
                                      </p:cBhvr>
                                      <p:tavLst>
                                        <p:tav tm="0">
                                          <p:val>
                                            <p:strVal val="1+#ppt_w/2"/>
                                          </p:val>
                                        </p:tav>
                                        <p:tav tm="100000">
                                          <p:val>
                                            <p:strVal val="#ppt_x"/>
                                          </p:val>
                                        </p:tav>
                                      </p:tavLst>
                                    </p:anim>
                                    <p:anim calcmode="lin" valueType="num">
                                      <p:cBhvr additive="base">
                                        <p:cTn id="8" dur="3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3500" fill="hold"/>
                                        <p:tgtEl>
                                          <p:spTgt spid="2"/>
                                        </p:tgtEl>
                                        <p:attrNameLst>
                                          <p:attrName>r</p:attrName>
                                        </p:attrNameLst>
                                      </p:cBhvr>
                                    </p:animRot>
                                  </p:childTnLst>
                                </p:cTn>
                              </p:par>
                              <p:par>
                                <p:cTn id="11" presetID="2" presetClass="entr" presetSubtype="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500" fill="hold"/>
                                        <p:tgtEl>
                                          <p:spTgt spid="3"/>
                                        </p:tgtEl>
                                        <p:attrNameLst>
                                          <p:attrName>ppt_x</p:attrName>
                                        </p:attrNameLst>
                                      </p:cBhvr>
                                      <p:tavLst>
                                        <p:tav tm="0">
                                          <p:val>
                                            <p:strVal val="1+#ppt_w/2"/>
                                          </p:val>
                                        </p:tav>
                                        <p:tav tm="100000">
                                          <p:val>
                                            <p:strVal val="#ppt_x"/>
                                          </p:val>
                                        </p:tav>
                                      </p:tavLst>
                                    </p:anim>
                                    <p:anim calcmode="lin" valueType="num">
                                      <p:cBhvr additive="base">
                                        <p:cTn id="14" dur="3500" fill="hold"/>
                                        <p:tgtEl>
                                          <p:spTgt spid="3"/>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3500" fill="hold"/>
                                        <p:tgtEl>
                                          <p:spTgt spid="3"/>
                                        </p:tgtEl>
                                        <p:attrNameLst>
                                          <p:attrName>r</p:attrName>
                                        </p:attrNameLst>
                                      </p:cBhvr>
                                    </p:animRot>
                                  </p:childTnLst>
                                </p:cTn>
                              </p:par>
                              <p:par>
                                <p:cTn id="17" presetID="2" presetClass="entr" presetSubtype="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500" fill="hold"/>
                                        <p:tgtEl>
                                          <p:spTgt spid="5"/>
                                        </p:tgtEl>
                                        <p:attrNameLst>
                                          <p:attrName>ppt_x</p:attrName>
                                        </p:attrNameLst>
                                      </p:cBhvr>
                                      <p:tavLst>
                                        <p:tav tm="0">
                                          <p:val>
                                            <p:strVal val="1+#ppt_w/2"/>
                                          </p:val>
                                        </p:tav>
                                        <p:tav tm="100000">
                                          <p:val>
                                            <p:strVal val="#ppt_x"/>
                                          </p:val>
                                        </p:tav>
                                      </p:tavLst>
                                    </p:anim>
                                    <p:anim calcmode="lin" valueType="num">
                                      <p:cBhvr additive="base">
                                        <p:cTn id="20" dur="3500" fill="hold"/>
                                        <p:tgtEl>
                                          <p:spTgt spid="5"/>
                                        </p:tgtEl>
                                        <p:attrNameLst>
                                          <p:attrName>ppt_y</p:attrName>
                                        </p:attrNameLst>
                                      </p:cBhvr>
                                      <p:tavLst>
                                        <p:tav tm="0">
                                          <p:val>
                                            <p:strVal val="1+#ppt_h/2"/>
                                          </p:val>
                                        </p:tav>
                                        <p:tav tm="100000">
                                          <p:val>
                                            <p:strVal val="#ppt_y"/>
                                          </p:val>
                                        </p:tav>
                                      </p:tavLst>
                                    </p:anim>
                                  </p:childTnLst>
                                </p:cTn>
                              </p:par>
                              <p:par>
                                <p:cTn id="21" presetID="8" presetClass="emph" presetSubtype="0" fill="hold" grpId="1" nodeType="withEffect">
                                  <p:stCondLst>
                                    <p:cond delay="0"/>
                                  </p:stCondLst>
                                  <p:childTnLst>
                                    <p:animRot by="21600000">
                                      <p:cBhvr>
                                        <p:cTn id="22" dur="3500" fill="hold"/>
                                        <p:tgtEl>
                                          <p:spTgt spid="5"/>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500" fill="hold"/>
                                        <p:tgtEl>
                                          <p:spTgt spid="6"/>
                                        </p:tgtEl>
                                        <p:attrNameLst>
                                          <p:attrName>ppt_x</p:attrName>
                                        </p:attrNameLst>
                                      </p:cBhvr>
                                      <p:tavLst>
                                        <p:tav tm="0">
                                          <p:val>
                                            <p:strVal val="1+#ppt_w/2"/>
                                          </p:val>
                                        </p:tav>
                                        <p:tav tm="100000">
                                          <p:val>
                                            <p:strVal val="#ppt_x"/>
                                          </p:val>
                                        </p:tav>
                                      </p:tavLst>
                                    </p:anim>
                                    <p:anim calcmode="lin" valueType="num">
                                      <p:cBhvr additive="base">
                                        <p:cTn id="26" dur="3500" fill="hold"/>
                                        <p:tgtEl>
                                          <p:spTgt spid="6"/>
                                        </p:tgtEl>
                                        <p:attrNameLst>
                                          <p:attrName>ppt_y</p:attrName>
                                        </p:attrNameLst>
                                      </p:cBhvr>
                                      <p:tavLst>
                                        <p:tav tm="0">
                                          <p:val>
                                            <p:strVal val="1+#ppt_h/2"/>
                                          </p:val>
                                        </p:tav>
                                        <p:tav tm="100000">
                                          <p:val>
                                            <p:strVal val="#ppt_y"/>
                                          </p:val>
                                        </p:tav>
                                      </p:tavLst>
                                    </p:anim>
                                  </p:childTnLst>
                                </p:cTn>
                              </p:par>
                              <p:par>
                                <p:cTn id="27" presetID="8" presetClass="emph" presetSubtype="0" fill="hold" grpId="1" nodeType="withEffect">
                                  <p:stCondLst>
                                    <p:cond delay="0"/>
                                  </p:stCondLst>
                                  <p:childTnLst>
                                    <p:animRot by="21600000">
                                      <p:cBhvr>
                                        <p:cTn id="28" dur="3500" fill="hold"/>
                                        <p:tgtEl>
                                          <p:spTgt spid="6"/>
                                        </p:tgtEl>
                                        <p:attrNameLst>
                                          <p:attrName>r</p:attrName>
                                        </p:attrNameLst>
                                      </p:cBhvr>
                                    </p:animRot>
                                  </p:childTnLst>
                                </p:cTn>
                              </p:par>
                              <p:par>
                                <p:cTn id="29" presetID="2" presetClass="entr" presetSubtype="1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500" fill="hold"/>
                                        <p:tgtEl>
                                          <p:spTgt spid="10"/>
                                        </p:tgtEl>
                                        <p:attrNameLst>
                                          <p:attrName>ppt_x</p:attrName>
                                        </p:attrNameLst>
                                      </p:cBhvr>
                                      <p:tavLst>
                                        <p:tav tm="0">
                                          <p:val>
                                            <p:strVal val="0-#ppt_w/2"/>
                                          </p:val>
                                        </p:tav>
                                        <p:tav tm="100000">
                                          <p:val>
                                            <p:strVal val="#ppt_x"/>
                                          </p:val>
                                        </p:tav>
                                      </p:tavLst>
                                    </p:anim>
                                    <p:anim calcmode="lin" valueType="num">
                                      <p:cBhvr additive="base">
                                        <p:cTn id="32" dur="3500" fill="hold"/>
                                        <p:tgtEl>
                                          <p:spTgt spid="10"/>
                                        </p:tgtEl>
                                        <p:attrNameLst>
                                          <p:attrName>ppt_y</p:attrName>
                                        </p:attrNameLst>
                                      </p:cBhvr>
                                      <p:tavLst>
                                        <p:tav tm="0">
                                          <p:val>
                                            <p:strVal val="1+#ppt_h/2"/>
                                          </p:val>
                                        </p:tav>
                                        <p:tav tm="100000">
                                          <p:val>
                                            <p:strVal val="#ppt_y"/>
                                          </p:val>
                                        </p:tav>
                                      </p:tavLst>
                                    </p:anim>
                                  </p:childTnLst>
                                </p:cTn>
                              </p:par>
                              <p:par>
                                <p:cTn id="33" presetID="8" presetClass="emph" presetSubtype="0" fill="hold" grpId="1" nodeType="withEffect">
                                  <p:stCondLst>
                                    <p:cond delay="0"/>
                                  </p:stCondLst>
                                  <p:childTnLst>
                                    <p:animRot by="-21600000">
                                      <p:cBhvr>
                                        <p:cTn id="34" dur="3500" fill="hold"/>
                                        <p:tgtEl>
                                          <p:spTgt spid="10"/>
                                        </p:tgtEl>
                                        <p:attrNameLst>
                                          <p:attrName>r</p:attrName>
                                        </p:attrNameLst>
                                      </p:cBhvr>
                                    </p:animRot>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500" fill="hold"/>
                                        <p:tgtEl>
                                          <p:spTgt spid="11"/>
                                        </p:tgtEl>
                                        <p:attrNameLst>
                                          <p:attrName>ppt_x</p:attrName>
                                        </p:attrNameLst>
                                      </p:cBhvr>
                                      <p:tavLst>
                                        <p:tav tm="0">
                                          <p:val>
                                            <p:strVal val="0-#ppt_w/2"/>
                                          </p:val>
                                        </p:tav>
                                        <p:tav tm="100000">
                                          <p:val>
                                            <p:strVal val="#ppt_x"/>
                                          </p:val>
                                        </p:tav>
                                      </p:tavLst>
                                    </p:anim>
                                    <p:anim calcmode="lin" valueType="num">
                                      <p:cBhvr additive="base">
                                        <p:cTn id="38" dur="35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3500" fill="hold"/>
                                        <p:tgtEl>
                                          <p:spTgt spid="11"/>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500" fill="hold"/>
                                        <p:tgtEl>
                                          <p:spTgt spid="12"/>
                                        </p:tgtEl>
                                        <p:attrNameLst>
                                          <p:attrName>ppt_x</p:attrName>
                                        </p:attrNameLst>
                                      </p:cBhvr>
                                      <p:tavLst>
                                        <p:tav tm="0">
                                          <p:val>
                                            <p:strVal val="0-#ppt_w/2"/>
                                          </p:val>
                                        </p:tav>
                                        <p:tav tm="100000">
                                          <p:val>
                                            <p:strVal val="#ppt_x"/>
                                          </p:val>
                                        </p:tav>
                                      </p:tavLst>
                                    </p:anim>
                                    <p:anim calcmode="lin" valueType="num">
                                      <p:cBhvr additive="base">
                                        <p:cTn id="44" dur="3500" fill="hold"/>
                                        <p:tgtEl>
                                          <p:spTgt spid="12"/>
                                        </p:tgtEl>
                                        <p:attrNameLst>
                                          <p:attrName>ppt_y</p:attrName>
                                        </p:attrNameLst>
                                      </p:cBhvr>
                                      <p:tavLst>
                                        <p:tav tm="0">
                                          <p:val>
                                            <p:strVal val="1+#ppt_h/2"/>
                                          </p:val>
                                        </p:tav>
                                        <p:tav tm="100000">
                                          <p:val>
                                            <p:strVal val="#ppt_y"/>
                                          </p:val>
                                        </p:tav>
                                      </p:tavLst>
                                    </p:anim>
                                  </p:childTnLst>
                                </p:cTn>
                              </p:par>
                              <p:par>
                                <p:cTn id="45" presetID="8" presetClass="emph" presetSubtype="0" fill="hold" grpId="1" nodeType="withEffect">
                                  <p:stCondLst>
                                    <p:cond delay="0"/>
                                  </p:stCondLst>
                                  <p:childTnLst>
                                    <p:animRot by="-21600000">
                                      <p:cBhvr>
                                        <p:cTn id="46" dur="3500" fill="hold"/>
                                        <p:tgtEl>
                                          <p:spTgt spid="12"/>
                                        </p:tgtEl>
                                        <p:attrNameLst>
                                          <p:attrName>r</p:attrName>
                                        </p:attrNameLst>
                                      </p:cBhvr>
                                    </p:animRot>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500" fill="hold"/>
                                        <p:tgtEl>
                                          <p:spTgt spid="13"/>
                                        </p:tgtEl>
                                        <p:attrNameLst>
                                          <p:attrName>ppt_x</p:attrName>
                                        </p:attrNameLst>
                                      </p:cBhvr>
                                      <p:tavLst>
                                        <p:tav tm="0">
                                          <p:val>
                                            <p:strVal val="0-#ppt_w/2"/>
                                          </p:val>
                                        </p:tav>
                                        <p:tav tm="100000">
                                          <p:val>
                                            <p:strVal val="#ppt_x"/>
                                          </p:val>
                                        </p:tav>
                                      </p:tavLst>
                                    </p:anim>
                                    <p:anim calcmode="lin" valueType="num">
                                      <p:cBhvr additive="base">
                                        <p:cTn id="50" dur="3500" fill="hold"/>
                                        <p:tgtEl>
                                          <p:spTgt spid="13"/>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3500" fill="hold"/>
                                        <p:tgtEl>
                                          <p:spTgt spid="13"/>
                                        </p:tgtEl>
                                        <p:attrNameLst>
                                          <p:attrName>r</p:attrName>
                                        </p:attrNameLst>
                                      </p:cBhvr>
                                    </p:animRot>
                                  </p:childTnLst>
                                </p:cTn>
                              </p:par>
                              <p:par>
                                <p:cTn id="53" presetID="2" presetClass="entr" presetSubtype="1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500" fill="hold"/>
                                        <p:tgtEl>
                                          <p:spTgt spid="14"/>
                                        </p:tgtEl>
                                        <p:attrNameLst>
                                          <p:attrName>ppt_x</p:attrName>
                                        </p:attrNameLst>
                                      </p:cBhvr>
                                      <p:tavLst>
                                        <p:tav tm="0">
                                          <p:val>
                                            <p:strVal val="0-#ppt_w/2"/>
                                          </p:val>
                                        </p:tav>
                                        <p:tav tm="100000">
                                          <p:val>
                                            <p:strVal val="#ppt_x"/>
                                          </p:val>
                                        </p:tav>
                                      </p:tavLst>
                                    </p:anim>
                                    <p:anim calcmode="lin" valueType="num">
                                      <p:cBhvr additive="base">
                                        <p:cTn id="56" dur="3500" fill="hold"/>
                                        <p:tgtEl>
                                          <p:spTgt spid="14"/>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3500" fill="hold"/>
                                        <p:tgtEl>
                                          <p:spTgt spid="14"/>
                                        </p:tgtEl>
                                        <p:attrNameLst>
                                          <p:attrName>r</p:attrName>
                                        </p:attrNameLst>
                                      </p:cBhvr>
                                    </p:animRot>
                                  </p:childTnLst>
                                </p:cTn>
                              </p:par>
                              <p:par>
                                <p:cTn id="59" presetID="2" presetClass="entr" presetSubtype="3"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500" fill="hold"/>
                                        <p:tgtEl>
                                          <p:spTgt spid="24"/>
                                        </p:tgtEl>
                                        <p:attrNameLst>
                                          <p:attrName>ppt_x</p:attrName>
                                        </p:attrNameLst>
                                      </p:cBhvr>
                                      <p:tavLst>
                                        <p:tav tm="0">
                                          <p:val>
                                            <p:strVal val="1+#ppt_w/2"/>
                                          </p:val>
                                        </p:tav>
                                        <p:tav tm="100000">
                                          <p:val>
                                            <p:strVal val="#ppt_x"/>
                                          </p:val>
                                        </p:tav>
                                      </p:tavLst>
                                    </p:anim>
                                    <p:anim calcmode="lin" valueType="num">
                                      <p:cBhvr additive="base">
                                        <p:cTn id="62" dur="3500" fill="hold"/>
                                        <p:tgtEl>
                                          <p:spTgt spid="24"/>
                                        </p:tgtEl>
                                        <p:attrNameLst>
                                          <p:attrName>ppt_y</p:attrName>
                                        </p:attrNameLst>
                                      </p:cBhvr>
                                      <p:tavLst>
                                        <p:tav tm="0">
                                          <p:val>
                                            <p:strVal val="0-#ppt_h/2"/>
                                          </p:val>
                                        </p:tav>
                                        <p:tav tm="100000">
                                          <p:val>
                                            <p:strVal val="#ppt_y"/>
                                          </p:val>
                                        </p:tav>
                                      </p:tavLst>
                                    </p:anim>
                                  </p:childTnLst>
                                </p:cTn>
                              </p:par>
                              <p:par>
                                <p:cTn id="63" presetID="8" presetClass="emph" presetSubtype="0" fill="hold" grpId="1" nodeType="withEffect">
                                  <p:stCondLst>
                                    <p:cond delay="0"/>
                                  </p:stCondLst>
                                  <p:childTnLst>
                                    <p:animRot by="-21600000">
                                      <p:cBhvr>
                                        <p:cTn id="64" dur="3500" fill="hold"/>
                                        <p:tgtEl>
                                          <p:spTgt spid="24"/>
                                        </p:tgtEl>
                                        <p:attrNameLst>
                                          <p:attrName>r</p:attrName>
                                        </p:attrNameLst>
                                      </p:cBhvr>
                                    </p:animRot>
                                  </p:childTnLst>
                                </p:cTn>
                              </p:par>
                              <p:par>
                                <p:cTn id="65" presetID="2" presetClass="entr" presetSubtype="3"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3500" fill="hold"/>
                                        <p:tgtEl>
                                          <p:spTgt spid="25"/>
                                        </p:tgtEl>
                                        <p:attrNameLst>
                                          <p:attrName>ppt_x</p:attrName>
                                        </p:attrNameLst>
                                      </p:cBhvr>
                                      <p:tavLst>
                                        <p:tav tm="0">
                                          <p:val>
                                            <p:strVal val="1+#ppt_w/2"/>
                                          </p:val>
                                        </p:tav>
                                        <p:tav tm="100000">
                                          <p:val>
                                            <p:strVal val="#ppt_x"/>
                                          </p:val>
                                        </p:tav>
                                      </p:tavLst>
                                    </p:anim>
                                    <p:anim calcmode="lin" valueType="num">
                                      <p:cBhvr additive="base">
                                        <p:cTn id="68" dur="3500" fill="hold"/>
                                        <p:tgtEl>
                                          <p:spTgt spid="25"/>
                                        </p:tgtEl>
                                        <p:attrNameLst>
                                          <p:attrName>ppt_y</p:attrName>
                                        </p:attrNameLst>
                                      </p:cBhvr>
                                      <p:tavLst>
                                        <p:tav tm="0">
                                          <p:val>
                                            <p:strVal val="0-#ppt_h/2"/>
                                          </p:val>
                                        </p:tav>
                                        <p:tav tm="100000">
                                          <p:val>
                                            <p:strVal val="#ppt_y"/>
                                          </p:val>
                                        </p:tav>
                                      </p:tavLst>
                                    </p:anim>
                                  </p:childTnLst>
                                </p:cTn>
                              </p:par>
                              <p:par>
                                <p:cTn id="69" presetID="8" presetClass="emph" presetSubtype="0" fill="hold" grpId="1" nodeType="withEffect">
                                  <p:stCondLst>
                                    <p:cond delay="0"/>
                                  </p:stCondLst>
                                  <p:childTnLst>
                                    <p:animRot by="-21600000">
                                      <p:cBhvr>
                                        <p:cTn id="70" dur="3500" fill="hold"/>
                                        <p:tgtEl>
                                          <p:spTgt spid="25"/>
                                        </p:tgtEl>
                                        <p:attrNameLst>
                                          <p:attrName>r</p:attrName>
                                        </p:attrNameLst>
                                      </p:cBhvr>
                                    </p:animRot>
                                  </p:childTnLst>
                                </p:cTn>
                              </p:par>
                              <p:par>
                                <p:cTn id="71" presetID="2" presetClass="entr" presetSubtype="3"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3500" fill="hold"/>
                                        <p:tgtEl>
                                          <p:spTgt spid="26"/>
                                        </p:tgtEl>
                                        <p:attrNameLst>
                                          <p:attrName>ppt_x</p:attrName>
                                        </p:attrNameLst>
                                      </p:cBhvr>
                                      <p:tavLst>
                                        <p:tav tm="0">
                                          <p:val>
                                            <p:strVal val="1+#ppt_w/2"/>
                                          </p:val>
                                        </p:tav>
                                        <p:tav tm="100000">
                                          <p:val>
                                            <p:strVal val="#ppt_x"/>
                                          </p:val>
                                        </p:tav>
                                      </p:tavLst>
                                    </p:anim>
                                    <p:anim calcmode="lin" valueType="num">
                                      <p:cBhvr additive="base">
                                        <p:cTn id="74" dur="3500" fill="hold"/>
                                        <p:tgtEl>
                                          <p:spTgt spid="26"/>
                                        </p:tgtEl>
                                        <p:attrNameLst>
                                          <p:attrName>ppt_y</p:attrName>
                                        </p:attrNameLst>
                                      </p:cBhvr>
                                      <p:tavLst>
                                        <p:tav tm="0">
                                          <p:val>
                                            <p:strVal val="0-#ppt_h/2"/>
                                          </p:val>
                                        </p:tav>
                                        <p:tav tm="100000">
                                          <p:val>
                                            <p:strVal val="#ppt_y"/>
                                          </p:val>
                                        </p:tav>
                                      </p:tavLst>
                                    </p:anim>
                                  </p:childTnLst>
                                </p:cTn>
                              </p:par>
                              <p:par>
                                <p:cTn id="75" presetID="8" presetClass="emph" presetSubtype="0" fill="hold" grpId="1" nodeType="withEffect">
                                  <p:stCondLst>
                                    <p:cond delay="0"/>
                                  </p:stCondLst>
                                  <p:childTnLst>
                                    <p:animRot by="-21600000">
                                      <p:cBhvr>
                                        <p:cTn id="76" dur="3500" fill="hold"/>
                                        <p:tgtEl>
                                          <p:spTgt spid="26"/>
                                        </p:tgtEl>
                                        <p:attrNameLst>
                                          <p:attrName>r</p:attrName>
                                        </p:attrNameLst>
                                      </p:cBhvr>
                                    </p:animRot>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3500" fill="hold"/>
                                        <p:tgtEl>
                                          <p:spTgt spid="27"/>
                                        </p:tgtEl>
                                        <p:attrNameLst>
                                          <p:attrName>ppt_x</p:attrName>
                                        </p:attrNameLst>
                                      </p:cBhvr>
                                      <p:tavLst>
                                        <p:tav tm="0">
                                          <p:val>
                                            <p:strVal val="1+#ppt_w/2"/>
                                          </p:val>
                                        </p:tav>
                                        <p:tav tm="100000">
                                          <p:val>
                                            <p:strVal val="#ppt_x"/>
                                          </p:val>
                                        </p:tav>
                                      </p:tavLst>
                                    </p:anim>
                                    <p:anim calcmode="lin" valueType="num">
                                      <p:cBhvr additive="base">
                                        <p:cTn id="80" dur="3500" fill="hold"/>
                                        <p:tgtEl>
                                          <p:spTgt spid="27"/>
                                        </p:tgtEl>
                                        <p:attrNameLst>
                                          <p:attrName>ppt_y</p:attrName>
                                        </p:attrNameLst>
                                      </p:cBhvr>
                                      <p:tavLst>
                                        <p:tav tm="0">
                                          <p:val>
                                            <p:strVal val="0-#ppt_h/2"/>
                                          </p:val>
                                        </p:tav>
                                        <p:tav tm="100000">
                                          <p:val>
                                            <p:strVal val="#ppt_y"/>
                                          </p:val>
                                        </p:tav>
                                      </p:tavLst>
                                    </p:anim>
                                  </p:childTnLst>
                                </p:cTn>
                              </p:par>
                              <p:par>
                                <p:cTn id="81" presetID="8" presetClass="emph" presetSubtype="0" fill="hold" grpId="1" nodeType="withEffect">
                                  <p:stCondLst>
                                    <p:cond delay="0"/>
                                  </p:stCondLst>
                                  <p:childTnLst>
                                    <p:animRot by="-21600000">
                                      <p:cBhvr>
                                        <p:cTn id="82" dur="3500" fill="hold"/>
                                        <p:tgtEl>
                                          <p:spTgt spid="27"/>
                                        </p:tgtEl>
                                        <p:attrNameLst>
                                          <p:attrName>r</p:attrName>
                                        </p:attrNameLst>
                                      </p:cBhvr>
                                    </p:animRot>
                                  </p:childTnLst>
                                </p:cTn>
                              </p:par>
                              <p:par>
                                <p:cTn id="83" presetID="2" presetClass="entr" presetSubtype="3"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500" fill="hold"/>
                                        <p:tgtEl>
                                          <p:spTgt spid="28"/>
                                        </p:tgtEl>
                                        <p:attrNameLst>
                                          <p:attrName>ppt_x</p:attrName>
                                        </p:attrNameLst>
                                      </p:cBhvr>
                                      <p:tavLst>
                                        <p:tav tm="0">
                                          <p:val>
                                            <p:strVal val="1+#ppt_w/2"/>
                                          </p:val>
                                        </p:tav>
                                        <p:tav tm="100000">
                                          <p:val>
                                            <p:strVal val="#ppt_x"/>
                                          </p:val>
                                        </p:tav>
                                      </p:tavLst>
                                    </p:anim>
                                    <p:anim calcmode="lin" valueType="num">
                                      <p:cBhvr additive="base">
                                        <p:cTn id="86" dur="3500" fill="hold"/>
                                        <p:tgtEl>
                                          <p:spTgt spid="28"/>
                                        </p:tgtEl>
                                        <p:attrNameLst>
                                          <p:attrName>ppt_y</p:attrName>
                                        </p:attrNameLst>
                                      </p:cBhvr>
                                      <p:tavLst>
                                        <p:tav tm="0">
                                          <p:val>
                                            <p:strVal val="0-#ppt_h/2"/>
                                          </p:val>
                                        </p:tav>
                                        <p:tav tm="100000">
                                          <p:val>
                                            <p:strVal val="#ppt_y"/>
                                          </p:val>
                                        </p:tav>
                                      </p:tavLst>
                                    </p:anim>
                                  </p:childTnLst>
                                </p:cTn>
                              </p:par>
                              <p:par>
                                <p:cTn id="87" presetID="8" presetClass="emph" presetSubtype="0" fill="hold" grpId="1" nodeType="withEffect">
                                  <p:stCondLst>
                                    <p:cond delay="0"/>
                                  </p:stCondLst>
                                  <p:childTnLst>
                                    <p:animRot by="-21600000">
                                      <p:cBhvr>
                                        <p:cTn id="88" dur="3500" fill="hold"/>
                                        <p:tgtEl>
                                          <p:spTgt spid="28"/>
                                        </p:tgtEl>
                                        <p:attrNameLst>
                                          <p:attrName>r</p:attrName>
                                        </p:attrNameLst>
                                      </p:cBhvr>
                                    </p:animRot>
                                  </p:childTnLst>
                                </p:cTn>
                              </p:par>
                              <p:par>
                                <p:cTn id="89" presetID="2" presetClass="entr" presetSubtype="9"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500" fill="hold"/>
                                        <p:tgtEl>
                                          <p:spTgt spid="17"/>
                                        </p:tgtEl>
                                        <p:attrNameLst>
                                          <p:attrName>ppt_x</p:attrName>
                                        </p:attrNameLst>
                                      </p:cBhvr>
                                      <p:tavLst>
                                        <p:tav tm="0">
                                          <p:val>
                                            <p:strVal val="0-#ppt_w/2"/>
                                          </p:val>
                                        </p:tav>
                                        <p:tav tm="100000">
                                          <p:val>
                                            <p:strVal val="#ppt_x"/>
                                          </p:val>
                                        </p:tav>
                                      </p:tavLst>
                                    </p:anim>
                                    <p:anim calcmode="lin" valueType="num">
                                      <p:cBhvr additive="base">
                                        <p:cTn id="92" dur="3500" fill="hold"/>
                                        <p:tgtEl>
                                          <p:spTgt spid="17"/>
                                        </p:tgtEl>
                                        <p:attrNameLst>
                                          <p:attrName>ppt_y</p:attrName>
                                        </p:attrNameLst>
                                      </p:cBhvr>
                                      <p:tavLst>
                                        <p:tav tm="0">
                                          <p:val>
                                            <p:strVal val="0-#ppt_h/2"/>
                                          </p:val>
                                        </p:tav>
                                        <p:tav tm="100000">
                                          <p:val>
                                            <p:strVal val="#ppt_y"/>
                                          </p:val>
                                        </p:tav>
                                      </p:tavLst>
                                    </p:anim>
                                  </p:childTnLst>
                                </p:cTn>
                              </p:par>
                              <p:par>
                                <p:cTn id="93" presetID="8" presetClass="emph" presetSubtype="0" fill="hold" grpId="1" nodeType="withEffect">
                                  <p:stCondLst>
                                    <p:cond delay="0"/>
                                  </p:stCondLst>
                                  <p:childTnLst>
                                    <p:animRot by="21600000">
                                      <p:cBhvr>
                                        <p:cTn id="94" dur="3500" fill="hold"/>
                                        <p:tgtEl>
                                          <p:spTgt spid="17"/>
                                        </p:tgtEl>
                                        <p:attrNameLst>
                                          <p:attrName>r</p:attrName>
                                        </p:attrNameLst>
                                      </p:cBhvr>
                                    </p:animRot>
                                  </p:childTnLst>
                                </p:cTn>
                              </p:par>
                              <p:par>
                                <p:cTn id="95" presetID="2" presetClass="entr" presetSubtype="9"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3500" fill="hold"/>
                                        <p:tgtEl>
                                          <p:spTgt spid="18"/>
                                        </p:tgtEl>
                                        <p:attrNameLst>
                                          <p:attrName>ppt_x</p:attrName>
                                        </p:attrNameLst>
                                      </p:cBhvr>
                                      <p:tavLst>
                                        <p:tav tm="0">
                                          <p:val>
                                            <p:strVal val="0-#ppt_w/2"/>
                                          </p:val>
                                        </p:tav>
                                        <p:tav tm="100000">
                                          <p:val>
                                            <p:strVal val="#ppt_x"/>
                                          </p:val>
                                        </p:tav>
                                      </p:tavLst>
                                    </p:anim>
                                    <p:anim calcmode="lin" valueType="num">
                                      <p:cBhvr additive="base">
                                        <p:cTn id="98" dur="3500" fill="hold"/>
                                        <p:tgtEl>
                                          <p:spTgt spid="18"/>
                                        </p:tgtEl>
                                        <p:attrNameLst>
                                          <p:attrName>ppt_y</p:attrName>
                                        </p:attrNameLst>
                                      </p:cBhvr>
                                      <p:tavLst>
                                        <p:tav tm="0">
                                          <p:val>
                                            <p:strVal val="0-#ppt_h/2"/>
                                          </p:val>
                                        </p:tav>
                                        <p:tav tm="100000">
                                          <p:val>
                                            <p:strVal val="#ppt_y"/>
                                          </p:val>
                                        </p:tav>
                                      </p:tavLst>
                                    </p:anim>
                                  </p:childTnLst>
                                </p:cTn>
                              </p:par>
                              <p:par>
                                <p:cTn id="99" presetID="8" presetClass="emph" presetSubtype="0" fill="hold" grpId="1" nodeType="withEffect">
                                  <p:stCondLst>
                                    <p:cond delay="0"/>
                                  </p:stCondLst>
                                  <p:childTnLst>
                                    <p:animRot by="21600000">
                                      <p:cBhvr>
                                        <p:cTn id="100" dur="3500" fill="hold"/>
                                        <p:tgtEl>
                                          <p:spTgt spid="18"/>
                                        </p:tgtEl>
                                        <p:attrNameLst>
                                          <p:attrName>r</p:attrName>
                                        </p:attrNameLst>
                                      </p:cBhvr>
                                    </p:animRot>
                                  </p:childTnLst>
                                </p:cTn>
                              </p:par>
                              <p:par>
                                <p:cTn id="101" presetID="2" presetClass="entr" presetSubtype="9"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3500" fill="hold"/>
                                        <p:tgtEl>
                                          <p:spTgt spid="19"/>
                                        </p:tgtEl>
                                        <p:attrNameLst>
                                          <p:attrName>ppt_x</p:attrName>
                                        </p:attrNameLst>
                                      </p:cBhvr>
                                      <p:tavLst>
                                        <p:tav tm="0">
                                          <p:val>
                                            <p:strVal val="0-#ppt_w/2"/>
                                          </p:val>
                                        </p:tav>
                                        <p:tav tm="100000">
                                          <p:val>
                                            <p:strVal val="#ppt_x"/>
                                          </p:val>
                                        </p:tav>
                                      </p:tavLst>
                                    </p:anim>
                                    <p:anim calcmode="lin" valueType="num">
                                      <p:cBhvr additive="base">
                                        <p:cTn id="104" dur="3500" fill="hold"/>
                                        <p:tgtEl>
                                          <p:spTgt spid="19"/>
                                        </p:tgtEl>
                                        <p:attrNameLst>
                                          <p:attrName>ppt_y</p:attrName>
                                        </p:attrNameLst>
                                      </p:cBhvr>
                                      <p:tavLst>
                                        <p:tav tm="0">
                                          <p:val>
                                            <p:strVal val="0-#ppt_h/2"/>
                                          </p:val>
                                        </p:tav>
                                        <p:tav tm="100000">
                                          <p:val>
                                            <p:strVal val="#ppt_y"/>
                                          </p:val>
                                        </p:tav>
                                      </p:tavLst>
                                    </p:anim>
                                  </p:childTnLst>
                                </p:cTn>
                              </p:par>
                              <p:par>
                                <p:cTn id="105" presetID="8" presetClass="emph" presetSubtype="0" fill="hold" grpId="1" nodeType="withEffect">
                                  <p:stCondLst>
                                    <p:cond delay="0"/>
                                  </p:stCondLst>
                                  <p:childTnLst>
                                    <p:animRot by="21600000">
                                      <p:cBhvr>
                                        <p:cTn id="106" dur="3500" fill="hold"/>
                                        <p:tgtEl>
                                          <p:spTgt spid="19"/>
                                        </p:tgtEl>
                                        <p:attrNameLst>
                                          <p:attrName>r</p:attrName>
                                        </p:attrNameLst>
                                      </p:cBhvr>
                                    </p:animRot>
                                  </p:childTnLst>
                                </p:cTn>
                              </p:par>
                              <p:par>
                                <p:cTn id="107" presetID="2" presetClass="entr" presetSubtype="9"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3500" fill="hold"/>
                                        <p:tgtEl>
                                          <p:spTgt spid="20"/>
                                        </p:tgtEl>
                                        <p:attrNameLst>
                                          <p:attrName>ppt_x</p:attrName>
                                        </p:attrNameLst>
                                      </p:cBhvr>
                                      <p:tavLst>
                                        <p:tav tm="0">
                                          <p:val>
                                            <p:strVal val="0-#ppt_w/2"/>
                                          </p:val>
                                        </p:tav>
                                        <p:tav tm="100000">
                                          <p:val>
                                            <p:strVal val="#ppt_x"/>
                                          </p:val>
                                        </p:tav>
                                      </p:tavLst>
                                    </p:anim>
                                    <p:anim calcmode="lin" valueType="num">
                                      <p:cBhvr additive="base">
                                        <p:cTn id="110" dur="3500" fill="hold"/>
                                        <p:tgtEl>
                                          <p:spTgt spid="20"/>
                                        </p:tgtEl>
                                        <p:attrNameLst>
                                          <p:attrName>ppt_y</p:attrName>
                                        </p:attrNameLst>
                                      </p:cBhvr>
                                      <p:tavLst>
                                        <p:tav tm="0">
                                          <p:val>
                                            <p:strVal val="0-#ppt_h/2"/>
                                          </p:val>
                                        </p:tav>
                                        <p:tav tm="100000">
                                          <p:val>
                                            <p:strVal val="#ppt_y"/>
                                          </p:val>
                                        </p:tav>
                                      </p:tavLst>
                                    </p:anim>
                                  </p:childTnLst>
                                </p:cTn>
                              </p:par>
                              <p:par>
                                <p:cTn id="111" presetID="8" presetClass="emph" presetSubtype="0" fill="hold" grpId="1" nodeType="withEffect">
                                  <p:stCondLst>
                                    <p:cond delay="0"/>
                                  </p:stCondLst>
                                  <p:childTnLst>
                                    <p:animRot by="21600000">
                                      <p:cBhvr>
                                        <p:cTn id="112" dur="3500" fill="hold"/>
                                        <p:tgtEl>
                                          <p:spTgt spid="20"/>
                                        </p:tgtEl>
                                        <p:attrNameLst>
                                          <p:attrName>r</p:attrName>
                                        </p:attrNameLst>
                                      </p:cBhvr>
                                    </p:animRot>
                                  </p:childTnLst>
                                </p:cTn>
                              </p:par>
                              <p:par>
                                <p:cTn id="113" presetID="2" presetClass="entr" presetSubtype="9"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3500" fill="hold"/>
                                        <p:tgtEl>
                                          <p:spTgt spid="21"/>
                                        </p:tgtEl>
                                        <p:attrNameLst>
                                          <p:attrName>ppt_x</p:attrName>
                                        </p:attrNameLst>
                                      </p:cBhvr>
                                      <p:tavLst>
                                        <p:tav tm="0">
                                          <p:val>
                                            <p:strVal val="0-#ppt_w/2"/>
                                          </p:val>
                                        </p:tav>
                                        <p:tav tm="100000">
                                          <p:val>
                                            <p:strVal val="#ppt_x"/>
                                          </p:val>
                                        </p:tav>
                                      </p:tavLst>
                                    </p:anim>
                                    <p:anim calcmode="lin" valueType="num">
                                      <p:cBhvr additive="base">
                                        <p:cTn id="116" dur="3500" fill="hold"/>
                                        <p:tgtEl>
                                          <p:spTgt spid="21"/>
                                        </p:tgtEl>
                                        <p:attrNameLst>
                                          <p:attrName>ppt_y</p:attrName>
                                        </p:attrNameLst>
                                      </p:cBhvr>
                                      <p:tavLst>
                                        <p:tav tm="0">
                                          <p:val>
                                            <p:strVal val="0-#ppt_h/2"/>
                                          </p:val>
                                        </p:tav>
                                        <p:tav tm="100000">
                                          <p:val>
                                            <p:strVal val="#ppt_y"/>
                                          </p:val>
                                        </p:tav>
                                      </p:tavLst>
                                    </p:anim>
                                  </p:childTnLst>
                                </p:cTn>
                              </p:par>
                              <p:par>
                                <p:cTn id="117" presetID="8" presetClass="emph" presetSubtype="0" fill="hold" grpId="1" nodeType="withEffect">
                                  <p:stCondLst>
                                    <p:cond delay="0"/>
                                  </p:stCondLst>
                                  <p:childTnLst>
                                    <p:animRot by="21600000">
                                      <p:cBhvr>
                                        <p:cTn id="118" dur="3500" fill="hold"/>
                                        <p:tgtEl>
                                          <p:spTgt spid="21"/>
                                        </p:tgtEl>
                                        <p:attrNameLst>
                                          <p:attrName>r</p:attrName>
                                        </p:attrNameLst>
                                      </p:cBhvr>
                                    </p:animRot>
                                  </p:childTnLst>
                                </p:cTn>
                              </p:par>
                              <p:par>
                                <p:cTn id="119" presetID="2" presetClass="entr" presetSubtype="6" fill="hold" grpId="0"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additive="base">
                                        <p:cTn id="121" dur="3500" fill="hold"/>
                                        <p:tgtEl>
                                          <p:spTgt spid="4"/>
                                        </p:tgtEl>
                                        <p:attrNameLst>
                                          <p:attrName>ppt_x</p:attrName>
                                        </p:attrNameLst>
                                      </p:cBhvr>
                                      <p:tavLst>
                                        <p:tav tm="0">
                                          <p:val>
                                            <p:strVal val="1+#ppt_w/2"/>
                                          </p:val>
                                        </p:tav>
                                        <p:tav tm="100000">
                                          <p:val>
                                            <p:strVal val="#ppt_x"/>
                                          </p:val>
                                        </p:tav>
                                      </p:tavLst>
                                    </p:anim>
                                    <p:anim calcmode="lin" valueType="num">
                                      <p:cBhvr additive="base">
                                        <p:cTn id="122" dur="3500" fill="hold"/>
                                        <p:tgtEl>
                                          <p:spTgt spid="4"/>
                                        </p:tgtEl>
                                        <p:attrNameLst>
                                          <p:attrName>ppt_y</p:attrName>
                                        </p:attrNameLst>
                                      </p:cBhvr>
                                      <p:tavLst>
                                        <p:tav tm="0">
                                          <p:val>
                                            <p:strVal val="1+#ppt_h/2"/>
                                          </p:val>
                                        </p:tav>
                                        <p:tav tm="100000">
                                          <p:val>
                                            <p:strVal val="#ppt_y"/>
                                          </p:val>
                                        </p:tav>
                                      </p:tavLst>
                                    </p:anim>
                                  </p:childTnLst>
                                </p:cTn>
                              </p:par>
                              <p:par>
                                <p:cTn id="123" presetID="8" presetClass="emph" presetSubtype="0" fill="hold" grpId="1" nodeType="withEffect">
                                  <p:stCondLst>
                                    <p:cond delay="0"/>
                                  </p:stCondLst>
                                  <p:childTnLst>
                                    <p:animRot by="21600000">
                                      <p:cBhvr>
                                        <p:cTn id="124" dur="3500" fill="hold"/>
                                        <p:tgtEl>
                                          <p:spTgt spid="4"/>
                                        </p:tgtEl>
                                        <p:attrNameLst>
                                          <p:attrName>r</p:attrName>
                                        </p:attrNameLst>
                                      </p:cBhvr>
                                    </p:animRot>
                                  </p:childTnLst>
                                </p:cTn>
                              </p:par>
                              <p:par>
                                <p:cTn id="125" presetID="9" presetClass="emph" presetSubtype="0" nodeType="withEffect">
                                  <p:stCondLst>
                                    <p:cond delay="0"/>
                                  </p:stCondLst>
                                  <p:childTnLst>
                                    <p:set>
                                      <p:cBhvr rctx="PPT">
                                        <p:cTn id="126" dur="indefinite"/>
                                        <p:tgtEl>
                                          <p:spTgt spid="30"/>
                                        </p:tgtEl>
                                        <p:attrNameLst>
                                          <p:attrName>style.opacity</p:attrName>
                                        </p:attrNameLst>
                                      </p:cBhvr>
                                      <p:to>
                                        <p:strVal val="0"/>
                                      </p:to>
                                    </p:set>
                                    <p:animEffect filter="image" prLst="opacity: 0">
                                      <p:cBhvr rctx="IE">
                                        <p:cTn id="127" dur="indefinite"/>
                                        <p:tgtEl>
                                          <p:spTgt spid="30"/>
                                        </p:tgtEl>
                                      </p:cBhvr>
                                    </p:animEffect>
                                  </p:childTnLst>
                                </p:cTn>
                              </p:par>
                              <p:par>
                                <p:cTn id="128" presetID="2" presetClass="exit" presetSubtype="6" fill="hold" grpId="2" nodeType="withEffect">
                                  <p:stCondLst>
                                    <p:cond delay="0"/>
                                  </p:stCondLst>
                                  <p:childTnLst>
                                    <p:anim calcmode="lin" valueType="num">
                                      <p:cBhvr additive="base">
                                        <p:cTn id="129" dur="3500"/>
                                        <p:tgtEl>
                                          <p:spTgt spid="4"/>
                                        </p:tgtEl>
                                        <p:attrNameLst>
                                          <p:attrName>ppt_x</p:attrName>
                                        </p:attrNameLst>
                                      </p:cBhvr>
                                      <p:tavLst>
                                        <p:tav tm="0">
                                          <p:val>
                                            <p:strVal val="ppt_x"/>
                                          </p:val>
                                        </p:tav>
                                        <p:tav tm="100000">
                                          <p:val>
                                            <p:strVal val="1+ppt_w/2"/>
                                          </p:val>
                                        </p:tav>
                                      </p:tavLst>
                                    </p:anim>
                                    <p:anim calcmode="lin" valueType="num">
                                      <p:cBhvr additive="base">
                                        <p:cTn id="130" dur="3500"/>
                                        <p:tgtEl>
                                          <p:spTgt spid="4"/>
                                        </p:tgtEl>
                                        <p:attrNameLst>
                                          <p:attrName>ppt_y</p:attrName>
                                        </p:attrNameLst>
                                      </p:cBhvr>
                                      <p:tavLst>
                                        <p:tav tm="0">
                                          <p:val>
                                            <p:strVal val="ppt_y"/>
                                          </p:val>
                                        </p:tav>
                                        <p:tav tm="100000">
                                          <p:val>
                                            <p:strVal val="1+ppt_h/2"/>
                                          </p:val>
                                        </p:tav>
                                      </p:tavLst>
                                    </p:anim>
                                    <p:set>
                                      <p:cBhvr>
                                        <p:cTn id="131" dur="1" fill="hold">
                                          <p:stCondLst>
                                            <p:cond delay="3499"/>
                                          </p:stCondLst>
                                        </p:cTn>
                                        <p:tgtEl>
                                          <p:spTgt spid="4"/>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500"/>
                                        <p:tgtEl>
                                          <p:spTgt spid="21"/>
                                        </p:tgtEl>
                                        <p:attrNameLst>
                                          <p:attrName>ppt_x</p:attrName>
                                        </p:attrNameLst>
                                      </p:cBhvr>
                                      <p:tavLst>
                                        <p:tav tm="0">
                                          <p:val>
                                            <p:strVal val="ppt_x"/>
                                          </p:val>
                                        </p:tav>
                                        <p:tav tm="100000">
                                          <p:val>
                                            <p:strVal val="0-ppt_w/2"/>
                                          </p:val>
                                        </p:tav>
                                      </p:tavLst>
                                    </p:anim>
                                    <p:anim calcmode="lin" valueType="num">
                                      <p:cBhvr additive="base">
                                        <p:cTn id="134" dur="3500"/>
                                        <p:tgtEl>
                                          <p:spTgt spid="21"/>
                                        </p:tgtEl>
                                        <p:attrNameLst>
                                          <p:attrName>ppt_y</p:attrName>
                                        </p:attrNameLst>
                                      </p:cBhvr>
                                      <p:tavLst>
                                        <p:tav tm="0">
                                          <p:val>
                                            <p:strVal val="ppt_y"/>
                                          </p:val>
                                        </p:tav>
                                        <p:tav tm="100000">
                                          <p:val>
                                            <p:strVal val="0-ppt_h/2"/>
                                          </p:val>
                                        </p:tav>
                                      </p:tavLst>
                                    </p:anim>
                                    <p:set>
                                      <p:cBhvr>
                                        <p:cTn id="135" dur="1" fill="hold">
                                          <p:stCondLst>
                                            <p:cond delay="3499"/>
                                          </p:stCondLst>
                                        </p:cTn>
                                        <p:tgtEl>
                                          <p:spTgt spid="21"/>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500"/>
                                        <p:tgtEl>
                                          <p:spTgt spid="20"/>
                                        </p:tgtEl>
                                        <p:attrNameLst>
                                          <p:attrName>ppt_x</p:attrName>
                                        </p:attrNameLst>
                                      </p:cBhvr>
                                      <p:tavLst>
                                        <p:tav tm="0">
                                          <p:val>
                                            <p:strVal val="ppt_x"/>
                                          </p:val>
                                        </p:tav>
                                        <p:tav tm="100000">
                                          <p:val>
                                            <p:strVal val="0-ppt_w/2"/>
                                          </p:val>
                                        </p:tav>
                                      </p:tavLst>
                                    </p:anim>
                                    <p:anim calcmode="lin" valueType="num">
                                      <p:cBhvr additive="base">
                                        <p:cTn id="138" dur="3500"/>
                                        <p:tgtEl>
                                          <p:spTgt spid="20"/>
                                        </p:tgtEl>
                                        <p:attrNameLst>
                                          <p:attrName>ppt_y</p:attrName>
                                        </p:attrNameLst>
                                      </p:cBhvr>
                                      <p:tavLst>
                                        <p:tav tm="0">
                                          <p:val>
                                            <p:strVal val="ppt_y"/>
                                          </p:val>
                                        </p:tav>
                                        <p:tav tm="100000">
                                          <p:val>
                                            <p:strVal val="0-ppt_h/2"/>
                                          </p:val>
                                        </p:tav>
                                      </p:tavLst>
                                    </p:anim>
                                    <p:set>
                                      <p:cBhvr>
                                        <p:cTn id="139" dur="1" fill="hold">
                                          <p:stCondLst>
                                            <p:cond delay="3499"/>
                                          </p:stCondLst>
                                        </p:cTn>
                                        <p:tgtEl>
                                          <p:spTgt spid="20"/>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500"/>
                                        <p:tgtEl>
                                          <p:spTgt spid="19"/>
                                        </p:tgtEl>
                                        <p:attrNameLst>
                                          <p:attrName>ppt_x</p:attrName>
                                        </p:attrNameLst>
                                      </p:cBhvr>
                                      <p:tavLst>
                                        <p:tav tm="0">
                                          <p:val>
                                            <p:strVal val="ppt_x"/>
                                          </p:val>
                                        </p:tav>
                                        <p:tav tm="100000">
                                          <p:val>
                                            <p:strVal val="0-ppt_w/2"/>
                                          </p:val>
                                        </p:tav>
                                      </p:tavLst>
                                    </p:anim>
                                    <p:anim calcmode="lin" valueType="num">
                                      <p:cBhvr additive="base">
                                        <p:cTn id="142" dur="3500"/>
                                        <p:tgtEl>
                                          <p:spTgt spid="19"/>
                                        </p:tgtEl>
                                        <p:attrNameLst>
                                          <p:attrName>ppt_y</p:attrName>
                                        </p:attrNameLst>
                                      </p:cBhvr>
                                      <p:tavLst>
                                        <p:tav tm="0">
                                          <p:val>
                                            <p:strVal val="ppt_y"/>
                                          </p:val>
                                        </p:tav>
                                        <p:tav tm="100000">
                                          <p:val>
                                            <p:strVal val="0-ppt_h/2"/>
                                          </p:val>
                                        </p:tav>
                                      </p:tavLst>
                                    </p:anim>
                                    <p:set>
                                      <p:cBhvr>
                                        <p:cTn id="143" dur="1" fill="hold">
                                          <p:stCondLst>
                                            <p:cond delay="3499"/>
                                          </p:stCondLst>
                                        </p:cTn>
                                        <p:tgtEl>
                                          <p:spTgt spid="19"/>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500"/>
                                        <p:tgtEl>
                                          <p:spTgt spid="18"/>
                                        </p:tgtEl>
                                        <p:attrNameLst>
                                          <p:attrName>ppt_x</p:attrName>
                                        </p:attrNameLst>
                                      </p:cBhvr>
                                      <p:tavLst>
                                        <p:tav tm="0">
                                          <p:val>
                                            <p:strVal val="ppt_x"/>
                                          </p:val>
                                        </p:tav>
                                        <p:tav tm="100000">
                                          <p:val>
                                            <p:strVal val="0-ppt_w/2"/>
                                          </p:val>
                                        </p:tav>
                                      </p:tavLst>
                                    </p:anim>
                                    <p:anim calcmode="lin" valueType="num">
                                      <p:cBhvr additive="base">
                                        <p:cTn id="146" dur="3500"/>
                                        <p:tgtEl>
                                          <p:spTgt spid="18"/>
                                        </p:tgtEl>
                                        <p:attrNameLst>
                                          <p:attrName>ppt_y</p:attrName>
                                        </p:attrNameLst>
                                      </p:cBhvr>
                                      <p:tavLst>
                                        <p:tav tm="0">
                                          <p:val>
                                            <p:strVal val="ppt_y"/>
                                          </p:val>
                                        </p:tav>
                                        <p:tav tm="100000">
                                          <p:val>
                                            <p:strVal val="0-ppt_h/2"/>
                                          </p:val>
                                        </p:tav>
                                      </p:tavLst>
                                    </p:anim>
                                    <p:set>
                                      <p:cBhvr>
                                        <p:cTn id="147" dur="1" fill="hold">
                                          <p:stCondLst>
                                            <p:cond delay="3499"/>
                                          </p:stCondLst>
                                        </p:cTn>
                                        <p:tgtEl>
                                          <p:spTgt spid="18"/>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500"/>
                                        <p:tgtEl>
                                          <p:spTgt spid="17"/>
                                        </p:tgtEl>
                                        <p:attrNameLst>
                                          <p:attrName>ppt_x</p:attrName>
                                        </p:attrNameLst>
                                      </p:cBhvr>
                                      <p:tavLst>
                                        <p:tav tm="0">
                                          <p:val>
                                            <p:strVal val="ppt_x"/>
                                          </p:val>
                                        </p:tav>
                                        <p:tav tm="100000">
                                          <p:val>
                                            <p:strVal val="0-ppt_w/2"/>
                                          </p:val>
                                        </p:tav>
                                      </p:tavLst>
                                    </p:anim>
                                    <p:anim calcmode="lin" valueType="num">
                                      <p:cBhvr additive="base">
                                        <p:cTn id="150" dur="3500"/>
                                        <p:tgtEl>
                                          <p:spTgt spid="17"/>
                                        </p:tgtEl>
                                        <p:attrNameLst>
                                          <p:attrName>ppt_y</p:attrName>
                                        </p:attrNameLst>
                                      </p:cBhvr>
                                      <p:tavLst>
                                        <p:tav tm="0">
                                          <p:val>
                                            <p:strVal val="ppt_y"/>
                                          </p:val>
                                        </p:tav>
                                        <p:tav tm="100000">
                                          <p:val>
                                            <p:strVal val="0-ppt_h/2"/>
                                          </p:val>
                                        </p:tav>
                                      </p:tavLst>
                                    </p:anim>
                                    <p:set>
                                      <p:cBhvr>
                                        <p:cTn id="151" dur="1" fill="hold">
                                          <p:stCondLst>
                                            <p:cond delay="3499"/>
                                          </p:stCondLst>
                                        </p:cTn>
                                        <p:tgtEl>
                                          <p:spTgt spid="17"/>
                                        </p:tgtEl>
                                        <p:attrNameLst>
                                          <p:attrName>style.visibility</p:attrName>
                                        </p:attrNameLst>
                                      </p:cBhvr>
                                      <p:to>
                                        <p:strVal val="hidden"/>
                                      </p:to>
                                    </p:set>
                                  </p:childTnLst>
                                </p:cTn>
                              </p:par>
                              <p:par>
                                <p:cTn id="152" presetID="2" presetClass="exit" presetSubtype="3" fill="hold" grpId="2" nodeType="withEffect">
                                  <p:stCondLst>
                                    <p:cond delay="0"/>
                                  </p:stCondLst>
                                  <p:childTnLst>
                                    <p:anim calcmode="lin" valueType="num">
                                      <p:cBhvr additive="base">
                                        <p:cTn id="153" dur="3500"/>
                                        <p:tgtEl>
                                          <p:spTgt spid="28"/>
                                        </p:tgtEl>
                                        <p:attrNameLst>
                                          <p:attrName>ppt_x</p:attrName>
                                        </p:attrNameLst>
                                      </p:cBhvr>
                                      <p:tavLst>
                                        <p:tav tm="0">
                                          <p:val>
                                            <p:strVal val="ppt_x"/>
                                          </p:val>
                                        </p:tav>
                                        <p:tav tm="100000">
                                          <p:val>
                                            <p:strVal val="1+ppt_w/2"/>
                                          </p:val>
                                        </p:tav>
                                      </p:tavLst>
                                    </p:anim>
                                    <p:anim calcmode="lin" valueType="num">
                                      <p:cBhvr additive="base">
                                        <p:cTn id="154" dur="3500"/>
                                        <p:tgtEl>
                                          <p:spTgt spid="28"/>
                                        </p:tgtEl>
                                        <p:attrNameLst>
                                          <p:attrName>ppt_y</p:attrName>
                                        </p:attrNameLst>
                                      </p:cBhvr>
                                      <p:tavLst>
                                        <p:tav tm="0">
                                          <p:val>
                                            <p:strVal val="ppt_y"/>
                                          </p:val>
                                        </p:tav>
                                        <p:tav tm="100000">
                                          <p:val>
                                            <p:strVal val="0-ppt_h/2"/>
                                          </p:val>
                                        </p:tav>
                                      </p:tavLst>
                                    </p:anim>
                                    <p:set>
                                      <p:cBhvr>
                                        <p:cTn id="155" dur="1" fill="hold">
                                          <p:stCondLst>
                                            <p:cond delay="3499"/>
                                          </p:stCondLst>
                                        </p:cTn>
                                        <p:tgtEl>
                                          <p:spTgt spid="28"/>
                                        </p:tgtEl>
                                        <p:attrNameLst>
                                          <p:attrName>style.visibility</p:attrName>
                                        </p:attrNameLst>
                                      </p:cBhvr>
                                      <p:to>
                                        <p:strVal val="hidden"/>
                                      </p:to>
                                    </p:set>
                                  </p:childTnLst>
                                </p:cTn>
                              </p:par>
                              <p:par>
                                <p:cTn id="156" presetID="2" presetClass="exit" presetSubtype="3" fill="hold" grpId="2" nodeType="withEffect">
                                  <p:stCondLst>
                                    <p:cond delay="0"/>
                                  </p:stCondLst>
                                  <p:childTnLst>
                                    <p:anim calcmode="lin" valueType="num">
                                      <p:cBhvr additive="base">
                                        <p:cTn id="157" dur="3500"/>
                                        <p:tgtEl>
                                          <p:spTgt spid="27"/>
                                        </p:tgtEl>
                                        <p:attrNameLst>
                                          <p:attrName>ppt_x</p:attrName>
                                        </p:attrNameLst>
                                      </p:cBhvr>
                                      <p:tavLst>
                                        <p:tav tm="0">
                                          <p:val>
                                            <p:strVal val="ppt_x"/>
                                          </p:val>
                                        </p:tav>
                                        <p:tav tm="100000">
                                          <p:val>
                                            <p:strVal val="1+ppt_w/2"/>
                                          </p:val>
                                        </p:tav>
                                      </p:tavLst>
                                    </p:anim>
                                    <p:anim calcmode="lin" valueType="num">
                                      <p:cBhvr additive="base">
                                        <p:cTn id="158" dur="3500"/>
                                        <p:tgtEl>
                                          <p:spTgt spid="27"/>
                                        </p:tgtEl>
                                        <p:attrNameLst>
                                          <p:attrName>ppt_y</p:attrName>
                                        </p:attrNameLst>
                                      </p:cBhvr>
                                      <p:tavLst>
                                        <p:tav tm="0">
                                          <p:val>
                                            <p:strVal val="ppt_y"/>
                                          </p:val>
                                        </p:tav>
                                        <p:tav tm="100000">
                                          <p:val>
                                            <p:strVal val="0-ppt_h/2"/>
                                          </p:val>
                                        </p:tav>
                                      </p:tavLst>
                                    </p:anim>
                                    <p:set>
                                      <p:cBhvr>
                                        <p:cTn id="159" dur="1" fill="hold">
                                          <p:stCondLst>
                                            <p:cond delay="3499"/>
                                          </p:stCondLst>
                                        </p:cTn>
                                        <p:tgtEl>
                                          <p:spTgt spid="27"/>
                                        </p:tgtEl>
                                        <p:attrNameLst>
                                          <p:attrName>style.visibility</p:attrName>
                                        </p:attrNameLst>
                                      </p:cBhvr>
                                      <p:to>
                                        <p:strVal val="hidden"/>
                                      </p:to>
                                    </p:set>
                                  </p:childTnLst>
                                </p:cTn>
                              </p:par>
                              <p:par>
                                <p:cTn id="160" presetID="2" presetClass="exit" presetSubtype="3" fill="hold" grpId="2" nodeType="withEffect">
                                  <p:stCondLst>
                                    <p:cond delay="0"/>
                                  </p:stCondLst>
                                  <p:childTnLst>
                                    <p:anim calcmode="lin" valueType="num">
                                      <p:cBhvr additive="base">
                                        <p:cTn id="161" dur="3500"/>
                                        <p:tgtEl>
                                          <p:spTgt spid="26"/>
                                        </p:tgtEl>
                                        <p:attrNameLst>
                                          <p:attrName>ppt_x</p:attrName>
                                        </p:attrNameLst>
                                      </p:cBhvr>
                                      <p:tavLst>
                                        <p:tav tm="0">
                                          <p:val>
                                            <p:strVal val="ppt_x"/>
                                          </p:val>
                                        </p:tav>
                                        <p:tav tm="100000">
                                          <p:val>
                                            <p:strVal val="1+ppt_w/2"/>
                                          </p:val>
                                        </p:tav>
                                      </p:tavLst>
                                    </p:anim>
                                    <p:anim calcmode="lin" valueType="num">
                                      <p:cBhvr additive="base">
                                        <p:cTn id="162" dur="3500"/>
                                        <p:tgtEl>
                                          <p:spTgt spid="26"/>
                                        </p:tgtEl>
                                        <p:attrNameLst>
                                          <p:attrName>ppt_y</p:attrName>
                                        </p:attrNameLst>
                                      </p:cBhvr>
                                      <p:tavLst>
                                        <p:tav tm="0">
                                          <p:val>
                                            <p:strVal val="ppt_y"/>
                                          </p:val>
                                        </p:tav>
                                        <p:tav tm="100000">
                                          <p:val>
                                            <p:strVal val="0-ppt_h/2"/>
                                          </p:val>
                                        </p:tav>
                                      </p:tavLst>
                                    </p:anim>
                                    <p:set>
                                      <p:cBhvr>
                                        <p:cTn id="163" dur="1" fill="hold">
                                          <p:stCondLst>
                                            <p:cond delay="3499"/>
                                          </p:stCondLst>
                                        </p:cTn>
                                        <p:tgtEl>
                                          <p:spTgt spid="26"/>
                                        </p:tgtEl>
                                        <p:attrNameLst>
                                          <p:attrName>style.visibility</p:attrName>
                                        </p:attrNameLst>
                                      </p:cBhvr>
                                      <p:to>
                                        <p:strVal val="hidden"/>
                                      </p:to>
                                    </p:set>
                                  </p:childTnLst>
                                </p:cTn>
                              </p:par>
                              <p:par>
                                <p:cTn id="164" presetID="2" presetClass="exit" presetSubtype="3" fill="hold" grpId="2" nodeType="withEffect">
                                  <p:stCondLst>
                                    <p:cond delay="0"/>
                                  </p:stCondLst>
                                  <p:childTnLst>
                                    <p:anim calcmode="lin" valueType="num">
                                      <p:cBhvr additive="base">
                                        <p:cTn id="165" dur="3500"/>
                                        <p:tgtEl>
                                          <p:spTgt spid="25"/>
                                        </p:tgtEl>
                                        <p:attrNameLst>
                                          <p:attrName>ppt_x</p:attrName>
                                        </p:attrNameLst>
                                      </p:cBhvr>
                                      <p:tavLst>
                                        <p:tav tm="0">
                                          <p:val>
                                            <p:strVal val="ppt_x"/>
                                          </p:val>
                                        </p:tav>
                                        <p:tav tm="100000">
                                          <p:val>
                                            <p:strVal val="1+ppt_w/2"/>
                                          </p:val>
                                        </p:tav>
                                      </p:tavLst>
                                    </p:anim>
                                    <p:anim calcmode="lin" valueType="num">
                                      <p:cBhvr additive="base">
                                        <p:cTn id="166" dur="3500"/>
                                        <p:tgtEl>
                                          <p:spTgt spid="25"/>
                                        </p:tgtEl>
                                        <p:attrNameLst>
                                          <p:attrName>ppt_y</p:attrName>
                                        </p:attrNameLst>
                                      </p:cBhvr>
                                      <p:tavLst>
                                        <p:tav tm="0">
                                          <p:val>
                                            <p:strVal val="ppt_y"/>
                                          </p:val>
                                        </p:tav>
                                        <p:tav tm="100000">
                                          <p:val>
                                            <p:strVal val="0-ppt_h/2"/>
                                          </p:val>
                                        </p:tav>
                                      </p:tavLst>
                                    </p:anim>
                                    <p:set>
                                      <p:cBhvr>
                                        <p:cTn id="167" dur="1" fill="hold">
                                          <p:stCondLst>
                                            <p:cond delay="3499"/>
                                          </p:stCondLst>
                                        </p:cTn>
                                        <p:tgtEl>
                                          <p:spTgt spid="25"/>
                                        </p:tgtEl>
                                        <p:attrNameLst>
                                          <p:attrName>style.visibility</p:attrName>
                                        </p:attrNameLst>
                                      </p:cBhvr>
                                      <p:to>
                                        <p:strVal val="hidden"/>
                                      </p:to>
                                    </p:set>
                                  </p:childTnLst>
                                </p:cTn>
                              </p:par>
                              <p:par>
                                <p:cTn id="168" presetID="2" presetClass="exit" presetSubtype="3" fill="hold" grpId="2" nodeType="withEffect">
                                  <p:stCondLst>
                                    <p:cond delay="0"/>
                                  </p:stCondLst>
                                  <p:childTnLst>
                                    <p:anim calcmode="lin" valueType="num">
                                      <p:cBhvr additive="base">
                                        <p:cTn id="169" dur="3500"/>
                                        <p:tgtEl>
                                          <p:spTgt spid="24"/>
                                        </p:tgtEl>
                                        <p:attrNameLst>
                                          <p:attrName>ppt_x</p:attrName>
                                        </p:attrNameLst>
                                      </p:cBhvr>
                                      <p:tavLst>
                                        <p:tav tm="0">
                                          <p:val>
                                            <p:strVal val="ppt_x"/>
                                          </p:val>
                                        </p:tav>
                                        <p:tav tm="100000">
                                          <p:val>
                                            <p:strVal val="1+ppt_w/2"/>
                                          </p:val>
                                        </p:tav>
                                      </p:tavLst>
                                    </p:anim>
                                    <p:anim calcmode="lin" valueType="num">
                                      <p:cBhvr additive="base">
                                        <p:cTn id="170" dur="3500"/>
                                        <p:tgtEl>
                                          <p:spTgt spid="24"/>
                                        </p:tgtEl>
                                        <p:attrNameLst>
                                          <p:attrName>ppt_y</p:attrName>
                                        </p:attrNameLst>
                                      </p:cBhvr>
                                      <p:tavLst>
                                        <p:tav tm="0">
                                          <p:val>
                                            <p:strVal val="ppt_y"/>
                                          </p:val>
                                        </p:tav>
                                        <p:tav tm="100000">
                                          <p:val>
                                            <p:strVal val="0-ppt_h/2"/>
                                          </p:val>
                                        </p:tav>
                                      </p:tavLst>
                                    </p:anim>
                                    <p:set>
                                      <p:cBhvr>
                                        <p:cTn id="171" dur="1" fill="hold">
                                          <p:stCondLst>
                                            <p:cond delay="3499"/>
                                          </p:stCondLst>
                                        </p:cTn>
                                        <p:tgtEl>
                                          <p:spTgt spid="24"/>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3500"/>
                                        <p:tgtEl>
                                          <p:spTgt spid="14"/>
                                        </p:tgtEl>
                                        <p:attrNameLst>
                                          <p:attrName>ppt_x</p:attrName>
                                        </p:attrNameLst>
                                      </p:cBhvr>
                                      <p:tavLst>
                                        <p:tav tm="0">
                                          <p:val>
                                            <p:strVal val="ppt_x"/>
                                          </p:val>
                                        </p:tav>
                                        <p:tav tm="100000">
                                          <p:val>
                                            <p:strVal val="0-ppt_w/2"/>
                                          </p:val>
                                        </p:tav>
                                      </p:tavLst>
                                    </p:anim>
                                    <p:anim calcmode="lin" valueType="num">
                                      <p:cBhvr additive="base">
                                        <p:cTn id="174" dur="3500"/>
                                        <p:tgtEl>
                                          <p:spTgt spid="14"/>
                                        </p:tgtEl>
                                        <p:attrNameLst>
                                          <p:attrName>ppt_y</p:attrName>
                                        </p:attrNameLst>
                                      </p:cBhvr>
                                      <p:tavLst>
                                        <p:tav tm="0">
                                          <p:val>
                                            <p:strVal val="ppt_y"/>
                                          </p:val>
                                        </p:tav>
                                        <p:tav tm="100000">
                                          <p:val>
                                            <p:strVal val="1+ppt_h/2"/>
                                          </p:val>
                                        </p:tav>
                                      </p:tavLst>
                                    </p:anim>
                                    <p:set>
                                      <p:cBhvr>
                                        <p:cTn id="175" dur="1" fill="hold">
                                          <p:stCondLst>
                                            <p:cond delay="3499"/>
                                          </p:stCondLst>
                                        </p:cTn>
                                        <p:tgtEl>
                                          <p:spTgt spid="14"/>
                                        </p:tgtEl>
                                        <p:attrNameLst>
                                          <p:attrName>style.visibility</p:attrName>
                                        </p:attrNameLst>
                                      </p:cBhvr>
                                      <p:to>
                                        <p:strVal val="hidden"/>
                                      </p:to>
                                    </p:set>
                                  </p:childTnLst>
                                </p:cTn>
                              </p:par>
                              <p:par>
                                <p:cTn id="176" presetID="2" presetClass="exit" presetSubtype="12" fill="hold" grpId="2" nodeType="withEffect">
                                  <p:stCondLst>
                                    <p:cond delay="0"/>
                                  </p:stCondLst>
                                  <p:childTnLst>
                                    <p:anim calcmode="lin" valueType="num">
                                      <p:cBhvr additive="base">
                                        <p:cTn id="177" dur="3500"/>
                                        <p:tgtEl>
                                          <p:spTgt spid="13"/>
                                        </p:tgtEl>
                                        <p:attrNameLst>
                                          <p:attrName>ppt_x</p:attrName>
                                        </p:attrNameLst>
                                      </p:cBhvr>
                                      <p:tavLst>
                                        <p:tav tm="0">
                                          <p:val>
                                            <p:strVal val="ppt_x"/>
                                          </p:val>
                                        </p:tav>
                                        <p:tav tm="100000">
                                          <p:val>
                                            <p:strVal val="0-ppt_w/2"/>
                                          </p:val>
                                        </p:tav>
                                      </p:tavLst>
                                    </p:anim>
                                    <p:anim calcmode="lin" valueType="num">
                                      <p:cBhvr additive="base">
                                        <p:cTn id="178" dur="3500"/>
                                        <p:tgtEl>
                                          <p:spTgt spid="13"/>
                                        </p:tgtEl>
                                        <p:attrNameLst>
                                          <p:attrName>ppt_y</p:attrName>
                                        </p:attrNameLst>
                                      </p:cBhvr>
                                      <p:tavLst>
                                        <p:tav tm="0">
                                          <p:val>
                                            <p:strVal val="ppt_y"/>
                                          </p:val>
                                        </p:tav>
                                        <p:tav tm="100000">
                                          <p:val>
                                            <p:strVal val="1+ppt_h/2"/>
                                          </p:val>
                                        </p:tav>
                                      </p:tavLst>
                                    </p:anim>
                                    <p:set>
                                      <p:cBhvr>
                                        <p:cTn id="179" dur="1" fill="hold">
                                          <p:stCondLst>
                                            <p:cond delay="3499"/>
                                          </p:stCondLst>
                                        </p:cTn>
                                        <p:tgtEl>
                                          <p:spTgt spid="13"/>
                                        </p:tgtEl>
                                        <p:attrNameLst>
                                          <p:attrName>style.visibility</p:attrName>
                                        </p:attrNameLst>
                                      </p:cBhvr>
                                      <p:to>
                                        <p:strVal val="hidden"/>
                                      </p:to>
                                    </p:set>
                                  </p:childTnLst>
                                </p:cTn>
                              </p:par>
                              <p:par>
                                <p:cTn id="180" presetID="2" presetClass="exit" presetSubtype="12" fill="hold" grpId="2" nodeType="withEffect">
                                  <p:stCondLst>
                                    <p:cond delay="0"/>
                                  </p:stCondLst>
                                  <p:childTnLst>
                                    <p:anim calcmode="lin" valueType="num">
                                      <p:cBhvr additive="base">
                                        <p:cTn id="181" dur="3500"/>
                                        <p:tgtEl>
                                          <p:spTgt spid="12"/>
                                        </p:tgtEl>
                                        <p:attrNameLst>
                                          <p:attrName>ppt_x</p:attrName>
                                        </p:attrNameLst>
                                      </p:cBhvr>
                                      <p:tavLst>
                                        <p:tav tm="0">
                                          <p:val>
                                            <p:strVal val="ppt_x"/>
                                          </p:val>
                                        </p:tav>
                                        <p:tav tm="100000">
                                          <p:val>
                                            <p:strVal val="0-ppt_w/2"/>
                                          </p:val>
                                        </p:tav>
                                      </p:tavLst>
                                    </p:anim>
                                    <p:anim calcmode="lin" valueType="num">
                                      <p:cBhvr additive="base">
                                        <p:cTn id="182" dur="3500"/>
                                        <p:tgtEl>
                                          <p:spTgt spid="12"/>
                                        </p:tgtEl>
                                        <p:attrNameLst>
                                          <p:attrName>ppt_y</p:attrName>
                                        </p:attrNameLst>
                                      </p:cBhvr>
                                      <p:tavLst>
                                        <p:tav tm="0">
                                          <p:val>
                                            <p:strVal val="ppt_y"/>
                                          </p:val>
                                        </p:tav>
                                        <p:tav tm="100000">
                                          <p:val>
                                            <p:strVal val="1+ppt_h/2"/>
                                          </p:val>
                                        </p:tav>
                                      </p:tavLst>
                                    </p:anim>
                                    <p:set>
                                      <p:cBhvr>
                                        <p:cTn id="183" dur="1" fill="hold">
                                          <p:stCondLst>
                                            <p:cond delay="3499"/>
                                          </p:stCondLst>
                                        </p:cTn>
                                        <p:tgtEl>
                                          <p:spTgt spid="12"/>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3500"/>
                                        <p:tgtEl>
                                          <p:spTgt spid="11"/>
                                        </p:tgtEl>
                                        <p:attrNameLst>
                                          <p:attrName>ppt_x</p:attrName>
                                        </p:attrNameLst>
                                      </p:cBhvr>
                                      <p:tavLst>
                                        <p:tav tm="0">
                                          <p:val>
                                            <p:strVal val="ppt_x"/>
                                          </p:val>
                                        </p:tav>
                                        <p:tav tm="100000">
                                          <p:val>
                                            <p:strVal val="0-ppt_w/2"/>
                                          </p:val>
                                        </p:tav>
                                      </p:tavLst>
                                    </p:anim>
                                    <p:anim calcmode="lin" valueType="num">
                                      <p:cBhvr additive="base">
                                        <p:cTn id="186" dur="3500"/>
                                        <p:tgtEl>
                                          <p:spTgt spid="11"/>
                                        </p:tgtEl>
                                        <p:attrNameLst>
                                          <p:attrName>ppt_y</p:attrName>
                                        </p:attrNameLst>
                                      </p:cBhvr>
                                      <p:tavLst>
                                        <p:tav tm="0">
                                          <p:val>
                                            <p:strVal val="ppt_y"/>
                                          </p:val>
                                        </p:tav>
                                        <p:tav tm="100000">
                                          <p:val>
                                            <p:strVal val="1+ppt_h/2"/>
                                          </p:val>
                                        </p:tav>
                                      </p:tavLst>
                                    </p:anim>
                                    <p:set>
                                      <p:cBhvr>
                                        <p:cTn id="187" dur="1" fill="hold">
                                          <p:stCondLst>
                                            <p:cond delay="3499"/>
                                          </p:stCondLst>
                                        </p:cTn>
                                        <p:tgtEl>
                                          <p:spTgt spid="11"/>
                                        </p:tgtEl>
                                        <p:attrNameLst>
                                          <p:attrName>style.visibility</p:attrName>
                                        </p:attrNameLst>
                                      </p:cBhvr>
                                      <p:to>
                                        <p:strVal val="hidden"/>
                                      </p:to>
                                    </p:set>
                                  </p:childTnLst>
                                </p:cTn>
                              </p:par>
                              <p:par>
                                <p:cTn id="188" presetID="2" presetClass="exit" presetSubtype="12" fill="hold" grpId="2" nodeType="withEffect">
                                  <p:stCondLst>
                                    <p:cond delay="0"/>
                                  </p:stCondLst>
                                  <p:childTnLst>
                                    <p:anim calcmode="lin" valueType="num">
                                      <p:cBhvr additive="base">
                                        <p:cTn id="189" dur="3500"/>
                                        <p:tgtEl>
                                          <p:spTgt spid="10"/>
                                        </p:tgtEl>
                                        <p:attrNameLst>
                                          <p:attrName>ppt_x</p:attrName>
                                        </p:attrNameLst>
                                      </p:cBhvr>
                                      <p:tavLst>
                                        <p:tav tm="0">
                                          <p:val>
                                            <p:strVal val="ppt_x"/>
                                          </p:val>
                                        </p:tav>
                                        <p:tav tm="100000">
                                          <p:val>
                                            <p:strVal val="0-ppt_w/2"/>
                                          </p:val>
                                        </p:tav>
                                      </p:tavLst>
                                    </p:anim>
                                    <p:anim calcmode="lin" valueType="num">
                                      <p:cBhvr additive="base">
                                        <p:cTn id="190" dur="3500"/>
                                        <p:tgtEl>
                                          <p:spTgt spid="10"/>
                                        </p:tgtEl>
                                        <p:attrNameLst>
                                          <p:attrName>ppt_y</p:attrName>
                                        </p:attrNameLst>
                                      </p:cBhvr>
                                      <p:tavLst>
                                        <p:tav tm="0">
                                          <p:val>
                                            <p:strVal val="ppt_y"/>
                                          </p:val>
                                        </p:tav>
                                        <p:tav tm="100000">
                                          <p:val>
                                            <p:strVal val="1+ppt_h/2"/>
                                          </p:val>
                                        </p:tav>
                                      </p:tavLst>
                                    </p:anim>
                                    <p:set>
                                      <p:cBhvr>
                                        <p:cTn id="191" dur="1" fill="hold">
                                          <p:stCondLst>
                                            <p:cond delay="34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3500"/>
                                        <p:tgtEl>
                                          <p:spTgt spid="6"/>
                                        </p:tgtEl>
                                        <p:attrNameLst>
                                          <p:attrName>ppt_x</p:attrName>
                                        </p:attrNameLst>
                                      </p:cBhvr>
                                      <p:tavLst>
                                        <p:tav tm="0">
                                          <p:val>
                                            <p:strVal val="ppt_x"/>
                                          </p:val>
                                        </p:tav>
                                        <p:tav tm="100000">
                                          <p:val>
                                            <p:strVal val="1+ppt_w/2"/>
                                          </p:val>
                                        </p:tav>
                                      </p:tavLst>
                                    </p:anim>
                                    <p:anim calcmode="lin" valueType="num">
                                      <p:cBhvr additive="base">
                                        <p:cTn id="194" dur="3500"/>
                                        <p:tgtEl>
                                          <p:spTgt spid="6"/>
                                        </p:tgtEl>
                                        <p:attrNameLst>
                                          <p:attrName>ppt_y</p:attrName>
                                        </p:attrNameLst>
                                      </p:cBhvr>
                                      <p:tavLst>
                                        <p:tav tm="0">
                                          <p:val>
                                            <p:strVal val="ppt_y"/>
                                          </p:val>
                                        </p:tav>
                                        <p:tav tm="100000">
                                          <p:val>
                                            <p:strVal val="1+ppt_h/2"/>
                                          </p:val>
                                        </p:tav>
                                      </p:tavLst>
                                    </p:anim>
                                    <p:set>
                                      <p:cBhvr>
                                        <p:cTn id="195" dur="1" fill="hold">
                                          <p:stCondLst>
                                            <p:cond delay="3499"/>
                                          </p:stCondLst>
                                        </p:cTn>
                                        <p:tgtEl>
                                          <p:spTgt spid="6"/>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3500"/>
                                        <p:tgtEl>
                                          <p:spTgt spid="5"/>
                                        </p:tgtEl>
                                        <p:attrNameLst>
                                          <p:attrName>ppt_x</p:attrName>
                                        </p:attrNameLst>
                                      </p:cBhvr>
                                      <p:tavLst>
                                        <p:tav tm="0">
                                          <p:val>
                                            <p:strVal val="ppt_x"/>
                                          </p:val>
                                        </p:tav>
                                        <p:tav tm="100000">
                                          <p:val>
                                            <p:strVal val="1+ppt_w/2"/>
                                          </p:val>
                                        </p:tav>
                                      </p:tavLst>
                                    </p:anim>
                                    <p:anim calcmode="lin" valueType="num">
                                      <p:cBhvr additive="base">
                                        <p:cTn id="198" dur="3500"/>
                                        <p:tgtEl>
                                          <p:spTgt spid="5"/>
                                        </p:tgtEl>
                                        <p:attrNameLst>
                                          <p:attrName>ppt_y</p:attrName>
                                        </p:attrNameLst>
                                      </p:cBhvr>
                                      <p:tavLst>
                                        <p:tav tm="0">
                                          <p:val>
                                            <p:strVal val="ppt_y"/>
                                          </p:val>
                                        </p:tav>
                                        <p:tav tm="100000">
                                          <p:val>
                                            <p:strVal val="1+ppt_h/2"/>
                                          </p:val>
                                        </p:tav>
                                      </p:tavLst>
                                    </p:anim>
                                    <p:set>
                                      <p:cBhvr>
                                        <p:cTn id="199" dur="1" fill="hold">
                                          <p:stCondLst>
                                            <p:cond delay="3499"/>
                                          </p:stCondLst>
                                        </p:cTn>
                                        <p:tgtEl>
                                          <p:spTgt spid="5"/>
                                        </p:tgtEl>
                                        <p:attrNameLst>
                                          <p:attrName>style.visibility</p:attrName>
                                        </p:attrNameLst>
                                      </p:cBhvr>
                                      <p:to>
                                        <p:strVal val="hidden"/>
                                      </p:to>
                                    </p:set>
                                  </p:childTnLst>
                                </p:cTn>
                              </p:par>
                              <p:par>
                                <p:cTn id="200" presetID="2" presetClass="exit" presetSubtype="6" fill="hold" grpId="2" nodeType="withEffect">
                                  <p:stCondLst>
                                    <p:cond delay="0"/>
                                  </p:stCondLst>
                                  <p:childTnLst>
                                    <p:anim calcmode="lin" valueType="num">
                                      <p:cBhvr additive="base">
                                        <p:cTn id="201" dur="3500"/>
                                        <p:tgtEl>
                                          <p:spTgt spid="3"/>
                                        </p:tgtEl>
                                        <p:attrNameLst>
                                          <p:attrName>ppt_x</p:attrName>
                                        </p:attrNameLst>
                                      </p:cBhvr>
                                      <p:tavLst>
                                        <p:tav tm="0">
                                          <p:val>
                                            <p:strVal val="ppt_x"/>
                                          </p:val>
                                        </p:tav>
                                        <p:tav tm="100000">
                                          <p:val>
                                            <p:strVal val="1+ppt_w/2"/>
                                          </p:val>
                                        </p:tav>
                                      </p:tavLst>
                                    </p:anim>
                                    <p:anim calcmode="lin" valueType="num">
                                      <p:cBhvr additive="base">
                                        <p:cTn id="202" dur="3500"/>
                                        <p:tgtEl>
                                          <p:spTgt spid="3"/>
                                        </p:tgtEl>
                                        <p:attrNameLst>
                                          <p:attrName>ppt_y</p:attrName>
                                        </p:attrNameLst>
                                      </p:cBhvr>
                                      <p:tavLst>
                                        <p:tav tm="0">
                                          <p:val>
                                            <p:strVal val="ppt_y"/>
                                          </p:val>
                                        </p:tav>
                                        <p:tav tm="100000">
                                          <p:val>
                                            <p:strVal val="1+ppt_h/2"/>
                                          </p:val>
                                        </p:tav>
                                      </p:tavLst>
                                    </p:anim>
                                    <p:set>
                                      <p:cBhvr>
                                        <p:cTn id="203" dur="1" fill="hold">
                                          <p:stCondLst>
                                            <p:cond delay="3499"/>
                                          </p:stCondLst>
                                        </p:cTn>
                                        <p:tgtEl>
                                          <p:spTgt spid="3"/>
                                        </p:tgtEl>
                                        <p:attrNameLst>
                                          <p:attrName>style.visibility</p:attrName>
                                        </p:attrNameLst>
                                      </p:cBhvr>
                                      <p:to>
                                        <p:strVal val="hidden"/>
                                      </p:to>
                                    </p:set>
                                  </p:childTnLst>
                                </p:cTn>
                              </p:par>
                              <p:par>
                                <p:cTn id="204" presetID="2" presetClass="exit" presetSubtype="6" fill="hold" grpId="2" nodeType="withEffect">
                                  <p:stCondLst>
                                    <p:cond delay="0"/>
                                  </p:stCondLst>
                                  <p:childTnLst>
                                    <p:anim calcmode="lin" valueType="num">
                                      <p:cBhvr additive="base">
                                        <p:cTn id="205" dur="3500"/>
                                        <p:tgtEl>
                                          <p:spTgt spid="2"/>
                                        </p:tgtEl>
                                        <p:attrNameLst>
                                          <p:attrName>ppt_x</p:attrName>
                                        </p:attrNameLst>
                                      </p:cBhvr>
                                      <p:tavLst>
                                        <p:tav tm="0">
                                          <p:val>
                                            <p:strVal val="ppt_x"/>
                                          </p:val>
                                        </p:tav>
                                        <p:tav tm="100000">
                                          <p:val>
                                            <p:strVal val="1+ppt_w/2"/>
                                          </p:val>
                                        </p:tav>
                                      </p:tavLst>
                                    </p:anim>
                                    <p:anim calcmode="lin" valueType="num">
                                      <p:cBhvr additive="base">
                                        <p:cTn id="206" dur="3500"/>
                                        <p:tgtEl>
                                          <p:spTgt spid="2"/>
                                        </p:tgtEl>
                                        <p:attrNameLst>
                                          <p:attrName>ppt_y</p:attrName>
                                        </p:attrNameLst>
                                      </p:cBhvr>
                                      <p:tavLst>
                                        <p:tav tm="0">
                                          <p:val>
                                            <p:strVal val="ppt_y"/>
                                          </p:val>
                                        </p:tav>
                                        <p:tav tm="100000">
                                          <p:val>
                                            <p:strVal val="1+ppt_h/2"/>
                                          </p:val>
                                        </p:tav>
                                      </p:tavLst>
                                    </p:anim>
                                    <p:set>
                                      <p:cBhvr>
                                        <p:cTn id="207" dur="1" fill="hold">
                                          <p:stCondLst>
                                            <p:cond delay="3499"/>
                                          </p:stCondLst>
                                        </p:cTn>
                                        <p:tgtEl>
                                          <p:spTgt spid="2"/>
                                        </p:tgtEl>
                                        <p:attrNameLst>
                                          <p:attrName>style.visibility</p:attrName>
                                        </p:attrNameLst>
                                      </p:cBhvr>
                                      <p:to>
                                        <p:strVal val="hidden"/>
                                      </p:to>
                                    </p:set>
                                  </p:childTnLst>
                                </p:cTn>
                              </p:par>
                              <p:par>
                                <p:cTn id="208" presetID="23" presetClass="entr" presetSubtype="272" fill="hold" nodeType="withEffect">
                                  <p:stCondLst>
                                    <p:cond delay="0"/>
                                  </p:stCondLst>
                                  <p:childTnLst>
                                    <p:set>
                                      <p:cBhvr>
                                        <p:cTn id="209" dur="1" fill="hold">
                                          <p:stCondLst>
                                            <p:cond delay="0"/>
                                          </p:stCondLst>
                                        </p:cTn>
                                        <p:tgtEl>
                                          <p:spTgt spid="23"/>
                                        </p:tgtEl>
                                        <p:attrNameLst>
                                          <p:attrName>style.visibility</p:attrName>
                                        </p:attrNameLst>
                                      </p:cBhvr>
                                      <p:to>
                                        <p:strVal val="visible"/>
                                      </p:to>
                                    </p:set>
                                    <p:anim calcmode="lin" valueType="num">
                                      <p:cBhvr>
                                        <p:cTn id="210" dur="3250" fill="hold"/>
                                        <p:tgtEl>
                                          <p:spTgt spid="23"/>
                                        </p:tgtEl>
                                        <p:attrNameLst>
                                          <p:attrName>ppt_w</p:attrName>
                                        </p:attrNameLst>
                                      </p:cBhvr>
                                      <p:tavLst>
                                        <p:tav tm="0">
                                          <p:val>
                                            <p:strVal val="2/3*#ppt_w"/>
                                          </p:val>
                                        </p:tav>
                                        <p:tav tm="100000">
                                          <p:val>
                                            <p:strVal val="#ppt_w"/>
                                          </p:val>
                                        </p:tav>
                                      </p:tavLst>
                                    </p:anim>
                                    <p:anim calcmode="lin" valueType="num">
                                      <p:cBhvr>
                                        <p:cTn id="211" dur="3250" fill="hold"/>
                                        <p:tgtEl>
                                          <p:spTgt spid="23"/>
                                        </p:tgtEl>
                                        <p:attrNameLst>
                                          <p:attrName>ppt_h</p:attrName>
                                        </p:attrNameLst>
                                      </p:cBhvr>
                                      <p:tavLst>
                                        <p:tav tm="0">
                                          <p:val>
                                            <p:strVal val="2/3*#ppt_h"/>
                                          </p:val>
                                        </p:tav>
                                        <p:tav tm="100000">
                                          <p:val>
                                            <p:strVal val="#ppt_h"/>
                                          </p:val>
                                        </p:tav>
                                      </p:tavLst>
                                    </p:anim>
                                  </p:childTnLst>
                                </p:cTn>
                              </p:par>
                              <p:par>
                                <p:cTn id="212" presetID="8" presetClass="entr" presetSubtype="32" fill="hold" nodeType="withEffect">
                                  <p:stCondLst>
                                    <p:cond delay="0"/>
                                  </p:stCondLst>
                                  <p:childTnLst>
                                    <p:set>
                                      <p:cBhvr>
                                        <p:cTn id="213" dur="1" fill="hold">
                                          <p:stCondLst>
                                            <p:cond delay="0"/>
                                          </p:stCondLst>
                                        </p:cTn>
                                        <p:tgtEl>
                                          <p:spTgt spid="23"/>
                                        </p:tgtEl>
                                        <p:attrNameLst>
                                          <p:attrName>style.visibility</p:attrName>
                                        </p:attrNameLst>
                                      </p:cBhvr>
                                      <p:to>
                                        <p:strVal val="visible"/>
                                      </p:to>
                                    </p:set>
                                    <p:animEffect transition="in" filter="diamond(out)">
                                      <p:cBhvr>
                                        <p:cTn id="214" dur="3250"/>
                                        <p:tgtEl>
                                          <p:spTgt spid="23"/>
                                        </p:tgtEl>
                                      </p:cBhvr>
                                    </p:animEffect>
                                  </p:childTnLst>
                                </p:cTn>
                              </p:par>
                              <p:par>
                                <p:cTn id="215" presetID="23" presetClass="entr" presetSubtype="528" fill="hold" nodeType="withEffect">
                                  <p:stCondLst>
                                    <p:cond delay="1500"/>
                                  </p:stCondLst>
                                  <p:childTnLst>
                                    <p:set>
                                      <p:cBhvr>
                                        <p:cTn id="216" dur="1" fill="hold">
                                          <p:stCondLst>
                                            <p:cond delay="0"/>
                                          </p:stCondLst>
                                        </p:cTn>
                                        <p:tgtEl>
                                          <p:spTgt spid="29"/>
                                        </p:tgtEl>
                                        <p:attrNameLst>
                                          <p:attrName>style.visibility</p:attrName>
                                        </p:attrNameLst>
                                      </p:cBhvr>
                                      <p:to>
                                        <p:strVal val="visible"/>
                                      </p:to>
                                    </p:set>
                                    <p:anim calcmode="lin" valueType="num">
                                      <p:cBhvr>
                                        <p:cTn id="217" dur="2500" fill="hold"/>
                                        <p:tgtEl>
                                          <p:spTgt spid="29"/>
                                        </p:tgtEl>
                                        <p:attrNameLst>
                                          <p:attrName>ppt_w</p:attrName>
                                        </p:attrNameLst>
                                      </p:cBhvr>
                                      <p:tavLst>
                                        <p:tav tm="0">
                                          <p:val>
                                            <p:fltVal val="0"/>
                                          </p:val>
                                        </p:tav>
                                        <p:tav tm="100000">
                                          <p:val>
                                            <p:strVal val="#ppt_w"/>
                                          </p:val>
                                        </p:tav>
                                      </p:tavLst>
                                    </p:anim>
                                    <p:anim calcmode="lin" valueType="num">
                                      <p:cBhvr>
                                        <p:cTn id="218" dur="2500" fill="hold"/>
                                        <p:tgtEl>
                                          <p:spTgt spid="29"/>
                                        </p:tgtEl>
                                        <p:attrNameLst>
                                          <p:attrName>ppt_h</p:attrName>
                                        </p:attrNameLst>
                                      </p:cBhvr>
                                      <p:tavLst>
                                        <p:tav tm="0">
                                          <p:val>
                                            <p:fltVal val="0"/>
                                          </p:val>
                                        </p:tav>
                                        <p:tav tm="100000">
                                          <p:val>
                                            <p:strVal val="#ppt_h"/>
                                          </p:val>
                                        </p:tav>
                                      </p:tavLst>
                                    </p:anim>
                                    <p:anim calcmode="lin" valueType="num">
                                      <p:cBhvr>
                                        <p:cTn id="219" dur="2500" fill="hold"/>
                                        <p:tgtEl>
                                          <p:spTgt spid="29"/>
                                        </p:tgtEl>
                                        <p:attrNameLst>
                                          <p:attrName>ppt_x</p:attrName>
                                        </p:attrNameLst>
                                      </p:cBhvr>
                                      <p:tavLst>
                                        <p:tav tm="0">
                                          <p:val>
                                            <p:fltVal val="0.5"/>
                                          </p:val>
                                        </p:tav>
                                        <p:tav tm="100000">
                                          <p:val>
                                            <p:strVal val="#ppt_x"/>
                                          </p:val>
                                        </p:tav>
                                      </p:tavLst>
                                    </p:anim>
                                    <p:anim calcmode="lin" valueType="num">
                                      <p:cBhvr>
                                        <p:cTn id="220" dur="2500" fill="hold"/>
                                        <p:tgtEl>
                                          <p:spTgt spid="29"/>
                                        </p:tgtEl>
                                        <p:attrNameLst>
                                          <p:attrName>ppt_y</p:attrName>
                                        </p:attrNameLst>
                                      </p:cBhvr>
                                      <p:tavLst>
                                        <p:tav tm="0">
                                          <p:val>
                                            <p:fltVal val="0.5"/>
                                          </p:val>
                                        </p:tav>
                                        <p:tav tm="100000">
                                          <p:val>
                                            <p:strVal val="#ppt_y"/>
                                          </p:val>
                                        </p:tav>
                                      </p:tavLst>
                                    </p:anim>
                                  </p:childTnLst>
                                </p:cTn>
                              </p:par>
                              <p:par>
                                <p:cTn id="221" presetID="23" presetClass="entr" presetSubtype="528" fill="hold" nodeType="withEffect">
                                  <p:stCondLst>
                                    <p:cond delay="1500"/>
                                  </p:stCondLst>
                                  <p:childTnLst>
                                    <p:set>
                                      <p:cBhvr>
                                        <p:cTn id="222" dur="1" fill="hold">
                                          <p:stCondLst>
                                            <p:cond delay="0"/>
                                          </p:stCondLst>
                                        </p:cTn>
                                        <p:tgtEl>
                                          <p:spTgt spid="31"/>
                                        </p:tgtEl>
                                        <p:attrNameLst>
                                          <p:attrName>style.visibility</p:attrName>
                                        </p:attrNameLst>
                                      </p:cBhvr>
                                      <p:to>
                                        <p:strVal val="visible"/>
                                      </p:to>
                                    </p:set>
                                    <p:anim calcmode="lin" valueType="num">
                                      <p:cBhvr>
                                        <p:cTn id="223" dur="2500" fill="hold"/>
                                        <p:tgtEl>
                                          <p:spTgt spid="31"/>
                                        </p:tgtEl>
                                        <p:attrNameLst>
                                          <p:attrName>ppt_w</p:attrName>
                                        </p:attrNameLst>
                                      </p:cBhvr>
                                      <p:tavLst>
                                        <p:tav tm="0">
                                          <p:val>
                                            <p:fltVal val="0"/>
                                          </p:val>
                                        </p:tav>
                                        <p:tav tm="100000">
                                          <p:val>
                                            <p:strVal val="#ppt_w"/>
                                          </p:val>
                                        </p:tav>
                                      </p:tavLst>
                                    </p:anim>
                                    <p:anim calcmode="lin" valueType="num">
                                      <p:cBhvr>
                                        <p:cTn id="224" dur="2500" fill="hold"/>
                                        <p:tgtEl>
                                          <p:spTgt spid="31"/>
                                        </p:tgtEl>
                                        <p:attrNameLst>
                                          <p:attrName>ppt_h</p:attrName>
                                        </p:attrNameLst>
                                      </p:cBhvr>
                                      <p:tavLst>
                                        <p:tav tm="0">
                                          <p:val>
                                            <p:fltVal val="0"/>
                                          </p:val>
                                        </p:tav>
                                        <p:tav tm="100000">
                                          <p:val>
                                            <p:strVal val="#ppt_h"/>
                                          </p:val>
                                        </p:tav>
                                      </p:tavLst>
                                    </p:anim>
                                    <p:anim calcmode="lin" valueType="num">
                                      <p:cBhvr>
                                        <p:cTn id="225" dur="2500" fill="hold"/>
                                        <p:tgtEl>
                                          <p:spTgt spid="31"/>
                                        </p:tgtEl>
                                        <p:attrNameLst>
                                          <p:attrName>ppt_x</p:attrName>
                                        </p:attrNameLst>
                                      </p:cBhvr>
                                      <p:tavLst>
                                        <p:tav tm="0">
                                          <p:val>
                                            <p:fltVal val="0.5"/>
                                          </p:val>
                                        </p:tav>
                                        <p:tav tm="100000">
                                          <p:val>
                                            <p:strVal val="#ppt_x"/>
                                          </p:val>
                                        </p:tav>
                                      </p:tavLst>
                                    </p:anim>
                                    <p:anim calcmode="lin" valueType="num">
                                      <p:cBhvr>
                                        <p:cTn id="226" dur="2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3546</TotalTime>
  <Words>710</Words>
  <Application>Microsoft Office PowerPoint</Application>
  <PresentationFormat>Presentación en pantalla (16:9)</PresentationFormat>
  <Paragraphs>52</Paragraphs>
  <Slides>40</Slides>
  <Notes>6</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2017-09-12T09:36:17Z</dcterms:created>
  <dcterms:modified xsi:type="dcterms:W3CDTF">2017-11-02T23:11:00Z</dcterms:modified>
</cp:coreProperties>
</file>